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ags/tag2.xml" ContentType="application/vnd.openxmlformats-officedocument.presentationml.tags+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2" r:id="rId4"/>
    <p:sldMasterId id="2147483914" r:id="rId5"/>
    <p:sldMasterId id="2147483963" r:id="rId6"/>
    <p:sldMasterId id="2147484018" r:id="rId7"/>
    <p:sldMasterId id="2147483932" r:id="rId8"/>
    <p:sldMasterId id="2147484106" r:id="rId9"/>
    <p:sldMasterId id="2147483956" r:id="rId10"/>
    <p:sldMasterId id="2147483942" r:id="rId11"/>
    <p:sldMasterId id="2147483672" r:id="rId12"/>
    <p:sldMasterId id="2147484096" r:id="rId13"/>
    <p:sldMasterId id="2147484121" r:id="rId14"/>
    <p:sldMasterId id="2147484148" r:id="rId15"/>
    <p:sldMasterId id="2147484159" r:id="rId16"/>
    <p:sldMasterId id="2147484176" r:id="rId17"/>
    <p:sldMasterId id="2147484199" r:id="rId18"/>
    <p:sldMasterId id="2147484204" r:id="rId19"/>
  </p:sldMasterIdLst>
  <p:notesMasterIdLst>
    <p:notesMasterId r:id="rId31"/>
  </p:notesMasterIdLst>
  <p:handoutMasterIdLst>
    <p:handoutMasterId r:id="rId32"/>
  </p:handoutMasterIdLst>
  <p:sldIdLst>
    <p:sldId id="1448943420" r:id="rId20"/>
    <p:sldId id="1448943422" r:id="rId21"/>
    <p:sldId id="1448943423" r:id="rId22"/>
    <p:sldId id="1448943424" r:id="rId23"/>
    <p:sldId id="1448943427" r:id="rId24"/>
    <p:sldId id="1448943426" r:id="rId25"/>
    <p:sldId id="1448943425" r:id="rId26"/>
    <p:sldId id="1448943430" r:id="rId27"/>
    <p:sldId id="1448943429" r:id="rId28"/>
    <p:sldId id="1448943428" r:id="rId29"/>
    <p:sldId id="1448943431" r:id="rId30"/>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Cambria" charset="0"/>
        <a:ea typeface="MS PGothic" charset="0"/>
        <a:cs typeface="MS PGothic" charset="0"/>
      </a:defRPr>
    </a:lvl1pPr>
    <a:lvl2pPr marL="457200" algn="l" rtl="0" fontAlgn="base">
      <a:spcBef>
        <a:spcPct val="0"/>
      </a:spcBef>
      <a:spcAft>
        <a:spcPct val="0"/>
      </a:spcAft>
      <a:defRPr kern="1200">
        <a:solidFill>
          <a:schemeClr val="tx1"/>
        </a:solidFill>
        <a:latin typeface="Cambria" charset="0"/>
        <a:ea typeface="MS PGothic" charset="0"/>
        <a:cs typeface="MS PGothic" charset="0"/>
      </a:defRPr>
    </a:lvl2pPr>
    <a:lvl3pPr marL="914400" algn="l" rtl="0" fontAlgn="base">
      <a:spcBef>
        <a:spcPct val="0"/>
      </a:spcBef>
      <a:spcAft>
        <a:spcPct val="0"/>
      </a:spcAft>
      <a:defRPr kern="1200">
        <a:solidFill>
          <a:schemeClr val="tx1"/>
        </a:solidFill>
        <a:latin typeface="Cambria" charset="0"/>
        <a:ea typeface="MS PGothic" charset="0"/>
        <a:cs typeface="MS PGothic" charset="0"/>
      </a:defRPr>
    </a:lvl3pPr>
    <a:lvl4pPr marL="1371600" algn="l" rtl="0" fontAlgn="base">
      <a:spcBef>
        <a:spcPct val="0"/>
      </a:spcBef>
      <a:spcAft>
        <a:spcPct val="0"/>
      </a:spcAft>
      <a:defRPr kern="1200">
        <a:solidFill>
          <a:schemeClr val="tx1"/>
        </a:solidFill>
        <a:latin typeface="Cambria" charset="0"/>
        <a:ea typeface="MS PGothic" charset="0"/>
        <a:cs typeface="MS PGothic" charset="0"/>
      </a:defRPr>
    </a:lvl4pPr>
    <a:lvl5pPr marL="1828800" algn="l" rtl="0" fontAlgn="base">
      <a:spcBef>
        <a:spcPct val="0"/>
      </a:spcBef>
      <a:spcAft>
        <a:spcPct val="0"/>
      </a:spcAft>
      <a:defRPr kern="1200">
        <a:solidFill>
          <a:schemeClr val="tx1"/>
        </a:solidFill>
        <a:latin typeface="Cambria" charset="0"/>
        <a:ea typeface="MS PGothic" charset="0"/>
        <a:cs typeface="MS PGothic" charset="0"/>
      </a:defRPr>
    </a:lvl5pPr>
    <a:lvl6pPr marL="2286000" algn="l" defTabSz="457200" rtl="0" eaLnBrk="1" latinLnBrk="0" hangingPunct="1">
      <a:defRPr kern="1200">
        <a:solidFill>
          <a:schemeClr val="tx1"/>
        </a:solidFill>
        <a:latin typeface="Cambria" charset="0"/>
        <a:ea typeface="MS PGothic" charset="0"/>
        <a:cs typeface="MS PGothic" charset="0"/>
      </a:defRPr>
    </a:lvl6pPr>
    <a:lvl7pPr marL="2743200" algn="l" defTabSz="457200" rtl="0" eaLnBrk="1" latinLnBrk="0" hangingPunct="1">
      <a:defRPr kern="1200">
        <a:solidFill>
          <a:schemeClr val="tx1"/>
        </a:solidFill>
        <a:latin typeface="Cambria" charset="0"/>
        <a:ea typeface="MS PGothic" charset="0"/>
        <a:cs typeface="MS PGothic" charset="0"/>
      </a:defRPr>
    </a:lvl7pPr>
    <a:lvl8pPr marL="3200400" algn="l" defTabSz="457200" rtl="0" eaLnBrk="1" latinLnBrk="0" hangingPunct="1">
      <a:defRPr kern="1200">
        <a:solidFill>
          <a:schemeClr val="tx1"/>
        </a:solidFill>
        <a:latin typeface="Cambria" charset="0"/>
        <a:ea typeface="MS PGothic" charset="0"/>
        <a:cs typeface="MS PGothic" charset="0"/>
      </a:defRPr>
    </a:lvl8pPr>
    <a:lvl9pPr marL="3657600" algn="l" defTabSz="457200" rtl="0" eaLnBrk="1" latinLnBrk="0" hangingPunct="1">
      <a:defRPr kern="1200">
        <a:solidFill>
          <a:schemeClr val="tx1"/>
        </a:solidFill>
        <a:latin typeface="Cambria" charset="0"/>
        <a:ea typeface="MS PGothic" charset="0"/>
        <a:cs typeface="MS PGothic"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nz, Meghan" initials="MM" lastIdx="8" clrIdx="0"/>
  <p:cmAuthor id="7" name="Thompson, Brittany" initials="TB" lastIdx="1" clrIdx="7">
    <p:extLst>
      <p:ext uri="{19B8F6BF-5375-455C-9EA6-DF929625EA0E}">
        <p15:presenceInfo xmlns:p15="http://schemas.microsoft.com/office/powerpoint/2012/main" userId="S::brittany.thompson@stryker.com::51e2a0eb-1993-43d9-886f-120310acca1f" providerId="AD"/>
      </p:ext>
    </p:extLst>
  </p:cmAuthor>
  <p:cmAuthor id="1" name="Kerry, Courtney Stevens" initials="KCS" lastIdx="63" clrIdx="1">
    <p:extLst>
      <p:ext uri="{19B8F6BF-5375-455C-9EA6-DF929625EA0E}">
        <p15:presenceInfo xmlns:p15="http://schemas.microsoft.com/office/powerpoint/2012/main" userId="S::courtney.stevenskerry@stryker.com::742b47e7-518d-408e-a02c-c15ce853036b" providerId="AD"/>
      </p:ext>
    </p:extLst>
  </p:cmAuthor>
  <p:cmAuthor id="2" name="Emily Schmitt" initials="ES" lastIdx="3" clrIdx="2">
    <p:extLst>
      <p:ext uri="{19B8F6BF-5375-455C-9EA6-DF929625EA0E}">
        <p15:presenceInfo xmlns:p15="http://schemas.microsoft.com/office/powerpoint/2012/main" userId="S::eschmitt@l37.com::5b38c39b-e26b-4603-bf28-8dfa8c76b99c" providerId="AD"/>
      </p:ext>
    </p:extLst>
  </p:cmAuthor>
  <p:cmAuthor id="3" name="Casey Baugess" initials="CB" lastIdx="2" clrIdx="3">
    <p:extLst>
      <p:ext uri="{19B8F6BF-5375-455C-9EA6-DF929625EA0E}">
        <p15:presenceInfo xmlns:p15="http://schemas.microsoft.com/office/powerpoint/2012/main" userId="S::cbaugess@l37.com::38c2ff2e-8847-4fdb-9fb9-e79c766e0425" providerId="AD"/>
      </p:ext>
    </p:extLst>
  </p:cmAuthor>
  <p:cmAuthor id="4" name="Rogers, Anna (Contractor)" initials="RA(" lastIdx="6" clrIdx="4">
    <p:extLst>
      <p:ext uri="{19B8F6BF-5375-455C-9EA6-DF929625EA0E}">
        <p15:presenceInfo xmlns:p15="http://schemas.microsoft.com/office/powerpoint/2012/main" userId="S::anna.rogers@stryker.com::e4b026d0-0e0a-48ad-8545-11eb53049f41" providerId="AD"/>
      </p:ext>
    </p:extLst>
  </p:cmAuthor>
  <p:cmAuthor id="5" name="Folk, Tennille" initials="FT" lastIdx="1" clrIdx="5">
    <p:extLst>
      <p:ext uri="{19B8F6BF-5375-455C-9EA6-DF929625EA0E}">
        <p15:presenceInfo xmlns:p15="http://schemas.microsoft.com/office/powerpoint/2012/main" userId="S::Tennille.folk@stryker.com::7da0268cf876880b" providerId="AD"/>
      </p:ext>
    </p:extLst>
  </p:cmAuthor>
  <p:cmAuthor id="6" name="Campbell, Levi" initials="CL" lastIdx="4" clrIdx="6">
    <p:extLst>
      <p:ext uri="{19B8F6BF-5375-455C-9EA6-DF929625EA0E}">
        <p15:presenceInfo xmlns:p15="http://schemas.microsoft.com/office/powerpoint/2012/main" userId="S::levi.campbell@stryker.com::a46ce163-3c30-4b3f-b9c1-07770e7bf2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A5A4"/>
    <a:srgbClr val="FFB500"/>
    <a:srgbClr val="B2B4AE"/>
    <a:srgbClr val="E8D2B9"/>
    <a:srgbClr val="D6C8DF"/>
    <a:srgbClr val="B6C2D8"/>
    <a:srgbClr val="DBE5E4"/>
    <a:srgbClr val="A66206"/>
    <a:srgbClr val="743D89"/>
    <a:srgbClr val="1A4C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18"/>
    <p:restoredTop sz="94720"/>
  </p:normalViewPr>
  <p:slideViewPr>
    <p:cSldViewPr snapToGrid="0">
      <p:cViewPr varScale="1">
        <p:scale>
          <a:sx n="212" d="100"/>
          <a:sy n="212" d="100"/>
        </p:scale>
        <p:origin x="192" y="1320"/>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21" Type="http://schemas.openxmlformats.org/officeDocument/2006/relationships/slide" Target="slides/slide2.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1.xml"/><Relationship Id="rId29"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BA15A6-143E-7E46-A2E0-F1EA80779C05}" type="datetimeFigureOut">
              <a:rPr lang="en-US" smtClean="0"/>
              <a:t>4/8/21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B5BF81-C423-9B4D-87EC-75B8A686D554}" type="slidenum">
              <a:rPr lang="en-US" smtClean="0"/>
              <a:t>‹#›</a:t>
            </a:fld>
            <a:endParaRPr lang="en-US"/>
          </a:p>
        </p:txBody>
      </p:sp>
    </p:spTree>
    <p:extLst>
      <p:ext uri="{BB962C8B-B14F-4D97-AF65-F5344CB8AC3E}">
        <p14:creationId xmlns:p14="http://schemas.microsoft.com/office/powerpoint/2010/main" val="1256051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2FFAB-EA99-AA4E-81DF-1DA45F3631CF}" type="datetimeFigureOut">
              <a:rPr lang="en-US" smtClean="0"/>
              <a:t>4/8/21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74E13-991E-2B4C-A86B-02455F531AC4}" type="slidenum">
              <a:rPr lang="en-US" smtClean="0"/>
              <a:t>‹#›</a:t>
            </a:fld>
            <a:endParaRPr lang="en-US"/>
          </a:p>
        </p:txBody>
      </p:sp>
    </p:spTree>
    <p:extLst>
      <p:ext uri="{BB962C8B-B14F-4D97-AF65-F5344CB8AC3E}">
        <p14:creationId xmlns:p14="http://schemas.microsoft.com/office/powerpoint/2010/main" val="887064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mbria" panose="02040503050406030204" pitchFamily="18" charset="0"/>
        <a:ea typeface="+mn-ea"/>
        <a:cs typeface="+mn-cs"/>
      </a:defRPr>
    </a:lvl1pPr>
    <a:lvl2pPr marL="457200" algn="l" defTabSz="914400" rtl="0" eaLnBrk="1" latinLnBrk="0" hangingPunct="1">
      <a:defRPr sz="1200" kern="1200">
        <a:solidFill>
          <a:schemeClr val="tx1"/>
        </a:solidFill>
        <a:latin typeface="Cambria" panose="02040503050406030204" pitchFamily="18" charset="0"/>
        <a:ea typeface="+mn-ea"/>
        <a:cs typeface="+mn-cs"/>
      </a:defRPr>
    </a:lvl2pPr>
    <a:lvl3pPr marL="914400" algn="l" defTabSz="914400" rtl="0" eaLnBrk="1" latinLnBrk="0" hangingPunct="1">
      <a:defRPr sz="1200" kern="1200">
        <a:solidFill>
          <a:schemeClr val="tx1"/>
        </a:solidFill>
        <a:latin typeface="Cambria" panose="02040503050406030204" pitchFamily="18" charset="0"/>
        <a:ea typeface="+mn-ea"/>
        <a:cs typeface="+mn-cs"/>
      </a:defRPr>
    </a:lvl3pPr>
    <a:lvl4pPr marL="1371600" algn="l" defTabSz="914400" rtl="0" eaLnBrk="1" latinLnBrk="0" hangingPunct="1">
      <a:defRPr sz="1200" kern="1200">
        <a:solidFill>
          <a:schemeClr val="tx1"/>
        </a:solidFill>
        <a:latin typeface="Cambria" panose="02040503050406030204" pitchFamily="18" charset="0"/>
        <a:ea typeface="+mn-ea"/>
        <a:cs typeface="+mn-cs"/>
      </a:defRPr>
    </a:lvl4pPr>
    <a:lvl5pPr marL="1828800" algn="l" defTabSz="914400" rtl="0" eaLnBrk="1" latinLnBrk="0" hangingPunct="1">
      <a:defRPr sz="1200" kern="1200">
        <a:solidFill>
          <a:schemeClr val="tx1"/>
        </a:solidFill>
        <a:latin typeface="Cambria" panose="0204050305040603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Brittany</a:t>
            </a:r>
          </a:p>
          <a:p>
            <a:r>
              <a:rPr lang="en-US"/>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1</a:t>
            </a:fld>
            <a:endParaRPr lang="en-US"/>
          </a:p>
        </p:txBody>
      </p:sp>
    </p:spTree>
    <p:extLst>
      <p:ext uri="{BB962C8B-B14F-4D97-AF65-F5344CB8AC3E}">
        <p14:creationId xmlns:p14="http://schemas.microsoft.com/office/powerpoint/2010/main" val="2090987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a:p>
            <a:r>
              <a:rPr lang="en-US" dirty="0"/>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10</a:t>
            </a:fld>
            <a:endParaRPr lang="en-US"/>
          </a:p>
        </p:txBody>
      </p:sp>
    </p:spTree>
    <p:extLst>
      <p:ext uri="{BB962C8B-B14F-4D97-AF65-F5344CB8AC3E}">
        <p14:creationId xmlns:p14="http://schemas.microsoft.com/office/powerpoint/2010/main" val="2102663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a:p>
            <a:r>
              <a:rPr lang="en-US" dirty="0"/>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11</a:t>
            </a:fld>
            <a:endParaRPr lang="en-US"/>
          </a:p>
        </p:txBody>
      </p:sp>
    </p:spTree>
    <p:extLst>
      <p:ext uri="{BB962C8B-B14F-4D97-AF65-F5344CB8AC3E}">
        <p14:creationId xmlns:p14="http://schemas.microsoft.com/office/powerpoint/2010/main" val="4089885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a:p>
            <a:r>
              <a:rPr lang="en-US" dirty="0"/>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2</a:t>
            </a:fld>
            <a:endParaRPr lang="en-US"/>
          </a:p>
        </p:txBody>
      </p:sp>
    </p:spTree>
    <p:extLst>
      <p:ext uri="{BB962C8B-B14F-4D97-AF65-F5344CB8AC3E}">
        <p14:creationId xmlns:p14="http://schemas.microsoft.com/office/powerpoint/2010/main" val="3074449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a:p>
            <a:r>
              <a:rPr lang="en-US" dirty="0"/>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3</a:t>
            </a:fld>
            <a:endParaRPr lang="en-US"/>
          </a:p>
        </p:txBody>
      </p:sp>
    </p:spTree>
    <p:extLst>
      <p:ext uri="{BB962C8B-B14F-4D97-AF65-F5344CB8AC3E}">
        <p14:creationId xmlns:p14="http://schemas.microsoft.com/office/powerpoint/2010/main" val="1992461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a:p>
            <a:r>
              <a:rPr lang="en-US" dirty="0"/>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4</a:t>
            </a:fld>
            <a:endParaRPr lang="en-US"/>
          </a:p>
        </p:txBody>
      </p:sp>
    </p:spTree>
    <p:extLst>
      <p:ext uri="{BB962C8B-B14F-4D97-AF65-F5344CB8AC3E}">
        <p14:creationId xmlns:p14="http://schemas.microsoft.com/office/powerpoint/2010/main" val="2773157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a:p>
            <a:r>
              <a:rPr lang="en-US" dirty="0"/>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5</a:t>
            </a:fld>
            <a:endParaRPr lang="en-US"/>
          </a:p>
        </p:txBody>
      </p:sp>
    </p:spTree>
    <p:extLst>
      <p:ext uri="{BB962C8B-B14F-4D97-AF65-F5344CB8AC3E}">
        <p14:creationId xmlns:p14="http://schemas.microsoft.com/office/powerpoint/2010/main" val="2530329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a:p>
            <a:r>
              <a:rPr lang="en-US" dirty="0"/>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6</a:t>
            </a:fld>
            <a:endParaRPr lang="en-US"/>
          </a:p>
        </p:txBody>
      </p:sp>
    </p:spTree>
    <p:extLst>
      <p:ext uri="{BB962C8B-B14F-4D97-AF65-F5344CB8AC3E}">
        <p14:creationId xmlns:p14="http://schemas.microsoft.com/office/powerpoint/2010/main" val="229901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a:p>
            <a:r>
              <a:rPr lang="en-US" dirty="0"/>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7</a:t>
            </a:fld>
            <a:endParaRPr lang="en-US"/>
          </a:p>
        </p:txBody>
      </p:sp>
    </p:spTree>
    <p:extLst>
      <p:ext uri="{BB962C8B-B14F-4D97-AF65-F5344CB8AC3E}">
        <p14:creationId xmlns:p14="http://schemas.microsoft.com/office/powerpoint/2010/main" val="3115110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a:p>
            <a:r>
              <a:rPr lang="en-US" dirty="0"/>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8</a:t>
            </a:fld>
            <a:endParaRPr lang="en-US"/>
          </a:p>
        </p:txBody>
      </p:sp>
    </p:spTree>
    <p:extLst>
      <p:ext uri="{BB962C8B-B14F-4D97-AF65-F5344CB8AC3E}">
        <p14:creationId xmlns:p14="http://schemas.microsoft.com/office/powerpoint/2010/main" val="3745773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a:p>
            <a:r>
              <a:rPr lang="en-US" dirty="0"/>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9</a:t>
            </a:fld>
            <a:endParaRPr lang="en-US"/>
          </a:p>
        </p:txBody>
      </p:sp>
    </p:spTree>
    <p:extLst>
      <p:ext uri="{BB962C8B-B14F-4D97-AF65-F5344CB8AC3E}">
        <p14:creationId xmlns:p14="http://schemas.microsoft.com/office/powerpoint/2010/main" val="14692980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jpe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2.jpeg"/><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2.jpeg"/><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eg"/><Relationship Id="rId1" Type="http://schemas.openxmlformats.org/officeDocument/2006/relationships/slideMaster" Target="../slideMasters/slideMaster16.xml"/><Relationship Id="rId4" Type="http://schemas.openxmlformats.org/officeDocument/2006/relationships/image" Target="../media/image77.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png"/><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80.jpeg"/><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9.emf"/><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jpe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mpany concepts-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normAutofit/>
          </a:bodyPr>
          <a:lstStyle>
            <a:lvl1pPr marL="0" indent="0" algn="r">
              <a:lnSpc>
                <a:spcPct val="110000"/>
              </a:lnSpc>
              <a:spcAft>
                <a:spcPts val="0"/>
              </a:spcAft>
              <a:buNone/>
              <a:defRPr sz="2100" b="0">
                <a:latin typeface="Futura For Stryker" panose="020B0802020204020204" pitchFamily="34" charset="0"/>
                <a:cs typeface="Futura Medium" panose="020B06020202040203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5"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
        <p:nvSpPr>
          <p:cNvPr id="14"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spTree>
    <p:extLst>
      <p:ext uri="{BB962C8B-B14F-4D97-AF65-F5344CB8AC3E}">
        <p14:creationId xmlns:p14="http://schemas.microsoft.com/office/powerpoint/2010/main" val="3733561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 are drive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5324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mpany concepts-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normAutofit/>
          </a:bodyPr>
          <a:lstStyle>
            <a:lvl1pPr marL="0" indent="0" algn="r">
              <a:lnSpc>
                <a:spcPct val="110000"/>
              </a:lnSpc>
              <a:spcAft>
                <a:spcPts val="0"/>
              </a:spcAft>
              <a:buNone/>
              <a:defRPr sz="2100" b="0">
                <a:latin typeface="Futura For Stryker" panose="020B0802020204020204" pitchFamily="34" charset="0"/>
                <a:cs typeface="Futura Medium" panose="020B06020202040203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5"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
        <p:nvSpPr>
          <p:cNvPr id="14"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spTree>
    <p:extLst>
      <p:ext uri="{BB962C8B-B14F-4D97-AF65-F5344CB8AC3E}">
        <p14:creationId xmlns:p14="http://schemas.microsoft.com/office/powerpoint/2010/main" val="12456988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mpany concepts-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Title of meeting</a:t>
            </a:r>
          </a:p>
        </p:txBody>
      </p:sp>
      <p:sp>
        <p:nvSpPr>
          <p:cNvPr id="13" name="Text Placeholder 13"/>
          <p:cNvSpPr>
            <a:spLocks noGrp="1"/>
          </p:cNvSpPr>
          <p:nvPr>
            <p:ph type="body" sz="quarter" idx="16" hasCustomPrompt="1"/>
          </p:nvPr>
        </p:nvSpPr>
        <p:spPr>
          <a:xfrm>
            <a:off x="722313" y="2133910"/>
            <a:ext cx="4837112" cy="657541"/>
          </a:xfrm>
          <a:prstGeom prst="rect">
            <a:avLst/>
          </a:prstGeom>
        </p:spPr>
        <p:txBody>
          <a:bodyPr anchor="b" anchorCtr="0">
            <a:noAutofit/>
          </a:bodyPr>
          <a:lstStyle>
            <a:lvl1pPr algn="l">
              <a:defRPr sz="32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sp>
        <p:nvSpPr>
          <p:cNvPr id="14" name="Text Placeholder 4">
            <a:extLst>
              <a:ext uri="{FF2B5EF4-FFF2-40B4-BE49-F238E27FC236}">
                <a16:creationId xmlns:a16="http://schemas.microsoft.com/office/drawing/2014/main" id="{C9DF3810-9836-BC4D-BDCE-31AB840CDF45}"/>
              </a:ext>
            </a:extLst>
          </p:cNvPr>
          <p:cNvSpPr>
            <a:spLocks noGrp="1"/>
          </p:cNvSpPr>
          <p:nvPr>
            <p:ph type="body" sz="quarter" idx="13" hasCustomPrompt="1"/>
          </p:nvPr>
        </p:nvSpPr>
        <p:spPr>
          <a:xfrm>
            <a:off x="722376" y="3019718"/>
            <a:ext cx="6172137" cy="368877"/>
          </a:xfrm>
          <a:prstGeom prst="rect">
            <a:avLst/>
          </a:prstGeom>
        </p:spPr>
        <p:txBody>
          <a:bodyPr anchor="ctr" anchorCtr="0">
            <a:noAutofit/>
          </a:bodyPr>
          <a:lstStyle>
            <a:lvl1pPr marL="0" indent="0" algn="l">
              <a:lnSpc>
                <a:spcPct val="110000"/>
              </a:lnSpc>
              <a:spcAft>
                <a:spcPts val="0"/>
              </a:spcAft>
              <a:buNone/>
              <a:defRPr sz="2400" b="0">
                <a:latin typeface="URWEgyptienneTOTLig" pitchFamily="82"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15" name="Text Placeholder 4">
            <a:extLst>
              <a:ext uri="{FF2B5EF4-FFF2-40B4-BE49-F238E27FC236}">
                <a16:creationId xmlns:a16="http://schemas.microsoft.com/office/drawing/2014/main" id="{A5F6C35A-5A5A-F04A-8853-C86120462DEB}"/>
              </a:ext>
            </a:extLst>
          </p:cNvPr>
          <p:cNvSpPr>
            <a:spLocks noGrp="1"/>
          </p:cNvSpPr>
          <p:nvPr>
            <p:ph type="body" sz="quarter" idx="17" hasCustomPrompt="1"/>
          </p:nvPr>
        </p:nvSpPr>
        <p:spPr>
          <a:xfrm>
            <a:off x="722313" y="3434644"/>
            <a:ext cx="6172137" cy="368877"/>
          </a:xfrm>
          <a:prstGeom prst="rect">
            <a:avLst/>
          </a:prstGeom>
        </p:spPr>
        <p:txBody>
          <a:bodyPr anchor="ctr" anchorCtr="0">
            <a:noAutofit/>
          </a:bodyPr>
          <a:lstStyle>
            <a:lvl1pPr marL="0" indent="0" algn="l">
              <a:lnSpc>
                <a:spcPct val="110000"/>
              </a:lnSpc>
              <a:spcAft>
                <a:spcPts val="0"/>
              </a:spcAft>
              <a:buNone/>
              <a:defRPr sz="16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Secondary information</a:t>
            </a:r>
          </a:p>
        </p:txBody>
      </p:sp>
    </p:spTree>
    <p:extLst>
      <p:ext uri="{BB962C8B-B14F-4D97-AF65-F5344CB8AC3E}">
        <p14:creationId xmlns:p14="http://schemas.microsoft.com/office/powerpoint/2010/main" val="5738981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ny concepts-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1480" y="1232899"/>
            <a:ext cx="6172200" cy="1174326"/>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URWEgyptienneTOTLig" pitchFamily="82" charset="0"/>
                <a:cs typeface="URWEgyptienneTOTLig" pitchFamily="8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Title of meeting</a:t>
            </a:r>
          </a:p>
        </p:txBody>
      </p:sp>
      <p:sp>
        <p:nvSpPr>
          <p:cNvPr id="8" name="Text Placeholder 4">
            <a:extLst>
              <a:ext uri="{FF2B5EF4-FFF2-40B4-BE49-F238E27FC236}">
                <a16:creationId xmlns:a16="http://schemas.microsoft.com/office/drawing/2014/main" id="{013AC285-88D6-C745-8498-B27CA0EED6E5}"/>
              </a:ext>
            </a:extLst>
          </p:cNvPr>
          <p:cNvSpPr>
            <a:spLocks noGrp="1"/>
          </p:cNvSpPr>
          <p:nvPr>
            <p:ph type="body" sz="quarter" idx="13" hasCustomPrompt="1"/>
          </p:nvPr>
        </p:nvSpPr>
        <p:spPr>
          <a:xfrm>
            <a:off x="411542" y="2606040"/>
            <a:ext cx="6172137" cy="368877"/>
          </a:xfrm>
          <a:prstGeom prst="rect">
            <a:avLst/>
          </a:prstGeom>
        </p:spPr>
        <p:txBody>
          <a:bodyPr anchor="ctr" anchorCtr="0">
            <a:noAutofit/>
          </a:bodyPr>
          <a:lstStyle>
            <a:lvl1pPr marL="0" indent="0" algn="l">
              <a:lnSpc>
                <a:spcPct val="110000"/>
              </a:lnSpc>
              <a:spcAft>
                <a:spcPts val="0"/>
              </a:spcAft>
              <a:buNone/>
              <a:defRPr sz="24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9" name="Text Placeholder 4">
            <a:extLst>
              <a:ext uri="{FF2B5EF4-FFF2-40B4-BE49-F238E27FC236}">
                <a16:creationId xmlns:a16="http://schemas.microsoft.com/office/drawing/2014/main" id="{4D90409B-151E-DB4E-BBCD-9D4327BF2D94}"/>
              </a:ext>
            </a:extLst>
          </p:cNvPr>
          <p:cNvSpPr>
            <a:spLocks noGrp="1"/>
          </p:cNvSpPr>
          <p:nvPr>
            <p:ph type="body" sz="quarter" idx="17" hasCustomPrompt="1"/>
          </p:nvPr>
        </p:nvSpPr>
        <p:spPr>
          <a:xfrm>
            <a:off x="411479" y="3020966"/>
            <a:ext cx="6172137" cy="368877"/>
          </a:xfrm>
          <a:prstGeom prst="rect">
            <a:avLst/>
          </a:prstGeom>
        </p:spPr>
        <p:txBody>
          <a:bodyPr anchor="ctr" anchorCtr="0">
            <a:noAutofit/>
          </a:bodyPr>
          <a:lstStyle>
            <a:lvl1pPr marL="0" indent="0" algn="l">
              <a:lnSpc>
                <a:spcPct val="110000"/>
              </a:lnSpc>
              <a:spcAft>
                <a:spcPts val="0"/>
              </a:spcAft>
              <a:buNone/>
              <a:defRPr sz="1600" b="0">
                <a:latin typeface="URWEgyptienneTOTLig" pitchFamily="82"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Secondary information</a:t>
            </a:r>
          </a:p>
        </p:txBody>
      </p:sp>
    </p:spTree>
    <p:extLst>
      <p:ext uri="{BB962C8B-B14F-4D97-AF65-F5344CB8AC3E}">
        <p14:creationId xmlns:p14="http://schemas.microsoft.com/office/powerpoint/2010/main" val="6475768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ny concepts-titl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1480" y="1345650"/>
            <a:ext cx="6172200" cy="1585557"/>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URWEgyptienneTOTLig" pitchFamily="82" charset="0"/>
                <a:cs typeface="URWEgyptienneTOTLig" pitchFamily="8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6" name="Text Placeholder 4">
            <a:extLst>
              <a:ext uri="{FF2B5EF4-FFF2-40B4-BE49-F238E27FC236}">
                <a16:creationId xmlns:a16="http://schemas.microsoft.com/office/drawing/2014/main" id="{C6F15E44-8D93-5443-8F55-2070EF46A021}"/>
              </a:ext>
            </a:extLst>
          </p:cNvPr>
          <p:cNvSpPr>
            <a:spLocks noGrp="1"/>
          </p:cNvSpPr>
          <p:nvPr>
            <p:ph type="body" sz="quarter" idx="13" hasCustomPrompt="1"/>
          </p:nvPr>
        </p:nvSpPr>
        <p:spPr>
          <a:xfrm>
            <a:off x="411542" y="3169073"/>
            <a:ext cx="6172137" cy="368877"/>
          </a:xfrm>
          <a:prstGeom prst="rect">
            <a:avLst/>
          </a:prstGeom>
        </p:spPr>
        <p:txBody>
          <a:bodyPr anchor="ctr" anchorCtr="0">
            <a:noAutofit/>
          </a:bodyPr>
          <a:lstStyle>
            <a:lvl1pPr marL="0" indent="0" algn="l">
              <a:lnSpc>
                <a:spcPct val="110000"/>
              </a:lnSpc>
              <a:spcAft>
                <a:spcPts val="0"/>
              </a:spcAft>
              <a:buNone/>
              <a:defRPr sz="24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8" name="Text Placeholder 4">
            <a:extLst>
              <a:ext uri="{FF2B5EF4-FFF2-40B4-BE49-F238E27FC236}">
                <a16:creationId xmlns:a16="http://schemas.microsoft.com/office/drawing/2014/main" id="{8D5C89CC-E2C7-544A-9164-77680747730A}"/>
              </a:ext>
            </a:extLst>
          </p:cNvPr>
          <p:cNvSpPr>
            <a:spLocks noGrp="1"/>
          </p:cNvSpPr>
          <p:nvPr>
            <p:ph type="body" sz="quarter" idx="17" hasCustomPrompt="1"/>
          </p:nvPr>
        </p:nvSpPr>
        <p:spPr>
          <a:xfrm>
            <a:off x="411479" y="3583999"/>
            <a:ext cx="6172137" cy="368877"/>
          </a:xfrm>
          <a:prstGeom prst="rect">
            <a:avLst/>
          </a:prstGeom>
        </p:spPr>
        <p:txBody>
          <a:bodyPr anchor="ctr" anchorCtr="0">
            <a:noAutofit/>
          </a:bodyPr>
          <a:lstStyle>
            <a:lvl1pPr marL="0" indent="0" algn="l">
              <a:lnSpc>
                <a:spcPct val="110000"/>
              </a:lnSpc>
              <a:spcAft>
                <a:spcPts val="0"/>
              </a:spcAft>
              <a:buNone/>
              <a:defRPr sz="1600" b="0">
                <a:latin typeface="URWEgyptienneTOTLig" pitchFamily="82"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Secondary information</a:t>
            </a:r>
          </a:p>
        </p:txBody>
      </p:sp>
    </p:spTree>
    <p:extLst>
      <p:ext uri="{BB962C8B-B14F-4D97-AF65-F5344CB8AC3E}">
        <p14:creationId xmlns:p14="http://schemas.microsoft.com/office/powerpoint/2010/main" val="35077028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mpany concepts-titl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1CADFF1-591B-D64D-A8B6-FFAA324AB63A}"/>
              </a:ext>
            </a:extLst>
          </p:cNvPr>
          <p:cNvSpPr>
            <a:spLocks noGrp="1"/>
          </p:cNvSpPr>
          <p:nvPr>
            <p:ph type="body" idx="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12" name="Text Placeholder 2">
            <a:extLst>
              <a:ext uri="{FF2B5EF4-FFF2-40B4-BE49-F238E27FC236}">
                <a16:creationId xmlns:a16="http://schemas.microsoft.com/office/drawing/2014/main" id="{D36B74AF-FA8F-6E44-9E48-F202FA0DB0FC}"/>
              </a:ext>
            </a:extLst>
          </p:cNvPr>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Division or title of meeting</a:t>
            </a:r>
          </a:p>
        </p:txBody>
      </p:sp>
      <p:sp>
        <p:nvSpPr>
          <p:cNvPr id="14" name="Text Placeholder 7">
            <a:extLst>
              <a:ext uri="{FF2B5EF4-FFF2-40B4-BE49-F238E27FC236}">
                <a16:creationId xmlns:a16="http://schemas.microsoft.com/office/drawing/2014/main" id="{2A4366FC-E8B8-B14E-86D6-DC06518674B2}"/>
              </a:ext>
            </a:extLst>
          </p:cNvPr>
          <p:cNvSpPr>
            <a:spLocks noGrp="1"/>
          </p:cNvSpPr>
          <p:nvPr>
            <p:ph type="body" sz="quarter" idx="14"/>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endParaRPr lang="en-US"/>
          </a:p>
        </p:txBody>
      </p:sp>
    </p:spTree>
    <p:extLst>
      <p:ext uri="{BB962C8B-B14F-4D97-AF65-F5344CB8AC3E}">
        <p14:creationId xmlns:p14="http://schemas.microsoft.com/office/powerpoint/2010/main" val="30435588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mpany concepts-titl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57187" y="2605306"/>
            <a:ext cx="3366095"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9" name="Text Placeholder 2"/>
          <p:cNvSpPr>
            <a:spLocks noGrp="1"/>
          </p:cNvSpPr>
          <p:nvPr>
            <p:ph type="body" idx="13" hasCustomPrompt="1"/>
          </p:nvPr>
        </p:nvSpPr>
        <p:spPr>
          <a:xfrm>
            <a:off x="5557188" y="4289326"/>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err="1"/>
              <a:t>Firstname</a:t>
            </a:r>
            <a:r>
              <a:rPr lang="en-US"/>
              <a:t> </a:t>
            </a:r>
            <a:r>
              <a:rPr lang="en-US" err="1"/>
              <a:t>Lastname</a:t>
            </a:r>
            <a:endParaRPr lang="en-US"/>
          </a:p>
        </p:txBody>
      </p:sp>
      <p:sp>
        <p:nvSpPr>
          <p:cNvPr id="8" name="Text Placeholder 7"/>
          <p:cNvSpPr>
            <a:spLocks noGrp="1"/>
          </p:cNvSpPr>
          <p:nvPr>
            <p:ph type="body" sz="quarter" idx="17" hasCustomPrompt="1"/>
          </p:nvPr>
        </p:nvSpPr>
        <p:spPr>
          <a:xfrm>
            <a:off x="537269" y="2605306"/>
            <a:ext cx="4771390" cy="1546622"/>
          </a:xfrm>
          <a:prstGeom prst="rect">
            <a:avLst/>
          </a:prstGeom>
        </p:spPr>
        <p:txBody>
          <a:bodyPr anchor="b" anchorCtr="0">
            <a:normAutofit/>
          </a:bodyPr>
          <a:lstStyle>
            <a:lvl1pPr marL="0" indent="0" algn="r">
              <a:buFontTx/>
              <a:buNone/>
              <a:defRPr sz="40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Tree>
    <p:extLst>
      <p:ext uri="{BB962C8B-B14F-4D97-AF65-F5344CB8AC3E}">
        <p14:creationId xmlns:p14="http://schemas.microsoft.com/office/powerpoint/2010/main" val="37453229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mpany concepts-title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
          <p:cNvSpPr>
            <a:spLocks noGrp="1"/>
          </p:cNvSpPr>
          <p:nvPr>
            <p:ph type="body" idx="1" hasCustomPrompt="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1" name="Text Placeholder 2"/>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5" name="Text Placeholder 7"/>
          <p:cNvSpPr>
            <a:spLocks noGrp="1"/>
          </p:cNvSpPr>
          <p:nvPr>
            <p:ph type="body" sz="quarter" idx="14" hasCustomPrompt="1"/>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Click to edit text</a:t>
            </a:r>
          </a:p>
        </p:txBody>
      </p:sp>
      <p:sp>
        <p:nvSpPr>
          <p:cNvPr id="2" name="Rectangle 1">
            <a:extLst>
              <a:ext uri="{FF2B5EF4-FFF2-40B4-BE49-F238E27FC236}">
                <a16:creationId xmlns:a16="http://schemas.microsoft.com/office/drawing/2014/main" id="{5090569B-83F1-EF41-A947-628224181757}"/>
              </a:ext>
            </a:extLst>
          </p:cNvPr>
          <p:cNvSpPr/>
          <p:nvPr userDrawn="1"/>
        </p:nvSpPr>
        <p:spPr>
          <a:xfrm>
            <a:off x="4727275" y="819509"/>
            <a:ext cx="4416725" cy="43239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0252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Mission">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7DE15F-DB05-AD47-BB16-3CE9C56376BB}"/>
              </a:ext>
            </a:extLst>
          </p:cNvPr>
          <p:cNvSpPr txBox="1">
            <a:spLocks/>
          </p:cNvSpPr>
          <p:nvPr userDrawn="1"/>
        </p:nvSpPr>
        <p:spPr>
          <a:xfrm>
            <a:off x="985889" y="619294"/>
            <a:ext cx="1931466" cy="44038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sz="2400" b="1">
                <a:solidFill>
                  <a:srgbClr val="FFB500"/>
                </a:solidFill>
                <a:latin typeface="Futura For Stryker" panose="020B0802020204020204" pitchFamily="34" charset="0"/>
                <a:ea typeface="Arial Black" charset="0"/>
                <a:cs typeface="Arial Black" charset="0"/>
              </a:rPr>
              <a:t>Mission</a:t>
            </a:r>
          </a:p>
        </p:txBody>
      </p:sp>
      <p:sp>
        <p:nvSpPr>
          <p:cNvPr id="3" name="TextBox 4">
            <a:extLst>
              <a:ext uri="{FF2B5EF4-FFF2-40B4-BE49-F238E27FC236}">
                <a16:creationId xmlns:a16="http://schemas.microsoft.com/office/drawing/2014/main" id="{4672A44D-41EF-084A-B8BD-87E1E8A133CB}"/>
              </a:ext>
            </a:extLst>
          </p:cNvPr>
          <p:cNvSpPr txBox="1">
            <a:spLocks noChangeArrowheads="1"/>
          </p:cNvSpPr>
          <p:nvPr userDrawn="1"/>
        </p:nvSpPr>
        <p:spPr bwMode="auto">
          <a:xfrm>
            <a:off x="1084840" y="1156971"/>
            <a:ext cx="7164566" cy="173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eaLnBrk="1" fontAlgn="auto" hangingPunct="1">
              <a:lnSpc>
                <a:spcPct val="100000"/>
              </a:lnSpc>
              <a:spcBef>
                <a:spcPct val="0"/>
              </a:spcBef>
              <a:spcAft>
                <a:spcPts val="0"/>
              </a:spcAft>
              <a:buNone/>
            </a:pPr>
            <a:r>
              <a:rPr lang="en-US" altLang="en-US" sz="3875">
                <a:solidFill>
                  <a:prstClr val="black"/>
                </a:solidFill>
                <a:latin typeface="URWEgyptienneTOTLig" pitchFamily="82" charset="0"/>
                <a:ea typeface=""/>
                <a:cs typeface=""/>
              </a:rPr>
              <a:t>Together with our customers,</a:t>
            </a:r>
          </a:p>
          <a:p>
            <a:pPr algn="ctr" defTabSz="457200" eaLnBrk="1" fontAlgn="auto" hangingPunct="1">
              <a:lnSpc>
                <a:spcPts val="4480"/>
              </a:lnSpc>
              <a:spcBef>
                <a:spcPct val="0"/>
              </a:spcBef>
              <a:spcAft>
                <a:spcPts val="0"/>
              </a:spcAft>
              <a:buNone/>
            </a:pPr>
            <a:r>
              <a:rPr lang="en-US" altLang="en-US" sz="3875">
                <a:solidFill>
                  <a:prstClr val="black"/>
                </a:solidFill>
                <a:latin typeface="URWEgyptienneTOTLig" pitchFamily="82" charset="0"/>
                <a:ea typeface=""/>
                <a:cs typeface=""/>
              </a:rPr>
              <a:t>we are driven</a:t>
            </a:r>
          </a:p>
          <a:p>
            <a:pPr algn="ctr" defTabSz="457200" eaLnBrk="1" fontAlgn="auto" hangingPunct="1">
              <a:lnSpc>
                <a:spcPts val="4280"/>
              </a:lnSpc>
              <a:spcBef>
                <a:spcPct val="0"/>
              </a:spcBef>
              <a:spcAft>
                <a:spcPts val="0"/>
              </a:spcAft>
              <a:buNone/>
            </a:pPr>
            <a:r>
              <a:rPr lang="en-US" altLang="en-US" sz="3875">
                <a:solidFill>
                  <a:prstClr val="black"/>
                </a:solidFill>
                <a:latin typeface="URWEgyptienneTOTLig" pitchFamily="82" charset="0"/>
                <a:ea typeface=""/>
                <a:cs typeface=""/>
              </a:rPr>
              <a:t>to make healthcare better.</a:t>
            </a:r>
          </a:p>
        </p:txBody>
      </p:sp>
      <p:cxnSp>
        <p:nvCxnSpPr>
          <p:cNvPr id="5" name="Straight Connector 4">
            <a:extLst>
              <a:ext uri="{FF2B5EF4-FFF2-40B4-BE49-F238E27FC236}">
                <a16:creationId xmlns:a16="http://schemas.microsoft.com/office/drawing/2014/main" id="{1F3340E6-C9CA-1A47-9987-F6A61A668E21}"/>
              </a:ext>
            </a:extLst>
          </p:cNvPr>
          <p:cNvCxnSpPr>
            <a:cxnSpLocks/>
          </p:cNvCxnSpPr>
          <p:nvPr/>
        </p:nvCxnSpPr>
        <p:spPr>
          <a:xfrm>
            <a:off x="637708" y="3646014"/>
            <a:ext cx="73044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38F777C-D661-F342-AA42-B9F2BAE2EEB1}"/>
              </a:ext>
            </a:extLst>
          </p:cNvPr>
          <p:cNvCxnSpPr/>
          <p:nvPr/>
        </p:nvCxnSpPr>
        <p:spPr>
          <a:xfrm>
            <a:off x="1761235" y="3644792"/>
            <a:ext cx="0" cy="311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2D9CFA5-A11F-AF4A-A680-59B0FAC704CB}"/>
              </a:ext>
            </a:extLst>
          </p:cNvPr>
          <p:cNvCxnSpPr/>
          <p:nvPr/>
        </p:nvCxnSpPr>
        <p:spPr>
          <a:xfrm>
            <a:off x="3721670" y="3644792"/>
            <a:ext cx="0" cy="311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A86BBB6-1D57-B849-AD3D-C8A2455C7978}"/>
              </a:ext>
            </a:extLst>
          </p:cNvPr>
          <p:cNvCxnSpPr/>
          <p:nvPr/>
        </p:nvCxnSpPr>
        <p:spPr>
          <a:xfrm>
            <a:off x="5572921" y="3643463"/>
            <a:ext cx="0" cy="312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496790-0F6F-8E40-9DB4-E348C98CEC33}"/>
              </a:ext>
            </a:extLst>
          </p:cNvPr>
          <p:cNvCxnSpPr/>
          <p:nvPr/>
        </p:nvCxnSpPr>
        <p:spPr>
          <a:xfrm>
            <a:off x="7314988" y="3644792"/>
            <a:ext cx="0" cy="311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4">
            <a:extLst>
              <a:ext uri="{FF2B5EF4-FFF2-40B4-BE49-F238E27FC236}">
                <a16:creationId xmlns:a16="http://schemas.microsoft.com/office/drawing/2014/main" id="{C9F90857-9FC7-C449-9A98-A33EC65CBFB0}"/>
              </a:ext>
            </a:extLst>
          </p:cNvPr>
          <p:cNvSpPr txBox="1">
            <a:spLocks noChangeArrowheads="1"/>
          </p:cNvSpPr>
          <p:nvPr userDrawn="1"/>
        </p:nvSpPr>
        <p:spPr bwMode="auto">
          <a:xfrm>
            <a:off x="632784" y="3957281"/>
            <a:ext cx="22334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eaLnBrk="1" fontAlgn="auto" hangingPunct="1">
              <a:spcBef>
                <a:spcPct val="0"/>
              </a:spcBef>
              <a:spcAft>
                <a:spcPts val="0"/>
              </a:spcAft>
              <a:buNone/>
            </a:pPr>
            <a:r>
              <a:rPr lang="en-US" altLang="en-US" sz="1600" b="0" spc="-30">
                <a:solidFill>
                  <a:prstClr val="black"/>
                </a:solidFill>
                <a:latin typeface="HumstSlab712 Blk BT Black" panose="02040804050506030204" pitchFamily="18" charset="0"/>
                <a:ea typeface=""/>
                <a:cs typeface="Cambria"/>
              </a:rPr>
              <a:t>Integrity</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do what’s right</a:t>
            </a:r>
          </a:p>
        </p:txBody>
      </p:sp>
      <p:sp>
        <p:nvSpPr>
          <p:cNvPr id="11" name="TextBox 4">
            <a:extLst>
              <a:ext uri="{FF2B5EF4-FFF2-40B4-BE49-F238E27FC236}">
                <a16:creationId xmlns:a16="http://schemas.microsoft.com/office/drawing/2014/main" id="{360B09FC-5784-E740-84A2-4DB717AE20A7}"/>
              </a:ext>
            </a:extLst>
          </p:cNvPr>
          <p:cNvSpPr txBox="1">
            <a:spLocks noChangeArrowheads="1"/>
          </p:cNvSpPr>
          <p:nvPr userDrawn="1"/>
        </p:nvSpPr>
        <p:spPr bwMode="auto">
          <a:xfrm>
            <a:off x="2804471" y="3957281"/>
            <a:ext cx="18598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rtl="0" eaLnBrk="1" fontAlgn="auto" hangingPunct="1">
              <a:spcBef>
                <a:spcPct val="0"/>
              </a:spcBef>
              <a:spcAft>
                <a:spcPts val="0"/>
              </a:spcAft>
              <a:buFont typeface="Arial" pitchFamily="34" charset="0"/>
              <a:buNone/>
            </a:pPr>
            <a:r>
              <a:rPr lang="en-US" altLang="en-US" sz="1600" b="0" kern="1200" spc="-30">
                <a:solidFill>
                  <a:prstClr val="black"/>
                </a:solidFill>
                <a:latin typeface="HumstSlab712 Blk BT Black" panose="02040804050506030204" pitchFamily="18" charset="0"/>
                <a:ea typeface=""/>
                <a:cs typeface="Cambria"/>
              </a:rPr>
              <a:t>Accountability</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do what we say</a:t>
            </a:r>
          </a:p>
        </p:txBody>
      </p:sp>
      <p:sp>
        <p:nvSpPr>
          <p:cNvPr id="12" name="TextBox 4">
            <a:extLst>
              <a:ext uri="{FF2B5EF4-FFF2-40B4-BE49-F238E27FC236}">
                <a16:creationId xmlns:a16="http://schemas.microsoft.com/office/drawing/2014/main" id="{B7F3FC03-F404-3E44-96A3-EE696A93CC91}"/>
              </a:ext>
            </a:extLst>
          </p:cNvPr>
          <p:cNvSpPr txBox="1">
            <a:spLocks noChangeArrowheads="1"/>
          </p:cNvSpPr>
          <p:nvPr userDrawn="1"/>
        </p:nvSpPr>
        <p:spPr bwMode="auto">
          <a:xfrm>
            <a:off x="4622519" y="3957281"/>
            <a:ext cx="18598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rtl="0" eaLnBrk="1" fontAlgn="auto" hangingPunct="1">
              <a:spcBef>
                <a:spcPct val="0"/>
              </a:spcBef>
              <a:spcAft>
                <a:spcPts val="0"/>
              </a:spcAft>
              <a:buFont typeface="Arial" pitchFamily="34" charset="0"/>
              <a:buNone/>
            </a:pPr>
            <a:r>
              <a:rPr lang="en-US" altLang="en-US" sz="1600" b="0" kern="1200" spc="-30">
                <a:solidFill>
                  <a:prstClr val="black"/>
                </a:solidFill>
                <a:latin typeface="HumstSlab712 Blk BT Black" panose="02040804050506030204" pitchFamily="18" charset="0"/>
                <a:ea typeface=""/>
                <a:cs typeface="Cambria"/>
              </a:rPr>
              <a:t>People</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grow talent</a:t>
            </a:r>
          </a:p>
        </p:txBody>
      </p:sp>
      <p:sp>
        <p:nvSpPr>
          <p:cNvPr id="13" name="TextBox 4">
            <a:extLst>
              <a:ext uri="{FF2B5EF4-FFF2-40B4-BE49-F238E27FC236}">
                <a16:creationId xmlns:a16="http://schemas.microsoft.com/office/drawing/2014/main" id="{5572869D-D893-FD4D-8C73-A88E5E3526D5}"/>
              </a:ext>
            </a:extLst>
          </p:cNvPr>
          <p:cNvSpPr txBox="1">
            <a:spLocks noChangeArrowheads="1"/>
          </p:cNvSpPr>
          <p:nvPr userDrawn="1"/>
        </p:nvSpPr>
        <p:spPr bwMode="auto">
          <a:xfrm>
            <a:off x="6494177" y="3957281"/>
            <a:ext cx="16592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rtl="0" eaLnBrk="1" fontAlgn="auto" hangingPunct="1">
              <a:spcBef>
                <a:spcPct val="0"/>
              </a:spcBef>
              <a:spcAft>
                <a:spcPts val="0"/>
              </a:spcAft>
              <a:buFont typeface="Arial" pitchFamily="34" charset="0"/>
              <a:buNone/>
            </a:pPr>
            <a:r>
              <a:rPr lang="en-US" altLang="en-US" sz="1600" b="0" kern="1200" spc="-30">
                <a:solidFill>
                  <a:prstClr val="black"/>
                </a:solidFill>
                <a:latin typeface="HumstSlab712 Blk BT Black" panose="02040804050506030204" pitchFamily="18" charset="0"/>
                <a:ea typeface=""/>
                <a:cs typeface="Cambria"/>
              </a:rPr>
              <a:t>Performance</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deliver</a:t>
            </a:r>
          </a:p>
        </p:txBody>
      </p:sp>
      <p:sp>
        <p:nvSpPr>
          <p:cNvPr id="14" name="Text Placeholder 1">
            <a:extLst>
              <a:ext uri="{FF2B5EF4-FFF2-40B4-BE49-F238E27FC236}">
                <a16:creationId xmlns:a16="http://schemas.microsoft.com/office/drawing/2014/main" id="{89C2DDD8-B562-3241-BFAE-1278ED0BD16D}"/>
              </a:ext>
            </a:extLst>
          </p:cNvPr>
          <p:cNvSpPr txBox="1">
            <a:spLocks/>
          </p:cNvSpPr>
          <p:nvPr userDrawn="1"/>
        </p:nvSpPr>
        <p:spPr>
          <a:xfrm>
            <a:off x="985889" y="3209483"/>
            <a:ext cx="1367795" cy="5134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sz="2400" b="1">
                <a:solidFill>
                  <a:srgbClr val="FFB500"/>
                </a:solidFill>
                <a:latin typeface="Futura For Stryker" panose="020B0802020204020204" pitchFamily="34" charset="0"/>
                <a:ea typeface="Arial Black" charset="0"/>
                <a:cs typeface="Arial Black" charset="0"/>
              </a:rPr>
              <a:t>Values</a:t>
            </a:r>
          </a:p>
        </p:txBody>
      </p:sp>
      <p:cxnSp>
        <p:nvCxnSpPr>
          <p:cNvPr id="15" name="Straight Connector 14">
            <a:extLst>
              <a:ext uri="{FF2B5EF4-FFF2-40B4-BE49-F238E27FC236}">
                <a16:creationId xmlns:a16="http://schemas.microsoft.com/office/drawing/2014/main" id="{35EF140D-5D2A-1343-9398-4D35F7FEB280}"/>
              </a:ext>
            </a:extLst>
          </p:cNvPr>
          <p:cNvCxnSpPr>
            <a:cxnSpLocks/>
          </p:cNvCxnSpPr>
          <p:nvPr userDrawn="1"/>
        </p:nvCxnSpPr>
        <p:spPr>
          <a:xfrm>
            <a:off x="637708" y="1040504"/>
            <a:ext cx="3944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12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25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000"/>
                                        <p:tgtEl>
                                          <p:spTgt spid="15"/>
                                        </p:tgtEl>
                                      </p:cBhvr>
                                    </p:animEffect>
                                  </p:childTnLst>
                                </p:cTn>
                              </p:par>
                              <p:par>
                                <p:cTn id="12" presetID="42" presetClass="entr" presetSubtype="0" fill="hold" grpId="0" nodeType="with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22" presetClass="entr" presetSubtype="8" fill="hold" nodeType="withEffect">
                                  <p:stCondLst>
                                    <p:cond delay="15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par>
                                <p:cTn id="20" presetID="22" presetClass="entr" presetSubtype="1" fill="hold" grpId="0" nodeType="withEffect">
                                  <p:stCondLst>
                                    <p:cond delay="175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22" presetClass="entr" presetSubtype="1" fill="hold" nodeType="withEffect">
                                  <p:stCondLst>
                                    <p:cond delay="175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par>
                                <p:cTn id="26" presetID="42" presetClass="entr" presetSubtype="0" fill="hold" grpId="0" nodeType="withEffect">
                                  <p:stCondLst>
                                    <p:cond delay="20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par>
                                <p:cTn id="31" presetID="22" presetClass="entr" presetSubtype="1" fill="hold" nodeType="withEffect">
                                  <p:stCondLst>
                                    <p:cond delay="225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1000"/>
                                        <p:tgtEl>
                                          <p:spTgt spid="7"/>
                                        </p:tgtEl>
                                      </p:cBhvr>
                                    </p:animEffect>
                                  </p:childTnLst>
                                </p:cTn>
                              </p:par>
                              <p:par>
                                <p:cTn id="34" presetID="42" presetClass="entr" presetSubtype="0" fill="hold" grpId="0" nodeType="withEffect">
                                  <p:stCondLst>
                                    <p:cond delay="2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anim calcmode="lin" valueType="num">
                                      <p:cBhvr>
                                        <p:cTn id="37" dur="500" fill="hold"/>
                                        <p:tgtEl>
                                          <p:spTgt spid="11"/>
                                        </p:tgtEl>
                                        <p:attrNameLst>
                                          <p:attrName>ppt_x</p:attrName>
                                        </p:attrNameLst>
                                      </p:cBhvr>
                                      <p:tavLst>
                                        <p:tav tm="0">
                                          <p:val>
                                            <p:strVal val="#ppt_x"/>
                                          </p:val>
                                        </p:tav>
                                        <p:tav tm="100000">
                                          <p:val>
                                            <p:strVal val="#ppt_x"/>
                                          </p:val>
                                        </p:tav>
                                      </p:tavLst>
                                    </p:anim>
                                    <p:anim calcmode="lin" valueType="num">
                                      <p:cBhvr>
                                        <p:cTn id="38" dur="500" fill="hold"/>
                                        <p:tgtEl>
                                          <p:spTgt spid="11"/>
                                        </p:tgtEl>
                                        <p:attrNameLst>
                                          <p:attrName>ppt_y</p:attrName>
                                        </p:attrNameLst>
                                      </p:cBhvr>
                                      <p:tavLst>
                                        <p:tav tm="0">
                                          <p:val>
                                            <p:strVal val="#ppt_y+.1"/>
                                          </p:val>
                                        </p:tav>
                                        <p:tav tm="100000">
                                          <p:val>
                                            <p:strVal val="#ppt_y"/>
                                          </p:val>
                                        </p:tav>
                                      </p:tavLst>
                                    </p:anim>
                                  </p:childTnLst>
                                </p:cTn>
                              </p:par>
                              <p:par>
                                <p:cTn id="39" presetID="22" presetClass="entr" presetSubtype="1" fill="hold" nodeType="withEffect">
                                  <p:stCondLst>
                                    <p:cond delay="2750"/>
                                  </p:stCondLst>
                                  <p:childTnLst>
                                    <p:set>
                                      <p:cBhvr>
                                        <p:cTn id="40" dur="1" fill="hold">
                                          <p:stCondLst>
                                            <p:cond delay="0"/>
                                          </p:stCondLst>
                                        </p:cTn>
                                        <p:tgtEl>
                                          <p:spTgt spid="8"/>
                                        </p:tgtEl>
                                        <p:attrNameLst>
                                          <p:attrName>style.visibility</p:attrName>
                                        </p:attrNameLst>
                                      </p:cBhvr>
                                      <p:to>
                                        <p:strVal val="visible"/>
                                      </p:to>
                                    </p:set>
                                    <p:animEffect transition="in" filter="wipe(up)">
                                      <p:cBhvr>
                                        <p:cTn id="41" dur="1000"/>
                                        <p:tgtEl>
                                          <p:spTgt spid="8"/>
                                        </p:tgtEl>
                                      </p:cBhvr>
                                    </p:animEffect>
                                  </p:childTnLst>
                                </p:cTn>
                              </p:par>
                              <p:par>
                                <p:cTn id="42" presetID="42" presetClass="entr" presetSubtype="0" fill="hold" grpId="0" nodeType="withEffect">
                                  <p:stCondLst>
                                    <p:cond delay="300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strVal val="#ppt_x"/>
                                          </p:val>
                                        </p:tav>
                                        <p:tav tm="100000">
                                          <p:val>
                                            <p:strVal val="#ppt_x"/>
                                          </p:val>
                                        </p:tav>
                                      </p:tavLst>
                                    </p:anim>
                                    <p:anim calcmode="lin" valueType="num">
                                      <p:cBhvr>
                                        <p:cTn id="46" dur="500" fill="hold"/>
                                        <p:tgtEl>
                                          <p:spTgt spid="12"/>
                                        </p:tgtEl>
                                        <p:attrNameLst>
                                          <p:attrName>ppt_y</p:attrName>
                                        </p:attrNameLst>
                                      </p:cBhvr>
                                      <p:tavLst>
                                        <p:tav tm="0">
                                          <p:val>
                                            <p:strVal val="#ppt_y+.1"/>
                                          </p:val>
                                        </p:tav>
                                        <p:tav tm="100000">
                                          <p:val>
                                            <p:strVal val="#ppt_y"/>
                                          </p:val>
                                        </p:tav>
                                      </p:tavLst>
                                    </p:anim>
                                  </p:childTnLst>
                                </p:cTn>
                              </p:par>
                              <p:par>
                                <p:cTn id="47" presetID="22" presetClass="entr" presetSubtype="1" fill="hold" nodeType="withEffect">
                                  <p:stCondLst>
                                    <p:cond delay="3250"/>
                                  </p:stCondLst>
                                  <p:childTnLst>
                                    <p:set>
                                      <p:cBhvr>
                                        <p:cTn id="48" dur="1" fill="hold">
                                          <p:stCondLst>
                                            <p:cond delay="0"/>
                                          </p:stCondLst>
                                        </p:cTn>
                                        <p:tgtEl>
                                          <p:spTgt spid="9"/>
                                        </p:tgtEl>
                                        <p:attrNameLst>
                                          <p:attrName>style.visibility</p:attrName>
                                        </p:attrNameLst>
                                      </p:cBhvr>
                                      <p:to>
                                        <p:strVal val="visible"/>
                                      </p:to>
                                    </p:set>
                                    <p:animEffect transition="in" filter="wipe(up)">
                                      <p:cBhvr>
                                        <p:cTn id="49" dur="1000"/>
                                        <p:tgtEl>
                                          <p:spTgt spid="9"/>
                                        </p:tgtEl>
                                      </p:cBhvr>
                                    </p:animEffect>
                                  </p:childTnLst>
                                </p:cTn>
                              </p:par>
                              <p:par>
                                <p:cTn id="50" presetID="42" presetClass="entr" presetSubtype="0" fill="hold" grpId="0" nodeType="withEffect">
                                  <p:stCondLst>
                                    <p:cond delay="35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anim calcmode="lin" valueType="num">
                                      <p:cBhvr>
                                        <p:cTn id="53" dur="500" fill="hold"/>
                                        <p:tgtEl>
                                          <p:spTgt spid="13"/>
                                        </p:tgtEl>
                                        <p:attrNameLst>
                                          <p:attrName>ppt_x</p:attrName>
                                        </p:attrNameLst>
                                      </p:cBhvr>
                                      <p:tavLst>
                                        <p:tav tm="0">
                                          <p:val>
                                            <p:strVal val="#ppt_x"/>
                                          </p:val>
                                        </p:tav>
                                        <p:tav tm="100000">
                                          <p:val>
                                            <p:strVal val="#ppt_x"/>
                                          </p:val>
                                        </p:tav>
                                      </p:tavLst>
                                    </p:anim>
                                    <p:anim calcmode="lin" valueType="num">
                                      <p:cBhvr>
                                        <p:cTn id="5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1" grpId="0"/>
      <p:bldP spid="12" grpId="0"/>
      <p:bldP spid="13" grpId="0"/>
      <p:bldP spid="14" grpId="0"/>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mpany Strategy">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5504D10D-BE7F-E14C-9FBB-957F63E60979}"/>
              </a:ext>
            </a:extLst>
          </p:cNvPr>
          <p:cNvGrpSpPr/>
          <p:nvPr userDrawn="1"/>
        </p:nvGrpSpPr>
        <p:grpSpPr>
          <a:xfrm>
            <a:off x="419538" y="1591888"/>
            <a:ext cx="8153523" cy="2530532"/>
            <a:chOff x="672275" y="2122517"/>
            <a:chExt cx="10871364" cy="3374043"/>
          </a:xfrm>
        </p:grpSpPr>
        <p:sp>
          <p:nvSpPr>
            <p:cNvPr id="40" name="Rectangle 39">
              <a:extLst>
                <a:ext uri="{FF2B5EF4-FFF2-40B4-BE49-F238E27FC236}">
                  <a16:creationId xmlns:a16="http://schemas.microsoft.com/office/drawing/2014/main" id="{ACD0B6D5-2FE0-0E4A-800B-BF7355B71339}"/>
                </a:ext>
              </a:extLst>
            </p:cNvPr>
            <p:cNvSpPr/>
            <p:nvPr/>
          </p:nvSpPr>
          <p:spPr>
            <a:xfrm>
              <a:off x="672275" y="2122517"/>
              <a:ext cx="2639009"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sp>
          <p:nvSpPr>
            <p:cNvPr id="41" name="Rectangle 40">
              <a:extLst>
                <a:ext uri="{FF2B5EF4-FFF2-40B4-BE49-F238E27FC236}">
                  <a16:creationId xmlns:a16="http://schemas.microsoft.com/office/drawing/2014/main" id="{B931735C-5FAC-FD4C-AC42-55A24510D1DE}"/>
                </a:ext>
              </a:extLst>
            </p:cNvPr>
            <p:cNvSpPr/>
            <p:nvPr/>
          </p:nvSpPr>
          <p:spPr>
            <a:xfrm>
              <a:off x="3409927" y="2122517"/>
              <a:ext cx="2643860"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sp>
          <p:nvSpPr>
            <p:cNvPr id="42" name="Rectangle 41">
              <a:extLst>
                <a:ext uri="{FF2B5EF4-FFF2-40B4-BE49-F238E27FC236}">
                  <a16:creationId xmlns:a16="http://schemas.microsoft.com/office/drawing/2014/main" id="{54DA05D0-4664-6D44-870F-7E18C910CF61}"/>
                </a:ext>
              </a:extLst>
            </p:cNvPr>
            <p:cNvSpPr/>
            <p:nvPr/>
          </p:nvSpPr>
          <p:spPr>
            <a:xfrm>
              <a:off x="6159377" y="2122517"/>
              <a:ext cx="2643860"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sp>
          <p:nvSpPr>
            <p:cNvPr id="43" name="Rectangle 42">
              <a:extLst>
                <a:ext uri="{FF2B5EF4-FFF2-40B4-BE49-F238E27FC236}">
                  <a16:creationId xmlns:a16="http://schemas.microsoft.com/office/drawing/2014/main" id="{ED54A2EF-EBEA-D944-AA9A-C2468C34876A}"/>
                </a:ext>
              </a:extLst>
            </p:cNvPr>
            <p:cNvSpPr/>
            <p:nvPr/>
          </p:nvSpPr>
          <p:spPr>
            <a:xfrm>
              <a:off x="8899779" y="2122517"/>
              <a:ext cx="2643860"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grpSp>
      <p:sp>
        <p:nvSpPr>
          <p:cNvPr id="44" name="Rectangle 43">
            <a:extLst>
              <a:ext uri="{FF2B5EF4-FFF2-40B4-BE49-F238E27FC236}">
                <a16:creationId xmlns:a16="http://schemas.microsoft.com/office/drawing/2014/main" id="{84D60348-1B17-124D-8A2F-CF437CBA9964}"/>
              </a:ext>
            </a:extLst>
          </p:cNvPr>
          <p:cNvSpPr/>
          <p:nvPr userDrawn="1"/>
        </p:nvSpPr>
        <p:spPr>
          <a:xfrm>
            <a:off x="419538" y="619872"/>
            <a:ext cx="7899741" cy="83361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17481" rIns="0" bIns="17481" rtlCol="0" anchor="ctr"/>
          <a:lstStyle/>
          <a:p>
            <a:pPr defTabSz="822835"/>
            <a:r>
              <a:rPr lang="en-US" sz="1575" b="1" kern="0">
                <a:solidFill>
                  <a:prstClr val="black"/>
                </a:solidFill>
                <a:latin typeface="HumstSlab712 Blk BT Black" panose="02040804050506030204" pitchFamily="18" charset="0"/>
              </a:rPr>
              <a:t>Drive market leading growth and achieve category leadership in </a:t>
            </a:r>
            <a:r>
              <a:rPr lang="en-US" sz="1575" b="1" kern="0" err="1">
                <a:solidFill>
                  <a:prstClr val="black"/>
                </a:solidFill>
                <a:latin typeface="HumstSlab712 Blk BT Black" panose="02040804050506030204" pitchFamily="18" charset="0"/>
              </a:rPr>
              <a:t>MedSurg</a:t>
            </a:r>
            <a:r>
              <a:rPr lang="en-US" sz="1575" b="1" kern="0">
                <a:solidFill>
                  <a:prstClr val="black"/>
                </a:solidFill>
                <a:latin typeface="HumstSlab712 Blk BT Black" panose="02040804050506030204" pitchFamily="18" charset="0"/>
              </a:rPr>
              <a:t> Equipment, </a:t>
            </a:r>
            <a:r>
              <a:rPr lang="en-US" sz="1575" b="1" kern="0" err="1">
                <a:solidFill>
                  <a:prstClr val="black"/>
                </a:solidFill>
                <a:latin typeface="HumstSlab712 Blk BT Black" panose="02040804050506030204" pitchFamily="18" charset="0"/>
              </a:rPr>
              <a:t>Orthopaedics</a:t>
            </a:r>
            <a:r>
              <a:rPr lang="en-US" sz="1575" b="1" kern="0">
                <a:solidFill>
                  <a:prstClr val="black"/>
                </a:solidFill>
                <a:latin typeface="HumstSlab712 Blk BT Black" panose="02040804050506030204" pitchFamily="18" charset="0"/>
              </a:rPr>
              <a:t>, and Neurotechnology/Spine</a:t>
            </a:r>
          </a:p>
        </p:txBody>
      </p:sp>
      <p:sp>
        <p:nvSpPr>
          <p:cNvPr id="46" name="Rounded Rectangle 45">
            <a:extLst>
              <a:ext uri="{FF2B5EF4-FFF2-40B4-BE49-F238E27FC236}">
                <a16:creationId xmlns:a16="http://schemas.microsoft.com/office/drawing/2014/main" id="{946C627D-D3F6-D340-AF5E-DD7097EE6EE1}"/>
              </a:ext>
            </a:extLst>
          </p:cNvPr>
          <p:cNvSpPr/>
          <p:nvPr userDrawn="1"/>
        </p:nvSpPr>
        <p:spPr>
          <a:xfrm>
            <a:off x="6590167"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defTabSz="822835">
              <a:spcBef>
                <a:spcPts val="492"/>
              </a:spcBef>
              <a:buSzPct val="100000"/>
            </a:pPr>
            <a:r>
              <a:rPr lang="en-US" sz="1275" b="1" kern="0">
                <a:solidFill>
                  <a:sysClr val="windowText" lastClr="000000"/>
                </a:solidFill>
                <a:latin typeface="Futura For Stryker" panose="020B0802020204020204" pitchFamily="34" charset="0"/>
              </a:rPr>
              <a:t>Cost transformation</a:t>
            </a:r>
            <a:endParaRPr lang="en-US" sz="1275" kern="0">
              <a:solidFill>
                <a:prstClr val="black"/>
              </a:solidFill>
              <a:latin typeface="Futura For Stryker" panose="020B0802020204020204" pitchFamily="34"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Drive operational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efficiency to reinvest in growth </a:t>
            </a: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Continuously reduce costs and expand margins to optimize shareholder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value</a:t>
            </a:r>
          </a:p>
        </p:txBody>
      </p:sp>
      <p:sp>
        <p:nvSpPr>
          <p:cNvPr id="47" name="Rounded Rectangle 46">
            <a:extLst>
              <a:ext uri="{FF2B5EF4-FFF2-40B4-BE49-F238E27FC236}">
                <a16:creationId xmlns:a16="http://schemas.microsoft.com/office/drawing/2014/main" id="{50BAF513-5061-0D4C-A281-A5405638EE9B}"/>
              </a:ext>
            </a:extLst>
          </p:cNvPr>
          <p:cNvSpPr/>
          <p:nvPr userDrawn="1"/>
        </p:nvSpPr>
        <p:spPr>
          <a:xfrm>
            <a:off x="2476415"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algn="ctr" defTabSz="822835">
              <a:spcBef>
                <a:spcPts val="492"/>
              </a:spcBef>
              <a:buSzPct val="100000"/>
            </a:pPr>
            <a:r>
              <a:rPr lang="en-US" sz="1500" b="1" kern="0">
                <a:solidFill>
                  <a:sysClr val="windowText" lastClr="000000"/>
                </a:solidFill>
                <a:latin typeface="Futura For Stryker" panose="020B0802020204020204" pitchFamily="34" charset="0"/>
              </a:rPr>
              <a:t>Innovation</a:t>
            </a:r>
            <a:endParaRPr lang="en-US" sz="1500" i="1" kern="0">
              <a:solidFill>
                <a:prstClr val="black"/>
              </a:solidFill>
              <a:latin typeface="Futura For Stryker" panose="020B0802020204020204" pitchFamily="34"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Make healthcare better through evidence-based products and services that improve outcomes</a:t>
            </a:r>
            <a:endParaRPr lang="en-US" sz="1025" strike="sngStrike" kern="0">
              <a:solidFill>
                <a:prstClr val="black"/>
              </a:solidFill>
              <a:latin typeface="HumstSlab712 BT Roman" panose="02040603040506030204" pitchFamily="18"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Drive growth through disciplined investment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in R&amp;D and BD</a:t>
            </a:r>
            <a:r>
              <a:rPr lang="en-US" sz="1050" kern="0">
                <a:solidFill>
                  <a:prstClr val="black"/>
                </a:solidFill>
                <a:latin typeface="HumstSlab712 BT Roman" panose="02040603040506030204" pitchFamily="18" charset="0"/>
              </a:rPr>
              <a:t> </a:t>
            </a:r>
          </a:p>
        </p:txBody>
      </p:sp>
      <p:sp>
        <p:nvSpPr>
          <p:cNvPr id="48" name="Rounded Rectangle 47">
            <a:extLst>
              <a:ext uri="{FF2B5EF4-FFF2-40B4-BE49-F238E27FC236}">
                <a16:creationId xmlns:a16="http://schemas.microsoft.com/office/drawing/2014/main" id="{9486FA9B-5655-1F44-A084-DB1D0B09F44B}"/>
              </a:ext>
            </a:extLst>
          </p:cNvPr>
          <p:cNvSpPr/>
          <p:nvPr userDrawn="1"/>
        </p:nvSpPr>
        <p:spPr>
          <a:xfrm>
            <a:off x="419540"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algn="ctr" defTabSz="822835">
              <a:spcBef>
                <a:spcPts val="257"/>
              </a:spcBef>
              <a:buSzPct val="100000"/>
            </a:pPr>
            <a:r>
              <a:rPr lang="en-US" sz="1500" b="1" kern="0">
                <a:solidFill>
                  <a:sysClr val="windowText" lastClr="000000"/>
                </a:solidFill>
                <a:latin typeface="Futura For Stryker" panose="020B0802020204020204" pitchFamily="34" charset="0"/>
              </a:rPr>
              <a:t>Customer focus</a:t>
            </a:r>
            <a:endParaRPr lang="en-US" sz="1500" kern="0">
              <a:solidFill>
                <a:prstClr val="black"/>
              </a:solidFill>
              <a:latin typeface="Futura For Stryker" panose="020B0802020204020204" pitchFamily="34" charset="0"/>
            </a:endParaRPr>
          </a:p>
          <a:p>
            <a:pPr marL="137156" indent="-137156" defTabSz="822835">
              <a:spcBef>
                <a:spcPts val="257"/>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Intense customer commitment and dedication through business unit specialization</a:t>
            </a:r>
          </a:p>
          <a:p>
            <a:pPr marL="137156" indent="-137156" defTabSz="822835">
              <a:spcBef>
                <a:spcPts val="257"/>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Achieve highest levels of customer engagement through innovative, high quality products and  collaboration</a:t>
            </a:r>
          </a:p>
        </p:txBody>
      </p:sp>
      <p:sp>
        <p:nvSpPr>
          <p:cNvPr id="49" name="Rounded Rectangle 48">
            <a:extLst>
              <a:ext uri="{FF2B5EF4-FFF2-40B4-BE49-F238E27FC236}">
                <a16:creationId xmlns:a16="http://schemas.microsoft.com/office/drawing/2014/main" id="{20098B18-723F-844E-9223-F7EF9C61FE77}"/>
              </a:ext>
            </a:extLst>
          </p:cNvPr>
          <p:cNvSpPr/>
          <p:nvPr userDrawn="1"/>
        </p:nvSpPr>
        <p:spPr>
          <a:xfrm>
            <a:off x="4533290"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algn="ctr" defTabSz="822835">
              <a:spcBef>
                <a:spcPts val="492"/>
              </a:spcBef>
              <a:buSzPct val="100000"/>
            </a:pPr>
            <a:r>
              <a:rPr lang="en-US" sz="1500" b="1" kern="0">
                <a:solidFill>
                  <a:sysClr val="windowText" lastClr="000000"/>
                </a:solidFill>
                <a:latin typeface="Futura For Stryker" panose="020B0802020204020204" pitchFamily="34" charset="0"/>
              </a:rPr>
              <a:t>Globalization</a:t>
            </a:r>
            <a:endParaRPr lang="en-US" sz="1500" kern="0">
              <a:solidFill>
                <a:prstClr val="black"/>
              </a:solidFill>
              <a:latin typeface="Futura For Stryker" panose="020B0802020204020204" pitchFamily="34"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Focus resources, investment and talent on key global markets</a:t>
            </a: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Strengthen alignment among franchises, country teams and global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functions</a:t>
            </a:r>
          </a:p>
        </p:txBody>
      </p:sp>
      <p:sp>
        <p:nvSpPr>
          <p:cNvPr id="50" name="Rounded Rectangle 49">
            <a:extLst>
              <a:ext uri="{FF2B5EF4-FFF2-40B4-BE49-F238E27FC236}">
                <a16:creationId xmlns:a16="http://schemas.microsoft.com/office/drawing/2014/main" id="{FC12CD50-A432-A24E-9A37-ED80F859DB06}"/>
              </a:ext>
            </a:extLst>
          </p:cNvPr>
          <p:cNvSpPr/>
          <p:nvPr userDrawn="1"/>
        </p:nvSpPr>
        <p:spPr>
          <a:xfrm>
            <a:off x="419544" y="4199549"/>
            <a:ext cx="8149879" cy="663037"/>
          </a:xfrm>
          <a:prstGeom prst="roundRect">
            <a:avLst>
              <a:gd name="adj" fmla="val 0"/>
            </a:avLst>
          </a:prstGeom>
          <a:solidFill>
            <a:schemeClr val="accent5"/>
          </a:solidFill>
          <a:ln w="19050" cap="flat" cmpd="sng" algn="ctr">
            <a:noFill/>
            <a:prstDash val="solid"/>
          </a:ln>
          <a:effectLst/>
        </p:spPr>
        <p:txBody>
          <a:bodyPr lIns="17481" tIns="17481" rIns="17481" bIns="17481" rtlCol="0" anchor="ctr"/>
          <a:lstStyle/>
          <a:p>
            <a:pPr algn="ctr" defTabSz="443967">
              <a:defRPr/>
            </a:pPr>
            <a:endParaRPr lang="en-US" sz="1650" b="1" kern="0">
              <a:solidFill>
                <a:srgbClr val="FFFFFF"/>
              </a:solidFill>
              <a:latin typeface="Cambria" panose="02040503050406030204" pitchFamily="18" charset="0"/>
            </a:endParaRPr>
          </a:p>
          <a:p>
            <a:pPr algn="ctr" defTabSz="443967">
              <a:defRPr/>
            </a:pPr>
            <a:r>
              <a:rPr lang="en-US" sz="1650" b="1" kern="0">
                <a:solidFill>
                  <a:srgbClr val="FFFFFF"/>
                </a:solidFill>
                <a:latin typeface="Futura For Stryker" panose="020B0802020204020204" pitchFamily="34" charset="0"/>
              </a:rPr>
              <a:t>Talent </a:t>
            </a:r>
            <a:r>
              <a:rPr lang="en-US" sz="1650" kern="0">
                <a:solidFill>
                  <a:srgbClr val="FFFFFF"/>
                </a:solidFill>
                <a:latin typeface="Futura For Stryker" panose="020B0802020204020204" pitchFamily="34" charset="0"/>
              </a:rPr>
              <a:t>offense</a:t>
            </a:r>
            <a:r>
              <a:rPr lang="en-US" sz="1650" b="1" kern="0">
                <a:solidFill>
                  <a:srgbClr val="FFFFFF"/>
                </a:solidFill>
                <a:latin typeface="Futura For Stryker" panose="020B0802020204020204" pitchFamily="34" charset="0"/>
              </a:rPr>
              <a:t> </a:t>
            </a:r>
            <a:r>
              <a:rPr lang="en-US" sz="1650" b="1" kern="0">
                <a:solidFill>
                  <a:srgbClr val="FFFFFF"/>
                </a:solidFill>
                <a:latin typeface="HumstSlab712 BT Roman" panose="02040603040506030204" pitchFamily="18" charset="0"/>
              </a:rPr>
              <a:t>–</a:t>
            </a:r>
            <a:r>
              <a:rPr lang="en-US" sz="1650" b="1" kern="0">
                <a:solidFill>
                  <a:srgbClr val="FFFFFF"/>
                </a:solidFill>
                <a:latin typeface="HumstSlab712 Blk BT Black" panose="02040804050506030204" pitchFamily="18" charset="0"/>
              </a:rPr>
              <a:t> </a:t>
            </a:r>
            <a:r>
              <a:rPr lang="en-US" sz="1650" b="0" kern="0">
                <a:solidFill>
                  <a:srgbClr val="FFFFFF"/>
                </a:solidFill>
                <a:latin typeface="HumstSlab712 BT Roman" panose="02040603040506030204" pitchFamily="18" charset="0"/>
              </a:rPr>
              <a:t>People and culture</a:t>
            </a:r>
          </a:p>
          <a:p>
            <a:pPr algn="ctr" defTabSz="443967">
              <a:defRPr/>
            </a:pPr>
            <a:r>
              <a:rPr lang="en-US" sz="1650" b="1" kern="0">
                <a:solidFill>
                  <a:srgbClr val="FFFFFF"/>
                </a:solidFill>
                <a:latin typeface="Futura For Stryker" panose="020B0802020204020204" pitchFamily="34" charset="0"/>
              </a:rPr>
              <a:t>Quality first </a:t>
            </a:r>
            <a:r>
              <a:rPr lang="en-US" sz="1650" b="1" kern="0">
                <a:solidFill>
                  <a:srgbClr val="FFFFFF"/>
                </a:solidFill>
                <a:latin typeface="HumstSlab712 BT Roman" panose="02040603040506030204" pitchFamily="18" charset="0"/>
              </a:rPr>
              <a:t>– </a:t>
            </a:r>
            <a:r>
              <a:rPr lang="en-US" sz="1650" b="0" kern="0">
                <a:solidFill>
                  <a:srgbClr val="FFFFFF"/>
                </a:solidFill>
                <a:latin typeface="HumstSlab712 BT Roman" panose="02040603040506030204" pitchFamily="18" charset="0"/>
              </a:rPr>
              <a:t>Top tier products and services</a:t>
            </a:r>
          </a:p>
          <a:p>
            <a:pPr algn="ctr" defTabSz="443967">
              <a:defRPr/>
            </a:pPr>
            <a:endParaRPr lang="en-US" sz="1650" b="1" kern="0">
              <a:solidFill>
                <a:srgbClr val="FFFFFF"/>
              </a:solidFill>
              <a:latin typeface="Cambria" panose="02040503050406030204" pitchFamily="18" charset="0"/>
            </a:endParaRPr>
          </a:p>
        </p:txBody>
      </p:sp>
      <p:grpSp>
        <p:nvGrpSpPr>
          <p:cNvPr id="51" name="Group 50">
            <a:extLst>
              <a:ext uri="{FF2B5EF4-FFF2-40B4-BE49-F238E27FC236}">
                <a16:creationId xmlns:a16="http://schemas.microsoft.com/office/drawing/2014/main" id="{ED371D07-CD21-D849-B6A7-523D5D1FE53E}"/>
              </a:ext>
            </a:extLst>
          </p:cNvPr>
          <p:cNvGrpSpPr>
            <a:grpSpLocks noChangeAspect="1"/>
          </p:cNvGrpSpPr>
          <p:nvPr userDrawn="1"/>
        </p:nvGrpSpPr>
        <p:grpSpPr>
          <a:xfrm>
            <a:off x="7275619" y="1470406"/>
            <a:ext cx="608352" cy="608352"/>
            <a:chOff x="11018542" y="2758275"/>
            <a:chExt cx="701954" cy="701954"/>
          </a:xfrm>
        </p:grpSpPr>
        <p:sp>
          <p:nvSpPr>
            <p:cNvPr id="52" name="Oval 51">
              <a:extLst>
                <a:ext uri="{FF2B5EF4-FFF2-40B4-BE49-F238E27FC236}">
                  <a16:creationId xmlns:a16="http://schemas.microsoft.com/office/drawing/2014/main" id="{16476F1D-96EB-3849-9860-A3EB5C1FBCB1}"/>
                </a:ext>
              </a:extLst>
            </p:cNvPr>
            <p:cNvSpPr/>
            <p:nvPr/>
          </p:nvSpPr>
          <p:spPr>
            <a:xfrm>
              <a:off x="11018542"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srgbClr val="000000"/>
                </a:solidFill>
                <a:latin typeface="Cambria" panose="02040503050406030204" pitchFamily="18" charset="0"/>
              </a:endParaRPr>
            </a:p>
          </p:txBody>
        </p:sp>
        <p:sp>
          <p:nvSpPr>
            <p:cNvPr id="53" name="Rectangle 346">
              <a:extLst>
                <a:ext uri="{FF2B5EF4-FFF2-40B4-BE49-F238E27FC236}">
                  <a16:creationId xmlns:a16="http://schemas.microsoft.com/office/drawing/2014/main" id="{AD521E81-F034-564E-8D59-0AF3C286CD32}"/>
                </a:ext>
              </a:extLst>
            </p:cNvPr>
            <p:cNvSpPr>
              <a:spLocks noChangeArrowheads="1"/>
            </p:cNvSpPr>
            <p:nvPr/>
          </p:nvSpPr>
          <p:spPr bwMode="auto">
            <a:xfrm>
              <a:off x="11183860" y="2906342"/>
              <a:ext cx="168952" cy="556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54" name="Freeform 347">
              <a:extLst>
                <a:ext uri="{FF2B5EF4-FFF2-40B4-BE49-F238E27FC236}">
                  <a16:creationId xmlns:a16="http://schemas.microsoft.com/office/drawing/2014/main" id="{99900D89-BA65-8F45-83C4-38C6BCE7FB6A}"/>
                </a:ext>
              </a:extLst>
            </p:cNvPr>
            <p:cNvSpPr>
              <a:spLocks noEditPoints="1"/>
            </p:cNvSpPr>
            <p:nvPr/>
          </p:nvSpPr>
          <p:spPr bwMode="auto">
            <a:xfrm>
              <a:off x="11183859" y="2989891"/>
              <a:ext cx="371322" cy="308195"/>
            </a:xfrm>
            <a:custGeom>
              <a:avLst/>
              <a:gdLst>
                <a:gd name="T0" fmla="*/ 68 w 107"/>
                <a:gd name="T1" fmla="*/ 11 h 89"/>
                <a:gd name="T2" fmla="*/ 54 w 107"/>
                <a:gd name="T3" fmla="*/ 14 h 89"/>
                <a:gd name="T4" fmla="*/ 54 w 107"/>
                <a:gd name="T5" fmla="*/ 0 h 89"/>
                <a:gd name="T6" fmla="*/ 5 w 107"/>
                <a:gd name="T7" fmla="*/ 0 h 89"/>
                <a:gd name="T8" fmla="*/ 5 w 107"/>
                <a:gd name="T9" fmla="*/ 16 h 89"/>
                <a:gd name="T10" fmla="*/ 49 w 107"/>
                <a:gd name="T11" fmla="*/ 16 h 89"/>
                <a:gd name="T12" fmla="*/ 39 w 107"/>
                <a:gd name="T13" fmla="*/ 25 h 89"/>
                <a:gd name="T14" fmla="*/ 0 w 107"/>
                <a:gd name="T15" fmla="*/ 25 h 89"/>
                <a:gd name="T16" fmla="*/ 0 w 107"/>
                <a:gd name="T17" fmla="*/ 40 h 89"/>
                <a:gd name="T18" fmla="*/ 31 w 107"/>
                <a:gd name="T19" fmla="*/ 40 h 89"/>
                <a:gd name="T20" fmla="*/ 29 w 107"/>
                <a:gd name="T21" fmla="*/ 49 h 89"/>
                <a:gd name="T22" fmla="*/ 8 w 107"/>
                <a:gd name="T23" fmla="*/ 49 h 89"/>
                <a:gd name="T24" fmla="*/ 8 w 107"/>
                <a:gd name="T25" fmla="*/ 65 h 89"/>
                <a:gd name="T26" fmla="*/ 32 w 107"/>
                <a:gd name="T27" fmla="*/ 65 h 89"/>
                <a:gd name="T28" fmla="*/ 37 w 107"/>
                <a:gd name="T29" fmla="*/ 73 h 89"/>
                <a:gd name="T30" fmla="*/ 0 w 107"/>
                <a:gd name="T31" fmla="*/ 73 h 89"/>
                <a:gd name="T32" fmla="*/ 0 w 107"/>
                <a:gd name="T33" fmla="*/ 89 h 89"/>
                <a:gd name="T34" fmla="*/ 49 w 107"/>
                <a:gd name="T35" fmla="*/ 89 h 89"/>
                <a:gd name="T36" fmla="*/ 49 w 107"/>
                <a:gd name="T37" fmla="*/ 83 h 89"/>
                <a:gd name="T38" fmla="*/ 68 w 107"/>
                <a:gd name="T39" fmla="*/ 89 h 89"/>
                <a:gd name="T40" fmla="*/ 107 w 107"/>
                <a:gd name="T41" fmla="*/ 50 h 89"/>
                <a:gd name="T42" fmla="*/ 68 w 107"/>
                <a:gd name="T43" fmla="*/ 11 h 89"/>
                <a:gd name="T44" fmla="*/ 68 w 107"/>
                <a:gd name="T45" fmla="*/ 80 h 89"/>
                <a:gd name="T46" fmla="*/ 38 w 107"/>
                <a:gd name="T47" fmla="*/ 50 h 89"/>
                <a:gd name="T48" fmla="*/ 68 w 107"/>
                <a:gd name="T49" fmla="*/ 20 h 89"/>
                <a:gd name="T50" fmla="*/ 99 w 107"/>
                <a:gd name="T51" fmla="*/ 50 h 89"/>
                <a:gd name="T52" fmla="*/ 68 w 107"/>
                <a:gd name="T53" fmla="*/ 80 h 89"/>
                <a:gd name="T54" fmla="*/ 68 w 107"/>
                <a:gd name="T55" fmla="*/ 80 h 89"/>
                <a:gd name="T56" fmla="*/ 68 w 107"/>
                <a:gd name="T57"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7" h="89">
                  <a:moveTo>
                    <a:pt x="68" y="11"/>
                  </a:moveTo>
                  <a:cubicBezTo>
                    <a:pt x="63" y="11"/>
                    <a:pt x="58" y="12"/>
                    <a:pt x="54" y="14"/>
                  </a:cubicBezTo>
                  <a:cubicBezTo>
                    <a:pt x="54" y="0"/>
                    <a:pt x="54" y="0"/>
                    <a:pt x="54" y="0"/>
                  </a:cubicBezTo>
                  <a:cubicBezTo>
                    <a:pt x="5" y="0"/>
                    <a:pt x="5" y="0"/>
                    <a:pt x="5" y="0"/>
                  </a:cubicBezTo>
                  <a:cubicBezTo>
                    <a:pt x="5" y="16"/>
                    <a:pt x="5" y="16"/>
                    <a:pt x="5" y="16"/>
                  </a:cubicBezTo>
                  <a:cubicBezTo>
                    <a:pt x="49" y="16"/>
                    <a:pt x="49" y="16"/>
                    <a:pt x="49" y="16"/>
                  </a:cubicBezTo>
                  <a:cubicBezTo>
                    <a:pt x="45" y="18"/>
                    <a:pt x="42" y="21"/>
                    <a:pt x="39" y="25"/>
                  </a:cubicBezTo>
                  <a:cubicBezTo>
                    <a:pt x="0" y="25"/>
                    <a:pt x="0" y="25"/>
                    <a:pt x="0" y="25"/>
                  </a:cubicBezTo>
                  <a:cubicBezTo>
                    <a:pt x="0" y="40"/>
                    <a:pt x="0" y="40"/>
                    <a:pt x="0" y="40"/>
                  </a:cubicBezTo>
                  <a:cubicBezTo>
                    <a:pt x="31" y="40"/>
                    <a:pt x="31" y="40"/>
                    <a:pt x="31" y="40"/>
                  </a:cubicBezTo>
                  <a:cubicBezTo>
                    <a:pt x="30" y="43"/>
                    <a:pt x="29" y="46"/>
                    <a:pt x="29" y="49"/>
                  </a:cubicBezTo>
                  <a:cubicBezTo>
                    <a:pt x="8" y="49"/>
                    <a:pt x="8" y="49"/>
                    <a:pt x="8" y="49"/>
                  </a:cubicBezTo>
                  <a:cubicBezTo>
                    <a:pt x="8" y="65"/>
                    <a:pt x="8" y="65"/>
                    <a:pt x="8" y="65"/>
                  </a:cubicBezTo>
                  <a:cubicBezTo>
                    <a:pt x="32" y="65"/>
                    <a:pt x="32" y="65"/>
                    <a:pt x="32" y="65"/>
                  </a:cubicBezTo>
                  <a:cubicBezTo>
                    <a:pt x="33" y="68"/>
                    <a:pt x="35" y="70"/>
                    <a:pt x="37" y="73"/>
                  </a:cubicBezTo>
                  <a:cubicBezTo>
                    <a:pt x="0" y="73"/>
                    <a:pt x="0" y="73"/>
                    <a:pt x="0" y="73"/>
                  </a:cubicBezTo>
                  <a:cubicBezTo>
                    <a:pt x="0" y="89"/>
                    <a:pt x="0" y="89"/>
                    <a:pt x="0" y="89"/>
                  </a:cubicBezTo>
                  <a:cubicBezTo>
                    <a:pt x="49" y="89"/>
                    <a:pt x="49" y="89"/>
                    <a:pt x="49" y="89"/>
                  </a:cubicBezTo>
                  <a:cubicBezTo>
                    <a:pt x="49" y="83"/>
                    <a:pt x="49" y="83"/>
                    <a:pt x="49" y="83"/>
                  </a:cubicBezTo>
                  <a:cubicBezTo>
                    <a:pt x="54" y="87"/>
                    <a:pt x="61" y="89"/>
                    <a:pt x="68" y="89"/>
                  </a:cubicBezTo>
                  <a:cubicBezTo>
                    <a:pt x="90" y="89"/>
                    <a:pt x="107" y="71"/>
                    <a:pt x="107" y="50"/>
                  </a:cubicBezTo>
                  <a:cubicBezTo>
                    <a:pt x="107" y="29"/>
                    <a:pt x="90" y="11"/>
                    <a:pt x="68" y="11"/>
                  </a:cubicBezTo>
                  <a:close/>
                  <a:moveTo>
                    <a:pt x="68" y="80"/>
                  </a:moveTo>
                  <a:cubicBezTo>
                    <a:pt x="51" y="80"/>
                    <a:pt x="38" y="67"/>
                    <a:pt x="38" y="50"/>
                  </a:cubicBezTo>
                  <a:cubicBezTo>
                    <a:pt x="38" y="33"/>
                    <a:pt x="51" y="20"/>
                    <a:pt x="68" y="20"/>
                  </a:cubicBezTo>
                  <a:cubicBezTo>
                    <a:pt x="85" y="20"/>
                    <a:pt x="99" y="33"/>
                    <a:pt x="99" y="50"/>
                  </a:cubicBezTo>
                  <a:cubicBezTo>
                    <a:pt x="99" y="67"/>
                    <a:pt x="85" y="80"/>
                    <a:pt x="68" y="80"/>
                  </a:cubicBezTo>
                  <a:close/>
                  <a:moveTo>
                    <a:pt x="68" y="80"/>
                  </a:moveTo>
                  <a:cubicBezTo>
                    <a:pt x="68" y="80"/>
                    <a:pt x="68" y="80"/>
                    <a:pt x="68" y="8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55" name="Freeform 348">
              <a:extLst>
                <a:ext uri="{FF2B5EF4-FFF2-40B4-BE49-F238E27FC236}">
                  <a16:creationId xmlns:a16="http://schemas.microsoft.com/office/drawing/2014/main" id="{7C52C4BC-56DB-D54E-B3F7-74E79AC0ED79}"/>
                </a:ext>
              </a:extLst>
            </p:cNvPr>
            <p:cNvSpPr>
              <a:spLocks noEditPoints="1"/>
            </p:cNvSpPr>
            <p:nvPr/>
          </p:nvSpPr>
          <p:spPr bwMode="auto">
            <a:xfrm>
              <a:off x="11371375" y="3069724"/>
              <a:ext cx="100258" cy="187517"/>
            </a:xfrm>
            <a:custGeom>
              <a:avLst/>
              <a:gdLst>
                <a:gd name="T0" fmla="*/ 18 w 29"/>
                <a:gd name="T1" fmla="*/ 23 h 54"/>
                <a:gd name="T2" fmla="*/ 10 w 29"/>
                <a:gd name="T3" fmla="*/ 17 h 54"/>
                <a:gd name="T4" fmla="*/ 16 w 29"/>
                <a:gd name="T5" fmla="*/ 13 h 54"/>
                <a:gd name="T6" fmla="*/ 25 w 29"/>
                <a:gd name="T7" fmla="*/ 16 h 54"/>
                <a:gd name="T8" fmla="*/ 27 w 29"/>
                <a:gd name="T9" fmla="*/ 8 h 54"/>
                <a:gd name="T10" fmla="*/ 17 w 29"/>
                <a:gd name="T11" fmla="*/ 6 h 54"/>
                <a:gd name="T12" fmla="*/ 17 w 29"/>
                <a:gd name="T13" fmla="*/ 0 h 54"/>
                <a:gd name="T14" fmla="*/ 11 w 29"/>
                <a:gd name="T15" fmla="*/ 0 h 54"/>
                <a:gd name="T16" fmla="*/ 11 w 29"/>
                <a:gd name="T17" fmla="*/ 7 h 54"/>
                <a:gd name="T18" fmla="*/ 0 w 29"/>
                <a:gd name="T19" fmla="*/ 18 h 54"/>
                <a:gd name="T20" fmla="*/ 12 w 29"/>
                <a:gd name="T21" fmla="*/ 30 h 54"/>
                <a:gd name="T22" fmla="*/ 19 w 29"/>
                <a:gd name="T23" fmla="*/ 36 h 54"/>
                <a:gd name="T24" fmla="*/ 12 w 29"/>
                <a:gd name="T25" fmla="*/ 40 h 54"/>
                <a:gd name="T26" fmla="*/ 2 w 29"/>
                <a:gd name="T27" fmla="*/ 37 h 54"/>
                <a:gd name="T28" fmla="*/ 0 w 29"/>
                <a:gd name="T29" fmla="*/ 45 h 54"/>
                <a:gd name="T30" fmla="*/ 11 w 29"/>
                <a:gd name="T31" fmla="*/ 47 h 54"/>
                <a:gd name="T32" fmla="*/ 11 w 29"/>
                <a:gd name="T33" fmla="*/ 54 h 54"/>
                <a:gd name="T34" fmla="*/ 17 w 29"/>
                <a:gd name="T35" fmla="*/ 54 h 54"/>
                <a:gd name="T36" fmla="*/ 17 w 29"/>
                <a:gd name="T37" fmla="*/ 47 h 54"/>
                <a:gd name="T38" fmla="*/ 29 w 29"/>
                <a:gd name="T39" fmla="*/ 35 h 54"/>
                <a:gd name="T40" fmla="*/ 18 w 29"/>
                <a:gd name="T41" fmla="*/ 23 h 54"/>
                <a:gd name="T42" fmla="*/ 18 w 29"/>
                <a:gd name="T43" fmla="*/ 23 h 54"/>
                <a:gd name="T44" fmla="*/ 18 w 29"/>
                <a:gd name="T45"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54">
                  <a:moveTo>
                    <a:pt x="18" y="23"/>
                  </a:moveTo>
                  <a:cubicBezTo>
                    <a:pt x="12" y="21"/>
                    <a:pt x="10" y="19"/>
                    <a:pt x="10" y="17"/>
                  </a:cubicBezTo>
                  <a:cubicBezTo>
                    <a:pt x="10" y="15"/>
                    <a:pt x="11" y="13"/>
                    <a:pt x="16" y="13"/>
                  </a:cubicBezTo>
                  <a:cubicBezTo>
                    <a:pt x="20" y="13"/>
                    <a:pt x="23" y="15"/>
                    <a:pt x="25" y="16"/>
                  </a:cubicBezTo>
                  <a:cubicBezTo>
                    <a:pt x="27" y="8"/>
                    <a:pt x="27" y="8"/>
                    <a:pt x="27" y="8"/>
                  </a:cubicBezTo>
                  <a:cubicBezTo>
                    <a:pt x="25" y="7"/>
                    <a:pt x="22" y="6"/>
                    <a:pt x="17" y="6"/>
                  </a:cubicBezTo>
                  <a:cubicBezTo>
                    <a:pt x="17" y="0"/>
                    <a:pt x="17" y="0"/>
                    <a:pt x="17" y="0"/>
                  </a:cubicBezTo>
                  <a:cubicBezTo>
                    <a:pt x="11" y="0"/>
                    <a:pt x="11" y="0"/>
                    <a:pt x="11" y="0"/>
                  </a:cubicBezTo>
                  <a:cubicBezTo>
                    <a:pt x="11" y="7"/>
                    <a:pt x="11" y="7"/>
                    <a:pt x="11" y="7"/>
                  </a:cubicBezTo>
                  <a:cubicBezTo>
                    <a:pt x="4" y="8"/>
                    <a:pt x="0" y="12"/>
                    <a:pt x="0" y="18"/>
                  </a:cubicBezTo>
                  <a:cubicBezTo>
                    <a:pt x="0" y="24"/>
                    <a:pt x="5" y="28"/>
                    <a:pt x="12" y="30"/>
                  </a:cubicBezTo>
                  <a:cubicBezTo>
                    <a:pt x="17" y="32"/>
                    <a:pt x="19" y="33"/>
                    <a:pt x="19" y="36"/>
                  </a:cubicBezTo>
                  <a:cubicBezTo>
                    <a:pt x="19" y="38"/>
                    <a:pt x="16" y="40"/>
                    <a:pt x="12" y="40"/>
                  </a:cubicBezTo>
                  <a:cubicBezTo>
                    <a:pt x="8" y="40"/>
                    <a:pt x="4" y="38"/>
                    <a:pt x="2" y="37"/>
                  </a:cubicBezTo>
                  <a:cubicBezTo>
                    <a:pt x="0" y="45"/>
                    <a:pt x="0" y="45"/>
                    <a:pt x="0" y="45"/>
                  </a:cubicBezTo>
                  <a:cubicBezTo>
                    <a:pt x="2" y="46"/>
                    <a:pt x="6" y="47"/>
                    <a:pt x="11" y="47"/>
                  </a:cubicBezTo>
                  <a:cubicBezTo>
                    <a:pt x="11" y="54"/>
                    <a:pt x="11" y="54"/>
                    <a:pt x="11" y="54"/>
                  </a:cubicBezTo>
                  <a:cubicBezTo>
                    <a:pt x="17" y="54"/>
                    <a:pt x="17" y="54"/>
                    <a:pt x="17" y="54"/>
                  </a:cubicBezTo>
                  <a:cubicBezTo>
                    <a:pt x="17" y="47"/>
                    <a:pt x="17" y="47"/>
                    <a:pt x="17" y="47"/>
                  </a:cubicBezTo>
                  <a:cubicBezTo>
                    <a:pt x="25" y="46"/>
                    <a:pt x="29" y="41"/>
                    <a:pt x="29" y="35"/>
                  </a:cubicBezTo>
                  <a:cubicBezTo>
                    <a:pt x="29" y="29"/>
                    <a:pt x="26" y="25"/>
                    <a:pt x="18" y="23"/>
                  </a:cubicBezTo>
                  <a:close/>
                  <a:moveTo>
                    <a:pt x="18" y="23"/>
                  </a:moveTo>
                  <a:cubicBezTo>
                    <a:pt x="18" y="23"/>
                    <a:pt x="18" y="23"/>
                    <a:pt x="18"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grpSp>
      <p:grpSp>
        <p:nvGrpSpPr>
          <p:cNvPr id="56" name="Group 55">
            <a:extLst>
              <a:ext uri="{FF2B5EF4-FFF2-40B4-BE49-F238E27FC236}">
                <a16:creationId xmlns:a16="http://schemas.microsoft.com/office/drawing/2014/main" id="{D6DA281A-C9FA-1B4F-A504-59046681CA5F}"/>
              </a:ext>
            </a:extLst>
          </p:cNvPr>
          <p:cNvGrpSpPr>
            <a:grpSpLocks noChangeAspect="1"/>
          </p:cNvGrpSpPr>
          <p:nvPr userDrawn="1"/>
        </p:nvGrpSpPr>
        <p:grpSpPr>
          <a:xfrm>
            <a:off x="3142196" y="1434844"/>
            <a:ext cx="647696" cy="647696"/>
            <a:chOff x="5612784" y="2758275"/>
            <a:chExt cx="701954" cy="701954"/>
          </a:xfrm>
        </p:grpSpPr>
        <p:sp>
          <p:nvSpPr>
            <p:cNvPr id="57" name="Oval 56">
              <a:extLst>
                <a:ext uri="{FF2B5EF4-FFF2-40B4-BE49-F238E27FC236}">
                  <a16:creationId xmlns:a16="http://schemas.microsoft.com/office/drawing/2014/main" id="{342EC725-15DA-2E43-A3BB-8D4557CA430B}"/>
                </a:ext>
              </a:extLst>
            </p:cNvPr>
            <p:cNvSpPr/>
            <p:nvPr/>
          </p:nvSpPr>
          <p:spPr>
            <a:xfrm>
              <a:off x="5612784"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srgbClr val="FFFFFF"/>
                </a:solidFill>
                <a:latin typeface="Cambria" panose="02040503050406030204" pitchFamily="18" charset="0"/>
              </a:endParaRPr>
            </a:p>
          </p:txBody>
        </p:sp>
        <p:sp>
          <p:nvSpPr>
            <p:cNvPr id="58" name="Freeform 282">
              <a:extLst>
                <a:ext uri="{FF2B5EF4-FFF2-40B4-BE49-F238E27FC236}">
                  <a16:creationId xmlns:a16="http://schemas.microsoft.com/office/drawing/2014/main" id="{44A1FC74-04B4-3344-B3F2-66D0CF3B305A}"/>
                </a:ext>
              </a:extLst>
            </p:cNvPr>
            <p:cNvSpPr>
              <a:spLocks noEditPoints="1"/>
            </p:cNvSpPr>
            <p:nvPr/>
          </p:nvSpPr>
          <p:spPr bwMode="auto">
            <a:xfrm>
              <a:off x="5819260" y="2948955"/>
              <a:ext cx="282175" cy="407334"/>
            </a:xfrm>
            <a:custGeom>
              <a:avLst/>
              <a:gdLst>
                <a:gd name="T0" fmla="*/ 38 w 71"/>
                <a:gd name="T1" fmla="*/ 0 h 103"/>
                <a:gd name="T2" fmla="*/ 34 w 71"/>
                <a:gd name="T3" fmla="*/ 0 h 103"/>
                <a:gd name="T4" fmla="*/ 0 w 71"/>
                <a:gd name="T5" fmla="*/ 36 h 103"/>
                <a:gd name="T6" fmla="*/ 16 w 71"/>
                <a:gd name="T7" fmla="*/ 66 h 103"/>
                <a:gd name="T8" fmla="*/ 16 w 71"/>
                <a:gd name="T9" fmla="*/ 76 h 103"/>
                <a:gd name="T10" fmla="*/ 19 w 71"/>
                <a:gd name="T11" fmla="*/ 82 h 103"/>
                <a:gd name="T12" fmla="*/ 20 w 71"/>
                <a:gd name="T13" fmla="*/ 83 h 103"/>
                <a:gd name="T14" fmla="*/ 19 w 71"/>
                <a:gd name="T15" fmla="*/ 84 h 103"/>
                <a:gd name="T16" fmla="*/ 16 w 71"/>
                <a:gd name="T17" fmla="*/ 87 h 103"/>
                <a:gd name="T18" fmla="*/ 16 w 71"/>
                <a:gd name="T19" fmla="*/ 94 h 103"/>
                <a:gd name="T20" fmla="*/ 19 w 71"/>
                <a:gd name="T21" fmla="*/ 97 h 103"/>
                <a:gd name="T22" fmla="*/ 21 w 71"/>
                <a:gd name="T23" fmla="*/ 97 h 103"/>
                <a:gd name="T24" fmla="*/ 23 w 71"/>
                <a:gd name="T25" fmla="*/ 98 h 103"/>
                <a:gd name="T26" fmla="*/ 36 w 71"/>
                <a:gd name="T27" fmla="*/ 103 h 103"/>
                <a:gd name="T28" fmla="*/ 48 w 71"/>
                <a:gd name="T29" fmla="*/ 98 h 103"/>
                <a:gd name="T30" fmla="*/ 51 w 71"/>
                <a:gd name="T31" fmla="*/ 97 h 103"/>
                <a:gd name="T32" fmla="*/ 53 w 71"/>
                <a:gd name="T33" fmla="*/ 97 h 103"/>
                <a:gd name="T34" fmla="*/ 55 w 71"/>
                <a:gd name="T35" fmla="*/ 94 h 103"/>
                <a:gd name="T36" fmla="*/ 55 w 71"/>
                <a:gd name="T37" fmla="*/ 87 h 103"/>
                <a:gd name="T38" fmla="*/ 53 w 71"/>
                <a:gd name="T39" fmla="*/ 84 h 103"/>
                <a:gd name="T40" fmla="*/ 52 w 71"/>
                <a:gd name="T41" fmla="*/ 83 h 103"/>
                <a:gd name="T42" fmla="*/ 53 w 71"/>
                <a:gd name="T43" fmla="*/ 82 h 103"/>
                <a:gd name="T44" fmla="*/ 56 w 71"/>
                <a:gd name="T45" fmla="*/ 76 h 103"/>
                <a:gd name="T46" fmla="*/ 56 w 71"/>
                <a:gd name="T47" fmla="*/ 66 h 103"/>
                <a:gd name="T48" fmla="*/ 71 w 71"/>
                <a:gd name="T49" fmla="*/ 36 h 103"/>
                <a:gd name="T50" fmla="*/ 38 w 71"/>
                <a:gd name="T51" fmla="*/ 0 h 103"/>
                <a:gd name="T52" fmla="*/ 48 w 71"/>
                <a:gd name="T53" fmla="*/ 58 h 103"/>
                <a:gd name="T54" fmla="*/ 46 w 71"/>
                <a:gd name="T55" fmla="*/ 59 h 103"/>
                <a:gd name="T56" fmla="*/ 46 w 71"/>
                <a:gd name="T57" fmla="*/ 69 h 103"/>
                <a:gd name="T58" fmla="*/ 44 w 71"/>
                <a:gd name="T59" fmla="*/ 72 h 103"/>
                <a:gd name="T60" fmla="*/ 39 w 71"/>
                <a:gd name="T61" fmla="*/ 73 h 103"/>
                <a:gd name="T62" fmla="*/ 32 w 71"/>
                <a:gd name="T63" fmla="*/ 73 h 103"/>
                <a:gd name="T64" fmla="*/ 28 w 71"/>
                <a:gd name="T65" fmla="*/ 72 h 103"/>
                <a:gd name="T66" fmla="*/ 25 w 71"/>
                <a:gd name="T67" fmla="*/ 69 h 103"/>
                <a:gd name="T68" fmla="*/ 25 w 71"/>
                <a:gd name="T69" fmla="*/ 59 h 103"/>
                <a:gd name="T70" fmla="*/ 23 w 71"/>
                <a:gd name="T71" fmla="*/ 58 h 103"/>
                <a:gd name="T72" fmla="*/ 11 w 71"/>
                <a:gd name="T73" fmla="*/ 37 h 103"/>
                <a:gd name="T74" fmla="*/ 36 w 71"/>
                <a:gd name="T75" fmla="*/ 12 h 103"/>
                <a:gd name="T76" fmla="*/ 60 w 71"/>
                <a:gd name="T77" fmla="*/ 37 h 103"/>
                <a:gd name="T78" fmla="*/ 48 w 71"/>
                <a:gd name="T79" fmla="*/ 58 h 103"/>
                <a:gd name="T80" fmla="*/ 48 w 71"/>
                <a:gd name="T81" fmla="*/ 58 h 103"/>
                <a:gd name="T82" fmla="*/ 48 w 71"/>
                <a:gd name="T83" fmla="*/ 5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1" h="103">
                  <a:moveTo>
                    <a:pt x="38" y="0"/>
                  </a:moveTo>
                  <a:cubicBezTo>
                    <a:pt x="34" y="0"/>
                    <a:pt x="34" y="0"/>
                    <a:pt x="34" y="0"/>
                  </a:cubicBezTo>
                  <a:cubicBezTo>
                    <a:pt x="15" y="2"/>
                    <a:pt x="0" y="17"/>
                    <a:pt x="0" y="36"/>
                  </a:cubicBezTo>
                  <a:cubicBezTo>
                    <a:pt x="0" y="49"/>
                    <a:pt x="6" y="60"/>
                    <a:pt x="16" y="66"/>
                  </a:cubicBezTo>
                  <a:cubicBezTo>
                    <a:pt x="16" y="76"/>
                    <a:pt x="16" y="76"/>
                    <a:pt x="16" y="76"/>
                  </a:cubicBezTo>
                  <a:cubicBezTo>
                    <a:pt x="16" y="79"/>
                    <a:pt x="17" y="80"/>
                    <a:pt x="19" y="82"/>
                  </a:cubicBezTo>
                  <a:cubicBezTo>
                    <a:pt x="19" y="82"/>
                    <a:pt x="19" y="82"/>
                    <a:pt x="20" y="83"/>
                  </a:cubicBezTo>
                  <a:cubicBezTo>
                    <a:pt x="20" y="83"/>
                    <a:pt x="20" y="84"/>
                    <a:pt x="19" y="84"/>
                  </a:cubicBezTo>
                  <a:cubicBezTo>
                    <a:pt x="16" y="84"/>
                    <a:pt x="16" y="87"/>
                    <a:pt x="16" y="87"/>
                  </a:cubicBezTo>
                  <a:cubicBezTo>
                    <a:pt x="16" y="94"/>
                    <a:pt x="16" y="94"/>
                    <a:pt x="16" y="94"/>
                  </a:cubicBezTo>
                  <a:cubicBezTo>
                    <a:pt x="16" y="95"/>
                    <a:pt x="17" y="97"/>
                    <a:pt x="19" y="97"/>
                  </a:cubicBezTo>
                  <a:cubicBezTo>
                    <a:pt x="21" y="97"/>
                    <a:pt x="21" y="97"/>
                    <a:pt x="21" y="97"/>
                  </a:cubicBezTo>
                  <a:cubicBezTo>
                    <a:pt x="22" y="97"/>
                    <a:pt x="23" y="98"/>
                    <a:pt x="23" y="98"/>
                  </a:cubicBezTo>
                  <a:cubicBezTo>
                    <a:pt x="23" y="98"/>
                    <a:pt x="30" y="103"/>
                    <a:pt x="36" y="103"/>
                  </a:cubicBezTo>
                  <a:cubicBezTo>
                    <a:pt x="42" y="103"/>
                    <a:pt x="48" y="98"/>
                    <a:pt x="48" y="98"/>
                  </a:cubicBezTo>
                  <a:cubicBezTo>
                    <a:pt x="48" y="98"/>
                    <a:pt x="49" y="97"/>
                    <a:pt x="51" y="97"/>
                  </a:cubicBezTo>
                  <a:cubicBezTo>
                    <a:pt x="53" y="97"/>
                    <a:pt x="53" y="97"/>
                    <a:pt x="53" y="97"/>
                  </a:cubicBezTo>
                  <a:cubicBezTo>
                    <a:pt x="54" y="97"/>
                    <a:pt x="55" y="95"/>
                    <a:pt x="55" y="94"/>
                  </a:cubicBezTo>
                  <a:cubicBezTo>
                    <a:pt x="55" y="87"/>
                    <a:pt x="55" y="87"/>
                    <a:pt x="55" y="87"/>
                  </a:cubicBezTo>
                  <a:cubicBezTo>
                    <a:pt x="55" y="87"/>
                    <a:pt x="55" y="84"/>
                    <a:pt x="53" y="84"/>
                  </a:cubicBezTo>
                  <a:cubicBezTo>
                    <a:pt x="52" y="84"/>
                    <a:pt x="52" y="83"/>
                    <a:pt x="52" y="83"/>
                  </a:cubicBezTo>
                  <a:cubicBezTo>
                    <a:pt x="52" y="82"/>
                    <a:pt x="52" y="82"/>
                    <a:pt x="53" y="82"/>
                  </a:cubicBezTo>
                  <a:cubicBezTo>
                    <a:pt x="55" y="80"/>
                    <a:pt x="56" y="79"/>
                    <a:pt x="56" y="76"/>
                  </a:cubicBezTo>
                  <a:cubicBezTo>
                    <a:pt x="56" y="66"/>
                    <a:pt x="56" y="66"/>
                    <a:pt x="56" y="66"/>
                  </a:cubicBezTo>
                  <a:cubicBezTo>
                    <a:pt x="66" y="60"/>
                    <a:pt x="71" y="49"/>
                    <a:pt x="71" y="36"/>
                  </a:cubicBezTo>
                  <a:cubicBezTo>
                    <a:pt x="71" y="17"/>
                    <a:pt x="57" y="2"/>
                    <a:pt x="38" y="0"/>
                  </a:cubicBezTo>
                  <a:close/>
                  <a:moveTo>
                    <a:pt x="48" y="58"/>
                  </a:moveTo>
                  <a:cubicBezTo>
                    <a:pt x="46" y="59"/>
                    <a:pt x="46" y="59"/>
                    <a:pt x="46" y="59"/>
                  </a:cubicBezTo>
                  <a:cubicBezTo>
                    <a:pt x="46" y="69"/>
                    <a:pt x="46" y="69"/>
                    <a:pt x="46" y="69"/>
                  </a:cubicBezTo>
                  <a:cubicBezTo>
                    <a:pt x="46" y="70"/>
                    <a:pt x="45" y="72"/>
                    <a:pt x="44" y="72"/>
                  </a:cubicBezTo>
                  <a:cubicBezTo>
                    <a:pt x="39" y="73"/>
                    <a:pt x="39" y="73"/>
                    <a:pt x="39" y="73"/>
                  </a:cubicBezTo>
                  <a:cubicBezTo>
                    <a:pt x="39" y="73"/>
                    <a:pt x="35" y="74"/>
                    <a:pt x="32" y="73"/>
                  </a:cubicBezTo>
                  <a:cubicBezTo>
                    <a:pt x="28" y="72"/>
                    <a:pt x="28" y="72"/>
                    <a:pt x="28" y="72"/>
                  </a:cubicBezTo>
                  <a:cubicBezTo>
                    <a:pt x="27" y="72"/>
                    <a:pt x="25" y="70"/>
                    <a:pt x="25" y="69"/>
                  </a:cubicBezTo>
                  <a:cubicBezTo>
                    <a:pt x="25" y="59"/>
                    <a:pt x="25" y="59"/>
                    <a:pt x="25" y="59"/>
                  </a:cubicBezTo>
                  <a:cubicBezTo>
                    <a:pt x="23" y="58"/>
                    <a:pt x="23" y="58"/>
                    <a:pt x="23" y="58"/>
                  </a:cubicBezTo>
                  <a:cubicBezTo>
                    <a:pt x="13" y="53"/>
                    <a:pt x="11" y="44"/>
                    <a:pt x="11" y="37"/>
                  </a:cubicBezTo>
                  <a:cubicBezTo>
                    <a:pt x="11" y="23"/>
                    <a:pt x="22" y="12"/>
                    <a:pt x="36" y="12"/>
                  </a:cubicBezTo>
                  <a:cubicBezTo>
                    <a:pt x="49" y="12"/>
                    <a:pt x="60" y="23"/>
                    <a:pt x="60" y="37"/>
                  </a:cubicBezTo>
                  <a:cubicBezTo>
                    <a:pt x="60" y="44"/>
                    <a:pt x="58" y="53"/>
                    <a:pt x="48" y="58"/>
                  </a:cubicBezTo>
                  <a:close/>
                  <a:moveTo>
                    <a:pt x="48" y="58"/>
                  </a:moveTo>
                  <a:cubicBezTo>
                    <a:pt x="48" y="58"/>
                    <a:pt x="48" y="58"/>
                    <a:pt x="48" y="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59" name="Freeform 283">
              <a:extLst>
                <a:ext uri="{FF2B5EF4-FFF2-40B4-BE49-F238E27FC236}">
                  <a16:creationId xmlns:a16="http://schemas.microsoft.com/office/drawing/2014/main" id="{29397726-DCE5-7241-AEAC-A42BDD39D68A}"/>
                </a:ext>
              </a:extLst>
            </p:cNvPr>
            <p:cNvSpPr>
              <a:spLocks noEditPoints="1"/>
            </p:cNvSpPr>
            <p:nvPr/>
          </p:nvSpPr>
          <p:spPr bwMode="auto">
            <a:xfrm>
              <a:off x="6087785" y="2948956"/>
              <a:ext cx="52338" cy="47788"/>
            </a:xfrm>
            <a:custGeom>
              <a:avLst/>
              <a:gdLst>
                <a:gd name="T0" fmla="*/ 13 w 13"/>
                <a:gd name="T1" fmla="*/ 5 h 12"/>
                <a:gd name="T2" fmla="*/ 12 w 13"/>
                <a:gd name="T3" fmla="*/ 2 h 12"/>
                <a:gd name="T4" fmla="*/ 11 w 13"/>
                <a:gd name="T5" fmla="*/ 1 h 12"/>
                <a:gd name="T6" fmla="*/ 9 w 13"/>
                <a:gd name="T7" fmla="*/ 0 h 12"/>
                <a:gd name="T8" fmla="*/ 7 w 13"/>
                <a:gd name="T9" fmla="*/ 1 h 12"/>
                <a:gd name="T10" fmla="*/ 1 w 13"/>
                <a:gd name="T11" fmla="*/ 6 h 12"/>
                <a:gd name="T12" fmla="*/ 1 w 13"/>
                <a:gd name="T13" fmla="*/ 10 h 12"/>
                <a:gd name="T14" fmla="*/ 1 w 13"/>
                <a:gd name="T15" fmla="*/ 11 h 12"/>
                <a:gd name="T16" fmla="*/ 5 w 13"/>
                <a:gd name="T17" fmla="*/ 11 h 12"/>
                <a:gd name="T18" fmla="*/ 12 w 13"/>
                <a:gd name="T19" fmla="*/ 7 h 12"/>
                <a:gd name="T20" fmla="*/ 13 w 13"/>
                <a:gd name="T21" fmla="*/ 5 h 12"/>
                <a:gd name="T22" fmla="*/ 13 w 13"/>
                <a:gd name="T23" fmla="*/ 5 h 12"/>
                <a:gd name="T24" fmla="*/ 13 w 13"/>
                <a:gd name="T2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2">
                  <a:moveTo>
                    <a:pt x="13" y="5"/>
                  </a:moveTo>
                  <a:cubicBezTo>
                    <a:pt x="13" y="4"/>
                    <a:pt x="13" y="3"/>
                    <a:pt x="12" y="2"/>
                  </a:cubicBezTo>
                  <a:cubicBezTo>
                    <a:pt x="12" y="2"/>
                    <a:pt x="12" y="1"/>
                    <a:pt x="11" y="1"/>
                  </a:cubicBezTo>
                  <a:cubicBezTo>
                    <a:pt x="11" y="0"/>
                    <a:pt x="10" y="0"/>
                    <a:pt x="9" y="0"/>
                  </a:cubicBezTo>
                  <a:cubicBezTo>
                    <a:pt x="8" y="0"/>
                    <a:pt x="7" y="0"/>
                    <a:pt x="7" y="1"/>
                  </a:cubicBezTo>
                  <a:cubicBezTo>
                    <a:pt x="1" y="6"/>
                    <a:pt x="1" y="6"/>
                    <a:pt x="1" y="6"/>
                  </a:cubicBezTo>
                  <a:cubicBezTo>
                    <a:pt x="0" y="7"/>
                    <a:pt x="0" y="9"/>
                    <a:pt x="1" y="10"/>
                  </a:cubicBezTo>
                  <a:cubicBezTo>
                    <a:pt x="1" y="11"/>
                    <a:pt x="1" y="11"/>
                    <a:pt x="1" y="11"/>
                  </a:cubicBezTo>
                  <a:cubicBezTo>
                    <a:pt x="2" y="12"/>
                    <a:pt x="4" y="12"/>
                    <a:pt x="5" y="11"/>
                  </a:cubicBezTo>
                  <a:cubicBezTo>
                    <a:pt x="12" y="7"/>
                    <a:pt x="12" y="7"/>
                    <a:pt x="12" y="7"/>
                  </a:cubicBezTo>
                  <a:cubicBezTo>
                    <a:pt x="12" y="6"/>
                    <a:pt x="13" y="5"/>
                    <a:pt x="13" y="5"/>
                  </a:cubicBezTo>
                  <a:close/>
                  <a:moveTo>
                    <a:pt x="13" y="5"/>
                  </a:moveTo>
                  <a:cubicBezTo>
                    <a:pt x="13" y="5"/>
                    <a:pt x="13" y="5"/>
                    <a:pt x="13"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0" name="Freeform 284">
              <a:extLst>
                <a:ext uri="{FF2B5EF4-FFF2-40B4-BE49-F238E27FC236}">
                  <a16:creationId xmlns:a16="http://schemas.microsoft.com/office/drawing/2014/main" id="{DB38DE0E-EE4C-FD41-A766-5D06E2B90698}"/>
                </a:ext>
              </a:extLst>
            </p:cNvPr>
            <p:cNvSpPr>
              <a:spLocks noEditPoints="1"/>
            </p:cNvSpPr>
            <p:nvPr/>
          </p:nvSpPr>
          <p:spPr bwMode="auto">
            <a:xfrm>
              <a:off x="5942146" y="2873861"/>
              <a:ext cx="36408" cy="54614"/>
            </a:xfrm>
            <a:custGeom>
              <a:avLst/>
              <a:gdLst>
                <a:gd name="T0" fmla="*/ 4 w 9"/>
                <a:gd name="T1" fmla="*/ 14 h 14"/>
                <a:gd name="T2" fmla="*/ 5 w 9"/>
                <a:gd name="T3" fmla="*/ 14 h 14"/>
                <a:gd name="T4" fmla="*/ 8 w 9"/>
                <a:gd name="T5" fmla="*/ 11 h 14"/>
                <a:gd name="T6" fmla="*/ 8 w 9"/>
                <a:gd name="T7" fmla="*/ 3 h 14"/>
                <a:gd name="T8" fmla="*/ 8 w 9"/>
                <a:gd name="T9" fmla="*/ 1 h 14"/>
                <a:gd name="T10" fmla="*/ 5 w 9"/>
                <a:gd name="T11" fmla="*/ 0 h 14"/>
                <a:gd name="T12" fmla="*/ 4 w 9"/>
                <a:gd name="T13" fmla="*/ 0 h 14"/>
                <a:gd name="T14" fmla="*/ 1 w 9"/>
                <a:gd name="T15" fmla="*/ 1 h 14"/>
                <a:gd name="T16" fmla="*/ 1 w 9"/>
                <a:gd name="T17" fmla="*/ 3 h 14"/>
                <a:gd name="T18" fmla="*/ 1 w 9"/>
                <a:gd name="T19" fmla="*/ 11 h 14"/>
                <a:gd name="T20" fmla="*/ 4 w 9"/>
                <a:gd name="T21" fmla="*/ 14 h 14"/>
                <a:gd name="T22" fmla="*/ 4 w 9"/>
                <a:gd name="T23" fmla="*/ 14 h 14"/>
                <a:gd name="T24" fmla="*/ 4 w 9"/>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4">
                  <a:moveTo>
                    <a:pt x="4" y="14"/>
                  </a:moveTo>
                  <a:cubicBezTo>
                    <a:pt x="5" y="14"/>
                    <a:pt x="5" y="14"/>
                    <a:pt x="5" y="14"/>
                  </a:cubicBezTo>
                  <a:cubicBezTo>
                    <a:pt x="6" y="14"/>
                    <a:pt x="8" y="13"/>
                    <a:pt x="8" y="11"/>
                  </a:cubicBezTo>
                  <a:cubicBezTo>
                    <a:pt x="8" y="3"/>
                    <a:pt x="8" y="3"/>
                    <a:pt x="8" y="3"/>
                  </a:cubicBezTo>
                  <a:cubicBezTo>
                    <a:pt x="9" y="2"/>
                    <a:pt x="8" y="1"/>
                    <a:pt x="8" y="1"/>
                  </a:cubicBezTo>
                  <a:cubicBezTo>
                    <a:pt x="7" y="0"/>
                    <a:pt x="6" y="0"/>
                    <a:pt x="5" y="0"/>
                  </a:cubicBezTo>
                  <a:cubicBezTo>
                    <a:pt x="5" y="0"/>
                    <a:pt x="4" y="0"/>
                    <a:pt x="4" y="0"/>
                  </a:cubicBezTo>
                  <a:cubicBezTo>
                    <a:pt x="3" y="0"/>
                    <a:pt x="2" y="0"/>
                    <a:pt x="1" y="1"/>
                  </a:cubicBezTo>
                  <a:cubicBezTo>
                    <a:pt x="1" y="2"/>
                    <a:pt x="0" y="2"/>
                    <a:pt x="1" y="3"/>
                  </a:cubicBezTo>
                  <a:cubicBezTo>
                    <a:pt x="1" y="11"/>
                    <a:pt x="1" y="11"/>
                    <a:pt x="1" y="11"/>
                  </a:cubicBezTo>
                  <a:cubicBezTo>
                    <a:pt x="1" y="13"/>
                    <a:pt x="3" y="14"/>
                    <a:pt x="4" y="14"/>
                  </a:cubicBezTo>
                  <a:close/>
                  <a:moveTo>
                    <a:pt x="4" y="14"/>
                  </a:moveTo>
                  <a:cubicBezTo>
                    <a:pt x="4" y="14"/>
                    <a:pt x="4" y="14"/>
                    <a:pt x="4"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1" name="Freeform 285">
              <a:extLst>
                <a:ext uri="{FF2B5EF4-FFF2-40B4-BE49-F238E27FC236}">
                  <a16:creationId xmlns:a16="http://schemas.microsoft.com/office/drawing/2014/main" id="{AC49DE18-1F64-7C4F-8FAF-01E49270FC6D}"/>
                </a:ext>
              </a:extLst>
            </p:cNvPr>
            <p:cNvSpPr>
              <a:spLocks noEditPoints="1"/>
            </p:cNvSpPr>
            <p:nvPr/>
          </p:nvSpPr>
          <p:spPr bwMode="auto">
            <a:xfrm>
              <a:off x="5744166" y="3121900"/>
              <a:ext cx="59165" cy="40961"/>
            </a:xfrm>
            <a:custGeom>
              <a:avLst/>
              <a:gdLst>
                <a:gd name="T0" fmla="*/ 14 w 15"/>
                <a:gd name="T1" fmla="*/ 3 h 10"/>
                <a:gd name="T2" fmla="*/ 11 w 15"/>
                <a:gd name="T3" fmla="*/ 0 h 10"/>
                <a:gd name="T4" fmla="*/ 3 w 15"/>
                <a:gd name="T5" fmla="*/ 2 h 10"/>
                <a:gd name="T6" fmla="*/ 1 w 15"/>
                <a:gd name="T7" fmla="*/ 3 h 10"/>
                <a:gd name="T8" fmla="*/ 0 w 15"/>
                <a:gd name="T9" fmla="*/ 6 h 10"/>
                <a:gd name="T10" fmla="*/ 0 w 15"/>
                <a:gd name="T11" fmla="*/ 7 h 10"/>
                <a:gd name="T12" fmla="*/ 2 w 15"/>
                <a:gd name="T13" fmla="*/ 9 h 10"/>
                <a:gd name="T14" fmla="*/ 5 w 15"/>
                <a:gd name="T15" fmla="*/ 9 h 10"/>
                <a:gd name="T16" fmla="*/ 12 w 15"/>
                <a:gd name="T17" fmla="*/ 7 h 10"/>
                <a:gd name="T18" fmla="*/ 14 w 15"/>
                <a:gd name="T19" fmla="*/ 3 h 10"/>
                <a:gd name="T20" fmla="*/ 14 w 15"/>
                <a:gd name="T21" fmla="*/ 3 h 10"/>
                <a:gd name="T22" fmla="*/ 14 w 15"/>
                <a:gd name="T23" fmla="*/ 3 h 10"/>
                <a:gd name="T24" fmla="*/ 14 w 15"/>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4" y="3"/>
                  </a:moveTo>
                  <a:cubicBezTo>
                    <a:pt x="14" y="1"/>
                    <a:pt x="12" y="0"/>
                    <a:pt x="11" y="0"/>
                  </a:cubicBezTo>
                  <a:cubicBezTo>
                    <a:pt x="3" y="2"/>
                    <a:pt x="3" y="2"/>
                    <a:pt x="3" y="2"/>
                  </a:cubicBezTo>
                  <a:cubicBezTo>
                    <a:pt x="2" y="2"/>
                    <a:pt x="1" y="2"/>
                    <a:pt x="1" y="3"/>
                  </a:cubicBezTo>
                  <a:cubicBezTo>
                    <a:pt x="0" y="4"/>
                    <a:pt x="0" y="5"/>
                    <a:pt x="0" y="6"/>
                  </a:cubicBezTo>
                  <a:cubicBezTo>
                    <a:pt x="0" y="6"/>
                    <a:pt x="0" y="7"/>
                    <a:pt x="0" y="7"/>
                  </a:cubicBezTo>
                  <a:cubicBezTo>
                    <a:pt x="1" y="8"/>
                    <a:pt x="1" y="9"/>
                    <a:pt x="2" y="9"/>
                  </a:cubicBezTo>
                  <a:cubicBezTo>
                    <a:pt x="3" y="10"/>
                    <a:pt x="4" y="10"/>
                    <a:pt x="5" y="9"/>
                  </a:cubicBezTo>
                  <a:cubicBezTo>
                    <a:pt x="12" y="7"/>
                    <a:pt x="12" y="7"/>
                    <a:pt x="12" y="7"/>
                  </a:cubicBezTo>
                  <a:cubicBezTo>
                    <a:pt x="14" y="6"/>
                    <a:pt x="15" y="5"/>
                    <a:pt x="14" y="3"/>
                  </a:cubicBezTo>
                  <a:cubicBezTo>
                    <a:pt x="14" y="3"/>
                    <a:pt x="14" y="3"/>
                    <a:pt x="14" y="3"/>
                  </a:cubicBezTo>
                  <a:close/>
                  <a:moveTo>
                    <a:pt x="14" y="3"/>
                  </a:moveTo>
                  <a:cubicBezTo>
                    <a:pt x="14" y="3"/>
                    <a:pt x="14" y="3"/>
                    <a:pt x="14"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2" name="Freeform 286">
              <a:extLst>
                <a:ext uri="{FF2B5EF4-FFF2-40B4-BE49-F238E27FC236}">
                  <a16:creationId xmlns:a16="http://schemas.microsoft.com/office/drawing/2014/main" id="{02774557-D3A8-B84E-8A30-8C747C586427}"/>
                </a:ext>
              </a:extLst>
            </p:cNvPr>
            <p:cNvSpPr>
              <a:spLocks noEditPoints="1"/>
            </p:cNvSpPr>
            <p:nvPr/>
          </p:nvSpPr>
          <p:spPr bwMode="auto">
            <a:xfrm>
              <a:off x="5778300" y="2951232"/>
              <a:ext cx="56890" cy="47788"/>
            </a:xfrm>
            <a:custGeom>
              <a:avLst/>
              <a:gdLst>
                <a:gd name="T0" fmla="*/ 13 w 14"/>
                <a:gd name="T1" fmla="*/ 11 h 12"/>
                <a:gd name="T2" fmla="*/ 13 w 14"/>
                <a:gd name="T3" fmla="*/ 10 h 12"/>
                <a:gd name="T4" fmla="*/ 13 w 14"/>
                <a:gd name="T5" fmla="*/ 6 h 12"/>
                <a:gd name="T6" fmla="*/ 7 w 14"/>
                <a:gd name="T7" fmla="*/ 1 h 12"/>
                <a:gd name="T8" fmla="*/ 4 w 14"/>
                <a:gd name="T9" fmla="*/ 0 h 12"/>
                <a:gd name="T10" fmla="*/ 2 w 14"/>
                <a:gd name="T11" fmla="*/ 1 h 12"/>
                <a:gd name="T12" fmla="*/ 1 w 14"/>
                <a:gd name="T13" fmla="*/ 2 h 12"/>
                <a:gd name="T14" fmla="*/ 1 w 14"/>
                <a:gd name="T15" fmla="*/ 5 h 12"/>
                <a:gd name="T16" fmla="*/ 2 w 14"/>
                <a:gd name="T17" fmla="*/ 7 h 12"/>
                <a:gd name="T18" fmla="*/ 9 w 14"/>
                <a:gd name="T19" fmla="*/ 11 h 12"/>
                <a:gd name="T20" fmla="*/ 13 w 14"/>
                <a:gd name="T21" fmla="*/ 11 h 12"/>
                <a:gd name="T22" fmla="*/ 13 w 14"/>
                <a:gd name="T23" fmla="*/ 11 h 12"/>
                <a:gd name="T24" fmla="*/ 13 w 14"/>
                <a:gd name="T25"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2">
                  <a:moveTo>
                    <a:pt x="13" y="11"/>
                  </a:moveTo>
                  <a:cubicBezTo>
                    <a:pt x="13" y="10"/>
                    <a:pt x="13" y="10"/>
                    <a:pt x="13" y="10"/>
                  </a:cubicBezTo>
                  <a:cubicBezTo>
                    <a:pt x="14" y="9"/>
                    <a:pt x="14" y="7"/>
                    <a:pt x="13" y="6"/>
                  </a:cubicBezTo>
                  <a:cubicBezTo>
                    <a:pt x="7" y="1"/>
                    <a:pt x="7" y="1"/>
                    <a:pt x="7" y="1"/>
                  </a:cubicBezTo>
                  <a:cubicBezTo>
                    <a:pt x="6" y="0"/>
                    <a:pt x="5" y="0"/>
                    <a:pt x="4" y="0"/>
                  </a:cubicBezTo>
                  <a:cubicBezTo>
                    <a:pt x="4" y="0"/>
                    <a:pt x="3" y="0"/>
                    <a:pt x="2" y="1"/>
                  </a:cubicBezTo>
                  <a:cubicBezTo>
                    <a:pt x="2" y="1"/>
                    <a:pt x="1" y="2"/>
                    <a:pt x="1" y="2"/>
                  </a:cubicBezTo>
                  <a:cubicBezTo>
                    <a:pt x="1" y="3"/>
                    <a:pt x="0" y="4"/>
                    <a:pt x="1" y="5"/>
                  </a:cubicBezTo>
                  <a:cubicBezTo>
                    <a:pt x="1" y="6"/>
                    <a:pt x="1" y="6"/>
                    <a:pt x="2" y="7"/>
                  </a:cubicBezTo>
                  <a:cubicBezTo>
                    <a:pt x="9" y="11"/>
                    <a:pt x="9" y="11"/>
                    <a:pt x="9" y="11"/>
                  </a:cubicBezTo>
                  <a:cubicBezTo>
                    <a:pt x="10" y="12"/>
                    <a:pt x="12" y="12"/>
                    <a:pt x="13" y="11"/>
                  </a:cubicBezTo>
                  <a:close/>
                  <a:moveTo>
                    <a:pt x="13" y="11"/>
                  </a:moveTo>
                  <a:cubicBezTo>
                    <a:pt x="13" y="11"/>
                    <a:pt x="13" y="11"/>
                    <a:pt x="13"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3" name="Freeform 287">
              <a:extLst>
                <a:ext uri="{FF2B5EF4-FFF2-40B4-BE49-F238E27FC236}">
                  <a16:creationId xmlns:a16="http://schemas.microsoft.com/office/drawing/2014/main" id="{7F1D12B6-97F3-AD44-9E32-0A64B05613C4}"/>
                </a:ext>
              </a:extLst>
            </p:cNvPr>
            <p:cNvSpPr>
              <a:spLocks noEditPoints="1"/>
            </p:cNvSpPr>
            <p:nvPr/>
          </p:nvSpPr>
          <p:spPr bwMode="auto">
            <a:xfrm>
              <a:off x="6124192" y="3119625"/>
              <a:ext cx="59165" cy="38686"/>
            </a:xfrm>
            <a:custGeom>
              <a:avLst/>
              <a:gdLst>
                <a:gd name="T0" fmla="*/ 14 w 15"/>
                <a:gd name="T1" fmla="*/ 3 h 10"/>
                <a:gd name="T2" fmla="*/ 12 w 15"/>
                <a:gd name="T3" fmla="*/ 2 h 10"/>
                <a:gd name="T4" fmla="*/ 4 w 15"/>
                <a:gd name="T5" fmla="*/ 1 h 10"/>
                <a:gd name="T6" fmla="*/ 0 w 15"/>
                <a:gd name="T7" fmla="*/ 3 h 10"/>
                <a:gd name="T8" fmla="*/ 0 w 15"/>
                <a:gd name="T9" fmla="*/ 3 h 10"/>
                <a:gd name="T10" fmla="*/ 2 w 15"/>
                <a:gd name="T11" fmla="*/ 7 h 10"/>
                <a:gd name="T12" fmla="*/ 10 w 15"/>
                <a:gd name="T13" fmla="*/ 9 h 10"/>
                <a:gd name="T14" fmla="*/ 13 w 15"/>
                <a:gd name="T15" fmla="*/ 9 h 10"/>
                <a:gd name="T16" fmla="*/ 14 w 15"/>
                <a:gd name="T17" fmla="*/ 7 h 10"/>
                <a:gd name="T18" fmla="*/ 14 w 15"/>
                <a:gd name="T19" fmla="*/ 5 h 10"/>
                <a:gd name="T20" fmla="*/ 14 w 15"/>
                <a:gd name="T21" fmla="*/ 3 h 10"/>
                <a:gd name="T22" fmla="*/ 14 w 15"/>
                <a:gd name="T23" fmla="*/ 3 h 10"/>
                <a:gd name="T24" fmla="*/ 14 w 15"/>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4" y="3"/>
                  </a:moveTo>
                  <a:cubicBezTo>
                    <a:pt x="13" y="2"/>
                    <a:pt x="13" y="2"/>
                    <a:pt x="12" y="2"/>
                  </a:cubicBezTo>
                  <a:cubicBezTo>
                    <a:pt x="4" y="1"/>
                    <a:pt x="4" y="1"/>
                    <a:pt x="4" y="1"/>
                  </a:cubicBezTo>
                  <a:cubicBezTo>
                    <a:pt x="2" y="0"/>
                    <a:pt x="1" y="1"/>
                    <a:pt x="0" y="3"/>
                  </a:cubicBezTo>
                  <a:cubicBezTo>
                    <a:pt x="0" y="3"/>
                    <a:pt x="0" y="3"/>
                    <a:pt x="0" y="3"/>
                  </a:cubicBezTo>
                  <a:cubicBezTo>
                    <a:pt x="0" y="5"/>
                    <a:pt x="1" y="7"/>
                    <a:pt x="2" y="7"/>
                  </a:cubicBezTo>
                  <a:cubicBezTo>
                    <a:pt x="10" y="9"/>
                    <a:pt x="10" y="9"/>
                    <a:pt x="10" y="9"/>
                  </a:cubicBezTo>
                  <a:cubicBezTo>
                    <a:pt x="11" y="10"/>
                    <a:pt x="12" y="10"/>
                    <a:pt x="13" y="9"/>
                  </a:cubicBezTo>
                  <a:cubicBezTo>
                    <a:pt x="13" y="9"/>
                    <a:pt x="14" y="8"/>
                    <a:pt x="14" y="7"/>
                  </a:cubicBezTo>
                  <a:cubicBezTo>
                    <a:pt x="14" y="6"/>
                    <a:pt x="14" y="6"/>
                    <a:pt x="14" y="5"/>
                  </a:cubicBezTo>
                  <a:cubicBezTo>
                    <a:pt x="15" y="5"/>
                    <a:pt x="14" y="4"/>
                    <a:pt x="14" y="3"/>
                  </a:cubicBezTo>
                  <a:close/>
                  <a:moveTo>
                    <a:pt x="14" y="3"/>
                  </a:moveTo>
                  <a:cubicBezTo>
                    <a:pt x="14" y="3"/>
                    <a:pt x="14" y="3"/>
                    <a:pt x="14"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grpSp>
      <p:grpSp>
        <p:nvGrpSpPr>
          <p:cNvPr id="64" name="Group 63">
            <a:extLst>
              <a:ext uri="{FF2B5EF4-FFF2-40B4-BE49-F238E27FC236}">
                <a16:creationId xmlns:a16="http://schemas.microsoft.com/office/drawing/2014/main" id="{4F0CB49C-DFB2-9142-AB5F-792BA0E7AB94}"/>
              </a:ext>
            </a:extLst>
          </p:cNvPr>
          <p:cNvGrpSpPr>
            <a:grpSpLocks noChangeAspect="1"/>
          </p:cNvGrpSpPr>
          <p:nvPr userDrawn="1"/>
        </p:nvGrpSpPr>
        <p:grpSpPr>
          <a:xfrm>
            <a:off x="1105292" y="1471006"/>
            <a:ext cx="607753" cy="607753"/>
            <a:chOff x="2910438" y="2758275"/>
            <a:chExt cx="701954" cy="701954"/>
          </a:xfrm>
        </p:grpSpPr>
        <p:sp>
          <p:nvSpPr>
            <p:cNvPr id="65" name="Oval 64">
              <a:extLst>
                <a:ext uri="{FF2B5EF4-FFF2-40B4-BE49-F238E27FC236}">
                  <a16:creationId xmlns:a16="http://schemas.microsoft.com/office/drawing/2014/main" id="{E7111CCE-F7C5-254A-9B66-8110EC9D705A}"/>
                </a:ext>
              </a:extLst>
            </p:cNvPr>
            <p:cNvSpPr/>
            <p:nvPr/>
          </p:nvSpPr>
          <p:spPr>
            <a:xfrm>
              <a:off x="2910438"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prstClr val="black"/>
                </a:solidFill>
                <a:latin typeface="Cambria" panose="02040503050406030204" pitchFamily="18" charset="0"/>
              </a:endParaRPr>
            </a:p>
          </p:txBody>
        </p:sp>
        <p:sp>
          <p:nvSpPr>
            <p:cNvPr id="66" name="Freeform 1133">
              <a:extLst>
                <a:ext uri="{FF2B5EF4-FFF2-40B4-BE49-F238E27FC236}">
                  <a16:creationId xmlns:a16="http://schemas.microsoft.com/office/drawing/2014/main" id="{48752EE5-5028-9F4B-AA67-CB4AC20BDCFF}"/>
                </a:ext>
              </a:extLst>
            </p:cNvPr>
            <p:cNvSpPr>
              <a:spLocks noEditPoints="1"/>
            </p:cNvSpPr>
            <p:nvPr/>
          </p:nvSpPr>
          <p:spPr bwMode="auto">
            <a:xfrm>
              <a:off x="3055099" y="3159572"/>
              <a:ext cx="412638" cy="228503"/>
            </a:xfrm>
            <a:custGeom>
              <a:avLst/>
              <a:gdLst>
                <a:gd name="T0" fmla="*/ 2 w 101"/>
                <a:gd name="T1" fmla="*/ 42 h 56"/>
                <a:gd name="T2" fmla="*/ 20 w 101"/>
                <a:gd name="T3" fmla="*/ 34 h 56"/>
                <a:gd name="T4" fmla="*/ 23 w 101"/>
                <a:gd name="T5" fmla="*/ 36 h 56"/>
                <a:gd name="T6" fmla="*/ 30 w 101"/>
                <a:gd name="T7" fmla="*/ 54 h 56"/>
                <a:gd name="T8" fmla="*/ 32 w 101"/>
                <a:gd name="T9" fmla="*/ 54 h 56"/>
                <a:gd name="T10" fmla="*/ 50 w 101"/>
                <a:gd name="T11" fmla="*/ 13 h 56"/>
                <a:gd name="T12" fmla="*/ 69 w 101"/>
                <a:gd name="T13" fmla="*/ 54 h 56"/>
                <a:gd name="T14" fmla="*/ 71 w 101"/>
                <a:gd name="T15" fmla="*/ 54 h 56"/>
                <a:gd name="T16" fmla="*/ 77 w 101"/>
                <a:gd name="T17" fmla="*/ 36 h 56"/>
                <a:gd name="T18" fmla="*/ 80 w 101"/>
                <a:gd name="T19" fmla="*/ 34 h 56"/>
                <a:gd name="T20" fmla="*/ 99 w 101"/>
                <a:gd name="T21" fmla="*/ 42 h 56"/>
                <a:gd name="T22" fmla="*/ 100 w 101"/>
                <a:gd name="T23" fmla="*/ 40 h 56"/>
                <a:gd name="T24" fmla="*/ 82 w 101"/>
                <a:gd name="T25" fmla="*/ 0 h 56"/>
                <a:gd name="T26" fmla="*/ 51 w 101"/>
                <a:gd name="T27" fmla="*/ 12 h 56"/>
                <a:gd name="T28" fmla="*/ 50 w 101"/>
                <a:gd name="T29" fmla="*/ 12 h 56"/>
                <a:gd name="T30" fmla="*/ 50 w 101"/>
                <a:gd name="T31" fmla="*/ 12 h 56"/>
                <a:gd name="T32" fmla="*/ 19 w 101"/>
                <a:gd name="T33" fmla="*/ 0 h 56"/>
                <a:gd name="T34" fmla="*/ 1 w 101"/>
                <a:gd name="T35" fmla="*/ 40 h 56"/>
                <a:gd name="T36" fmla="*/ 2 w 101"/>
                <a:gd name="T37" fmla="*/ 42 h 56"/>
                <a:gd name="T38" fmla="*/ 2 w 101"/>
                <a:gd name="T39" fmla="*/ 42 h 56"/>
                <a:gd name="T40" fmla="*/ 2 w 101"/>
                <a:gd name="T41"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56">
                  <a:moveTo>
                    <a:pt x="2" y="42"/>
                  </a:moveTo>
                  <a:cubicBezTo>
                    <a:pt x="20" y="34"/>
                    <a:pt x="20" y="34"/>
                    <a:pt x="20" y="34"/>
                  </a:cubicBezTo>
                  <a:cubicBezTo>
                    <a:pt x="22" y="34"/>
                    <a:pt x="23" y="34"/>
                    <a:pt x="23" y="36"/>
                  </a:cubicBezTo>
                  <a:cubicBezTo>
                    <a:pt x="30" y="54"/>
                    <a:pt x="30" y="54"/>
                    <a:pt x="30" y="54"/>
                  </a:cubicBezTo>
                  <a:cubicBezTo>
                    <a:pt x="31" y="56"/>
                    <a:pt x="32" y="56"/>
                    <a:pt x="32" y="54"/>
                  </a:cubicBezTo>
                  <a:cubicBezTo>
                    <a:pt x="50" y="13"/>
                    <a:pt x="50" y="13"/>
                    <a:pt x="50" y="13"/>
                  </a:cubicBezTo>
                  <a:cubicBezTo>
                    <a:pt x="69" y="54"/>
                    <a:pt x="69" y="54"/>
                    <a:pt x="69" y="54"/>
                  </a:cubicBezTo>
                  <a:cubicBezTo>
                    <a:pt x="69" y="56"/>
                    <a:pt x="70" y="56"/>
                    <a:pt x="71" y="54"/>
                  </a:cubicBezTo>
                  <a:cubicBezTo>
                    <a:pt x="77" y="36"/>
                    <a:pt x="77" y="36"/>
                    <a:pt x="77" y="36"/>
                  </a:cubicBezTo>
                  <a:cubicBezTo>
                    <a:pt x="78" y="34"/>
                    <a:pt x="79" y="34"/>
                    <a:pt x="80" y="34"/>
                  </a:cubicBezTo>
                  <a:cubicBezTo>
                    <a:pt x="99" y="42"/>
                    <a:pt x="99" y="42"/>
                    <a:pt x="99" y="42"/>
                  </a:cubicBezTo>
                  <a:cubicBezTo>
                    <a:pt x="100" y="42"/>
                    <a:pt x="101" y="42"/>
                    <a:pt x="100" y="40"/>
                  </a:cubicBezTo>
                  <a:cubicBezTo>
                    <a:pt x="82" y="0"/>
                    <a:pt x="82" y="0"/>
                    <a:pt x="82" y="0"/>
                  </a:cubicBezTo>
                  <a:cubicBezTo>
                    <a:pt x="74" y="8"/>
                    <a:pt x="63" y="12"/>
                    <a:pt x="51" y="12"/>
                  </a:cubicBezTo>
                  <a:cubicBezTo>
                    <a:pt x="51" y="12"/>
                    <a:pt x="51" y="12"/>
                    <a:pt x="50" y="12"/>
                  </a:cubicBezTo>
                  <a:cubicBezTo>
                    <a:pt x="50" y="12"/>
                    <a:pt x="50" y="12"/>
                    <a:pt x="50" y="12"/>
                  </a:cubicBezTo>
                  <a:cubicBezTo>
                    <a:pt x="38" y="12"/>
                    <a:pt x="27" y="8"/>
                    <a:pt x="19" y="0"/>
                  </a:cubicBezTo>
                  <a:cubicBezTo>
                    <a:pt x="1" y="40"/>
                    <a:pt x="1" y="40"/>
                    <a:pt x="1" y="40"/>
                  </a:cubicBezTo>
                  <a:cubicBezTo>
                    <a:pt x="0" y="42"/>
                    <a:pt x="1" y="42"/>
                    <a:pt x="2" y="42"/>
                  </a:cubicBezTo>
                  <a:close/>
                  <a:moveTo>
                    <a:pt x="2" y="42"/>
                  </a:moveTo>
                  <a:cubicBezTo>
                    <a:pt x="2" y="42"/>
                    <a:pt x="2" y="42"/>
                    <a:pt x="2"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7" name="Freeform 1134">
              <a:extLst>
                <a:ext uri="{FF2B5EF4-FFF2-40B4-BE49-F238E27FC236}">
                  <a16:creationId xmlns:a16="http://schemas.microsoft.com/office/drawing/2014/main" id="{3F9BD101-7AFB-CA4D-B876-400907853C2B}"/>
                </a:ext>
              </a:extLst>
            </p:cNvPr>
            <p:cNvSpPr>
              <a:spLocks noEditPoints="1"/>
            </p:cNvSpPr>
            <p:nvPr/>
          </p:nvSpPr>
          <p:spPr bwMode="auto">
            <a:xfrm>
              <a:off x="3079500" y="2833454"/>
              <a:ext cx="363832" cy="359394"/>
            </a:xfrm>
            <a:custGeom>
              <a:avLst/>
              <a:gdLst>
                <a:gd name="T0" fmla="*/ 14 w 89"/>
                <a:gd name="T1" fmla="*/ 76 h 88"/>
                <a:gd name="T2" fmla="*/ 42 w 89"/>
                <a:gd name="T3" fmla="*/ 88 h 88"/>
                <a:gd name="T4" fmla="*/ 44 w 89"/>
                <a:gd name="T5" fmla="*/ 88 h 88"/>
                <a:gd name="T6" fmla="*/ 47 w 89"/>
                <a:gd name="T7" fmla="*/ 88 h 88"/>
                <a:gd name="T8" fmla="*/ 75 w 89"/>
                <a:gd name="T9" fmla="*/ 76 h 88"/>
                <a:gd name="T10" fmla="*/ 89 w 89"/>
                <a:gd name="T11" fmla="*/ 44 h 88"/>
                <a:gd name="T12" fmla="*/ 44 w 89"/>
                <a:gd name="T13" fmla="*/ 0 h 88"/>
                <a:gd name="T14" fmla="*/ 0 w 89"/>
                <a:gd name="T15" fmla="*/ 44 h 88"/>
                <a:gd name="T16" fmla="*/ 14 w 89"/>
                <a:gd name="T17" fmla="*/ 76 h 88"/>
                <a:gd name="T18" fmla="*/ 44 w 89"/>
                <a:gd name="T19" fmla="*/ 8 h 88"/>
                <a:gd name="T20" fmla="*/ 81 w 89"/>
                <a:gd name="T21" fmla="*/ 44 h 88"/>
                <a:gd name="T22" fmla="*/ 71 w 89"/>
                <a:gd name="T23" fmla="*/ 68 h 88"/>
                <a:gd name="T24" fmla="*/ 50 w 89"/>
                <a:gd name="T25" fmla="*/ 80 h 88"/>
                <a:gd name="T26" fmla="*/ 44 w 89"/>
                <a:gd name="T27" fmla="*/ 80 h 88"/>
                <a:gd name="T28" fmla="*/ 39 w 89"/>
                <a:gd name="T29" fmla="*/ 80 h 88"/>
                <a:gd name="T30" fmla="*/ 18 w 89"/>
                <a:gd name="T31" fmla="*/ 68 h 88"/>
                <a:gd name="T32" fmla="*/ 8 w 89"/>
                <a:gd name="T33" fmla="*/ 44 h 88"/>
                <a:gd name="T34" fmla="*/ 44 w 89"/>
                <a:gd name="T35" fmla="*/ 8 h 88"/>
                <a:gd name="T36" fmla="*/ 44 w 89"/>
                <a:gd name="T37" fmla="*/ 8 h 88"/>
                <a:gd name="T38" fmla="*/ 44 w 89"/>
                <a:gd name="T39" fmla="*/ 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88">
                  <a:moveTo>
                    <a:pt x="14" y="76"/>
                  </a:moveTo>
                  <a:cubicBezTo>
                    <a:pt x="22" y="83"/>
                    <a:pt x="31" y="88"/>
                    <a:pt x="42" y="88"/>
                  </a:cubicBezTo>
                  <a:cubicBezTo>
                    <a:pt x="43" y="88"/>
                    <a:pt x="44" y="88"/>
                    <a:pt x="44" y="88"/>
                  </a:cubicBezTo>
                  <a:cubicBezTo>
                    <a:pt x="45" y="88"/>
                    <a:pt x="46" y="88"/>
                    <a:pt x="47" y="88"/>
                  </a:cubicBezTo>
                  <a:cubicBezTo>
                    <a:pt x="57" y="88"/>
                    <a:pt x="67" y="83"/>
                    <a:pt x="75" y="76"/>
                  </a:cubicBezTo>
                  <a:cubicBezTo>
                    <a:pt x="83" y="68"/>
                    <a:pt x="89" y="57"/>
                    <a:pt x="89" y="44"/>
                  </a:cubicBezTo>
                  <a:cubicBezTo>
                    <a:pt x="89" y="20"/>
                    <a:pt x="69" y="0"/>
                    <a:pt x="44" y="0"/>
                  </a:cubicBezTo>
                  <a:cubicBezTo>
                    <a:pt x="20" y="0"/>
                    <a:pt x="0" y="20"/>
                    <a:pt x="0" y="44"/>
                  </a:cubicBezTo>
                  <a:cubicBezTo>
                    <a:pt x="0" y="57"/>
                    <a:pt x="6" y="68"/>
                    <a:pt x="14" y="76"/>
                  </a:cubicBezTo>
                  <a:close/>
                  <a:moveTo>
                    <a:pt x="44" y="8"/>
                  </a:moveTo>
                  <a:cubicBezTo>
                    <a:pt x="64" y="8"/>
                    <a:pt x="81" y="24"/>
                    <a:pt x="81" y="44"/>
                  </a:cubicBezTo>
                  <a:cubicBezTo>
                    <a:pt x="81" y="53"/>
                    <a:pt x="77" y="62"/>
                    <a:pt x="71" y="68"/>
                  </a:cubicBezTo>
                  <a:cubicBezTo>
                    <a:pt x="66" y="74"/>
                    <a:pt x="59" y="78"/>
                    <a:pt x="50" y="80"/>
                  </a:cubicBezTo>
                  <a:cubicBezTo>
                    <a:pt x="48" y="80"/>
                    <a:pt x="46" y="80"/>
                    <a:pt x="44" y="80"/>
                  </a:cubicBezTo>
                  <a:cubicBezTo>
                    <a:pt x="42" y="80"/>
                    <a:pt x="41" y="80"/>
                    <a:pt x="39" y="80"/>
                  </a:cubicBezTo>
                  <a:cubicBezTo>
                    <a:pt x="30" y="78"/>
                    <a:pt x="23" y="74"/>
                    <a:pt x="18" y="68"/>
                  </a:cubicBezTo>
                  <a:cubicBezTo>
                    <a:pt x="12" y="62"/>
                    <a:pt x="8" y="53"/>
                    <a:pt x="8" y="44"/>
                  </a:cubicBezTo>
                  <a:cubicBezTo>
                    <a:pt x="8" y="24"/>
                    <a:pt x="25" y="8"/>
                    <a:pt x="44" y="8"/>
                  </a:cubicBezTo>
                  <a:close/>
                  <a:moveTo>
                    <a:pt x="44" y="8"/>
                  </a:moveTo>
                  <a:cubicBezTo>
                    <a:pt x="44" y="8"/>
                    <a:pt x="44" y="8"/>
                    <a:pt x="44"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8" name="Freeform 1135">
              <a:extLst>
                <a:ext uri="{FF2B5EF4-FFF2-40B4-BE49-F238E27FC236}">
                  <a16:creationId xmlns:a16="http://schemas.microsoft.com/office/drawing/2014/main" id="{5AE24643-34B1-7B4C-8225-F74180B76DBD}"/>
                </a:ext>
              </a:extLst>
            </p:cNvPr>
            <p:cNvSpPr>
              <a:spLocks noEditPoints="1"/>
            </p:cNvSpPr>
            <p:nvPr/>
          </p:nvSpPr>
          <p:spPr bwMode="auto">
            <a:xfrm>
              <a:off x="3128307" y="2882260"/>
              <a:ext cx="266218" cy="261781"/>
            </a:xfrm>
            <a:custGeom>
              <a:avLst/>
              <a:gdLst>
                <a:gd name="T0" fmla="*/ 25 w 65"/>
                <a:gd name="T1" fmla="*/ 63 h 64"/>
                <a:gd name="T2" fmla="*/ 32 w 65"/>
                <a:gd name="T3" fmla="*/ 64 h 64"/>
                <a:gd name="T4" fmla="*/ 40 w 65"/>
                <a:gd name="T5" fmla="*/ 63 h 64"/>
                <a:gd name="T6" fmla="*/ 57 w 65"/>
                <a:gd name="T7" fmla="*/ 53 h 64"/>
                <a:gd name="T8" fmla="*/ 65 w 65"/>
                <a:gd name="T9" fmla="*/ 32 h 64"/>
                <a:gd name="T10" fmla="*/ 32 w 65"/>
                <a:gd name="T11" fmla="*/ 0 h 64"/>
                <a:gd name="T12" fmla="*/ 0 w 65"/>
                <a:gd name="T13" fmla="*/ 32 h 64"/>
                <a:gd name="T14" fmla="*/ 7 w 65"/>
                <a:gd name="T15" fmla="*/ 53 h 64"/>
                <a:gd name="T16" fmla="*/ 25 w 65"/>
                <a:gd name="T17" fmla="*/ 63 h 64"/>
                <a:gd name="T18" fmla="*/ 23 w 65"/>
                <a:gd name="T19" fmla="*/ 14 h 64"/>
                <a:gd name="T20" fmla="*/ 33 w 65"/>
                <a:gd name="T21" fmla="*/ 8 h 64"/>
                <a:gd name="T22" fmla="*/ 33 w 65"/>
                <a:gd name="T23" fmla="*/ 8 h 64"/>
                <a:gd name="T24" fmla="*/ 39 w 65"/>
                <a:gd name="T25" fmla="*/ 8 h 64"/>
                <a:gd name="T26" fmla="*/ 39 w 65"/>
                <a:gd name="T27" fmla="*/ 9 h 64"/>
                <a:gd name="T28" fmla="*/ 39 w 65"/>
                <a:gd name="T29" fmla="*/ 55 h 64"/>
                <a:gd name="T30" fmla="*/ 39 w 65"/>
                <a:gd name="T31" fmla="*/ 56 h 64"/>
                <a:gd name="T32" fmla="*/ 33 w 65"/>
                <a:gd name="T33" fmla="*/ 56 h 64"/>
                <a:gd name="T34" fmla="*/ 32 w 65"/>
                <a:gd name="T35" fmla="*/ 55 h 64"/>
                <a:gd name="T36" fmla="*/ 32 w 65"/>
                <a:gd name="T37" fmla="*/ 16 h 64"/>
                <a:gd name="T38" fmla="*/ 25 w 65"/>
                <a:gd name="T39" fmla="*/ 20 h 64"/>
                <a:gd name="T40" fmla="*/ 24 w 65"/>
                <a:gd name="T41" fmla="*/ 20 h 64"/>
                <a:gd name="T42" fmla="*/ 24 w 65"/>
                <a:gd name="T43" fmla="*/ 19 h 64"/>
                <a:gd name="T44" fmla="*/ 22 w 65"/>
                <a:gd name="T45" fmla="*/ 15 h 64"/>
                <a:gd name="T46" fmla="*/ 23 w 65"/>
                <a:gd name="T47" fmla="*/ 14 h 64"/>
                <a:gd name="T48" fmla="*/ 23 w 65"/>
                <a:gd name="T49" fmla="*/ 14 h 64"/>
                <a:gd name="T50" fmla="*/ 23 w 65"/>
                <a:gd name="T51" fmla="*/ 1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64">
                  <a:moveTo>
                    <a:pt x="25" y="63"/>
                  </a:moveTo>
                  <a:cubicBezTo>
                    <a:pt x="27" y="64"/>
                    <a:pt x="30" y="64"/>
                    <a:pt x="32" y="64"/>
                  </a:cubicBezTo>
                  <a:cubicBezTo>
                    <a:pt x="35" y="64"/>
                    <a:pt x="38" y="64"/>
                    <a:pt x="40" y="63"/>
                  </a:cubicBezTo>
                  <a:cubicBezTo>
                    <a:pt x="47" y="62"/>
                    <a:pt x="53" y="58"/>
                    <a:pt x="57" y="53"/>
                  </a:cubicBezTo>
                  <a:cubicBezTo>
                    <a:pt x="62" y="47"/>
                    <a:pt x="65" y="40"/>
                    <a:pt x="65" y="32"/>
                  </a:cubicBezTo>
                  <a:cubicBezTo>
                    <a:pt x="65" y="14"/>
                    <a:pt x="50" y="0"/>
                    <a:pt x="32" y="0"/>
                  </a:cubicBezTo>
                  <a:cubicBezTo>
                    <a:pt x="15" y="0"/>
                    <a:pt x="0" y="14"/>
                    <a:pt x="0" y="32"/>
                  </a:cubicBezTo>
                  <a:cubicBezTo>
                    <a:pt x="0" y="40"/>
                    <a:pt x="3" y="47"/>
                    <a:pt x="7" y="53"/>
                  </a:cubicBezTo>
                  <a:cubicBezTo>
                    <a:pt x="12" y="58"/>
                    <a:pt x="18" y="62"/>
                    <a:pt x="25" y="63"/>
                  </a:cubicBezTo>
                  <a:close/>
                  <a:moveTo>
                    <a:pt x="23" y="14"/>
                  </a:moveTo>
                  <a:cubicBezTo>
                    <a:pt x="33" y="8"/>
                    <a:pt x="33" y="8"/>
                    <a:pt x="33" y="8"/>
                  </a:cubicBezTo>
                  <a:cubicBezTo>
                    <a:pt x="33" y="8"/>
                    <a:pt x="33" y="8"/>
                    <a:pt x="33" y="8"/>
                  </a:cubicBezTo>
                  <a:cubicBezTo>
                    <a:pt x="39" y="8"/>
                    <a:pt x="39" y="8"/>
                    <a:pt x="39" y="8"/>
                  </a:cubicBezTo>
                  <a:cubicBezTo>
                    <a:pt x="39" y="8"/>
                    <a:pt x="39" y="8"/>
                    <a:pt x="39" y="9"/>
                  </a:cubicBezTo>
                  <a:cubicBezTo>
                    <a:pt x="39" y="55"/>
                    <a:pt x="39" y="55"/>
                    <a:pt x="39" y="55"/>
                  </a:cubicBezTo>
                  <a:cubicBezTo>
                    <a:pt x="39" y="56"/>
                    <a:pt x="39" y="56"/>
                    <a:pt x="39" y="56"/>
                  </a:cubicBezTo>
                  <a:cubicBezTo>
                    <a:pt x="33" y="56"/>
                    <a:pt x="33" y="56"/>
                    <a:pt x="33" y="56"/>
                  </a:cubicBezTo>
                  <a:cubicBezTo>
                    <a:pt x="32" y="56"/>
                    <a:pt x="32" y="56"/>
                    <a:pt x="32" y="55"/>
                  </a:cubicBezTo>
                  <a:cubicBezTo>
                    <a:pt x="32" y="16"/>
                    <a:pt x="32" y="16"/>
                    <a:pt x="32" y="16"/>
                  </a:cubicBezTo>
                  <a:cubicBezTo>
                    <a:pt x="25" y="20"/>
                    <a:pt x="25" y="20"/>
                    <a:pt x="25" y="20"/>
                  </a:cubicBezTo>
                  <a:cubicBezTo>
                    <a:pt x="25" y="20"/>
                    <a:pt x="24" y="20"/>
                    <a:pt x="24" y="20"/>
                  </a:cubicBezTo>
                  <a:cubicBezTo>
                    <a:pt x="24" y="20"/>
                    <a:pt x="24" y="20"/>
                    <a:pt x="24" y="19"/>
                  </a:cubicBezTo>
                  <a:cubicBezTo>
                    <a:pt x="22" y="15"/>
                    <a:pt x="22" y="15"/>
                    <a:pt x="22" y="15"/>
                  </a:cubicBezTo>
                  <a:cubicBezTo>
                    <a:pt x="22" y="14"/>
                    <a:pt x="22" y="14"/>
                    <a:pt x="23" y="14"/>
                  </a:cubicBezTo>
                  <a:close/>
                  <a:moveTo>
                    <a:pt x="23" y="14"/>
                  </a:moveTo>
                  <a:cubicBezTo>
                    <a:pt x="23" y="14"/>
                    <a:pt x="23" y="14"/>
                    <a:pt x="23"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grpSp>
      <p:grpSp>
        <p:nvGrpSpPr>
          <p:cNvPr id="69" name="Group 68">
            <a:extLst>
              <a:ext uri="{FF2B5EF4-FFF2-40B4-BE49-F238E27FC236}">
                <a16:creationId xmlns:a16="http://schemas.microsoft.com/office/drawing/2014/main" id="{AE56AF82-4F8D-6F4A-BD4A-ECF6EC70FA86}"/>
              </a:ext>
            </a:extLst>
          </p:cNvPr>
          <p:cNvGrpSpPr>
            <a:grpSpLocks noChangeAspect="1"/>
          </p:cNvGrpSpPr>
          <p:nvPr userDrawn="1"/>
        </p:nvGrpSpPr>
        <p:grpSpPr>
          <a:xfrm>
            <a:off x="5199072" y="1434845"/>
            <a:ext cx="647697" cy="647697"/>
            <a:chOff x="8315663" y="2758275"/>
            <a:chExt cx="701954" cy="701954"/>
          </a:xfrm>
        </p:grpSpPr>
        <p:sp>
          <p:nvSpPr>
            <p:cNvPr id="70" name="Oval 69">
              <a:extLst>
                <a:ext uri="{FF2B5EF4-FFF2-40B4-BE49-F238E27FC236}">
                  <a16:creationId xmlns:a16="http://schemas.microsoft.com/office/drawing/2014/main" id="{0EE616C1-217F-E442-8F64-D49D8C324CB7}"/>
                </a:ext>
              </a:extLst>
            </p:cNvPr>
            <p:cNvSpPr/>
            <p:nvPr/>
          </p:nvSpPr>
          <p:spPr>
            <a:xfrm>
              <a:off x="8315663"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srgbClr val="000000"/>
                </a:solidFill>
                <a:latin typeface="Cambria" panose="02040503050406030204" pitchFamily="18" charset="0"/>
              </a:endParaRPr>
            </a:p>
          </p:txBody>
        </p:sp>
        <p:grpSp>
          <p:nvGrpSpPr>
            <p:cNvPr id="71" name="Group 70">
              <a:extLst>
                <a:ext uri="{FF2B5EF4-FFF2-40B4-BE49-F238E27FC236}">
                  <a16:creationId xmlns:a16="http://schemas.microsoft.com/office/drawing/2014/main" id="{465CF19D-80D4-984A-A772-F7117F1D0773}"/>
                </a:ext>
              </a:extLst>
            </p:cNvPr>
            <p:cNvGrpSpPr>
              <a:grpSpLocks noChangeAspect="1"/>
            </p:cNvGrpSpPr>
            <p:nvPr>
              <p:custDataLst>
                <p:tags r:id="rId1"/>
              </p:custDataLst>
            </p:nvPr>
          </p:nvGrpSpPr>
          <p:grpSpPr>
            <a:xfrm>
              <a:off x="8446111" y="2868886"/>
              <a:ext cx="447560" cy="463933"/>
              <a:chOff x="2163763" y="5392738"/>
              <a:chExt cx="911225" cy="944562"/>
            </a:xfrm>
          </p:grpSpPr>
          <p:sp>
            <p:nvSpPr>
              <p:cNvPr id="72" name="Freeform 15">
                <a:extLst>
                  <a:ext uri="{FF2B5EF4-FFF2-40B4-BE49-F238E27FC236}">
                    <a16:creationId xmlns:a16="http://schemas.microsoft.com/office/drawing/2014/main" id="{03F2C5D6-4742-F742-960E-56322EB33E75}"/>
                  </a:ext>
                </a:extLst>
              </p:cNvPr>
              <p:cNvSpPr>
                <a:spLocks noEditPoints="1"/>
              </p:cNvSpPr>
              <p:nvPr/>
            </p:nvSpPr>
            <p:spPr bwMode="auto">
              <a:xfrm>
                <a:off x="2163763" y="5464175"/>
                <a:ext cx="911225" cy="873125"/>
              </a:xfrm>
              <a:custGeom>
                <a:avLst/>
                <a:gdLst>
                  <a:gd name="T0" fmla="*/ 603 w 1481"/>
                  <a:gd name="T1" fmla="*/ 1407 h 1419"/>
                  <a:gd name="T2" fmla="*/ 30 w 1481"/>
                  <a:gd name="T3" fmla="*/ 817 h 1419"/>
                  <a:gd name="T4" fmla="*/ 618 w 1481"/>
                  <a:gd name="T5" fmla="*/ 11 h 1419"/>
                  <a:gd name="T6" fmla="*/ 727 w 1481"/>
                  <a:gd name="T7" fmla="*/ 119 h 1419"/>
                  <a:gd name="T8" fmla="*/ 553 w 1481"/>
                  <a:gd name="T9" fmla="*/ 296 h 1419"/>
                  <a:gd name="T10" fmla="*/ 758 w 1481"/>
                  <a:gd name="T11" fmla="*/ 297 h 1419"/>
                  <a:gd name="T12" fmla="*/ 829 w 1481"/>
                  <a:gd name="T13" fmla="*/ 414 h 1419"/>
                  <a:gd name="T14" fmla="*/ 528 w 1481"/>
                  <a:gd name="T15" fmla="*/ 414 h 1419"/>
                  <a:gd name="T16" fmla="*/ 480 w 1481"/>
                  <a:gd name="T17" fmla="*/ 651 h 1419"/>
                  <a:gd name="T18" fmla="*/ 938 w 1481"/>
                  <a:gd name="T19" fmla="*/ 769 h 1419"/>
                  <a:gd name="T20" fmla="*/ 494 w 1481"/>
                  <a:gd name="T21" fmla="*/ 913 h 1419"/>
                  <a:gd name="T22" fmla="*/ 525 w 1481"/>
                  <a:gd name="T23" fmla="*/ 1006 h 1419"/>
                  <a:gd name="T24" fmla="*/ 950 w 1481"/>
                  <a:gd name="T25" fmla="*/ 995 h 1419"/>
                  <a:gd name="T26" fmla="*/ 978 w 1481"/>
                  <a:gd name="T27" fmla="*/ 829 h 1419"/>
                  <a:gd name="T28" fmla="*/ 1070 w 1481"/>
                  <a:gd name="T29" fmla="*/ 1006 h 1419"/>
                  <a:gd name="T30" fmla="*/ 1229 w 1481"/>
                  <a:gd name="T31" fmla="*/ 1005 h 1419"/>
                  <a:gd name="T32" fmla="*/ 1318 w 1481"/>
                  <a:gd name="T33" fmla="*/ 770 h 1419"/>
                  <a:gd name="T34" fmla="*/ 1237 w 1481"/>
                  <a:gd name="T35" fmla="*/ 651 h 1419"/>
                  <a:gd name="T36" fmla="*/ 1293 w 1481"/>
                  <a:gd name="T37" fmla="*/ 534 h 1419"/>
                  <a:gd name="T38" fmla="*/ 1349 w 1481"/>
                  <a:gd name="T39" fmla="*/ 399 h 1419"/>
                  <a:gd name="T40" fmla="*/ 1393 w 1481"/>
                  <a:gd name="T41" fmla="*/ 462 h 1419"/>
                  <a:gd name="T42" fmla="*/ 818 w 1481"/>
                  <a:gd name="T43" fmla="*/ 1413 h 1419"/>
                  <a:gd name="T44" fmla="*/ 685 w 1481"/>
                  <a:gd name="T45" fmla="*/ 1419 h 1419"/>
                  <a:gd name="T46" fmla="*/ 385 w 1481"/>
                  <a:gd name="T47" fmla="*/ 415 h 1419"/>
                  <a:gd name="T48" fmla="*/ 215 w 1481"/>
                  <a:gd name="T49" fmla="*/ 423 h 1419"/>
                  <a:gd name="T50" fmla="*/ 143 w 1481"/>
                  <a:gd name="T51" fmla="*/ 651 h 1419"/>
                  <a:gd name="T52" fmla="*/ 389 w 1481"/>
                  <a:gd name="T53" fmla="*/ 415 h 1419"/>
                  <a:gd name="T54" fmla="*/ 143 w 1481"/>
                  <a:gd name="T55" fmla="*/ 774 h 1419"/>
                  <a:gd name="T56" fmla="*/ 230 w 1481"/>
                  <a:gd name="T57" fmla="*/ 1005 h 1419"/>
                  <a:gd name="T58" fmla="*/ 389 w 1481"/>
                  <a:gd name="T59" fmla="*/ 1005 h 1419"/>
                  <a:gd name="T60" fmla="*/ 144 w 1481"/>
                  <a:gd name="T61" fmla="*/ 770 h 1419"/>
                  <a:gd name="T62" fmla="*/ 555 w 1481"/>
                  <a:gd name="T63" fmla="*/ 1125 h 1419"/>
                  <a:gd name="T64" fmla="*/ 795 w 1481"/>
                  <a:gd name="T65" fmla="*/ 1278 h 1419"/>
                  <a:gd name="T66" fmla="*/ 907 w 1481"/>
                  <a:gd name="T67" fmla="*/ 1125 h 1419"/>
                  <a:gd name="T68" fmla="*/ 421 w 1481"/>
                  <a:gd name="T69" fmla="*/ 297 h 1419"/>
                  <a:gd name="T70" fmla="*/ 453 w 1481"/>
                  <a:gd name="T71" fmla="*/ 238 h 1419"/>
                  <a:gd name="T72" fmla="*/ 309 w 1481"/>
                  <a:gd name="T73" fmla="*/ 297 h 1419"/>
                  <a:gd name="T74" fmla="*/ 444 w 1481"/>
                  <a:gd name="T75" fmla="*/ 1162 h 1419"/>
                  <a:gd name="T76" fmla="*/ 310 w 1481"/>
                  <a:gd name="T77" fmla="*/ 1124 h 1419"/>
                  <a:gd name="T78" fmla="*/ 1150 w 1481"/>
                  <a:gd name="T79" fmla="*/ 1124 h 1419"/>
                  <a:gd name="T80" fmla="*/ 1020 w 1481"/>
                  <a:gd name="T81" fmla="*/ 1155 h 1419"/>
                  <a:gd name="T82" fmla="*/ 976 w 1481"/>
                  <a:gd name="T83" fmla="*/ 1246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81" h="1419">
                    <a:moveTo>
                      <a:pt x="685" y="1419"/>
                    </a:moveTo>
                    <a:cubicBezTo>
                      <a:pt x="658" y="1415"/>
                      <a:pt x="630" y="1412"/>
                      <a:pt x="603" y="1407"/>
                    </a:cubicBezTo>
                    <a:cubicBezTo>
                      <a:pt x="443" y="1377"/>
                      <a:pt x="309" y="1301"/>
                      <a:pt x="200" y="1180"/>
                    </a:cubicBezTo>
                    <a:cubicBezTo>
                      <a:pt x="107" y="1076"/>
                      <a:pt x="49" y="955"/>
                      <a:pt x="30" y="817"/>
                    </a:cubicBezTo>
                    <a:cubicBezTo>
                      <a:pt x="0" y="603"/>
                      <a:pt x="54" y="411"/>
                      <a:pt x="195" y="247"/>
                    </a:cubicBezTo>
                    <a:cubicBezTo>
                      <a:pt x="307" y="117"/>
                      <a:pt x="449" y="39"/>
                      <a:pt x="618" y="11"/>
                    </a:cubicBezTo>
                    <a:cubicBezTo>
                      <a:pt x="661" y="3"/>
                      <a:pt x="704" y="0"/>
                      <a:pt x="747" y="2"/>
                    </a:cubicBezTo>
                    <a:cubicBezTo>
                      <a:pt x="740" y="42"/>
                      <a:pt x="734" y="80"/>
                      <a:pt x="727" y="119"/>
                    </a:cubicBezTo>
                    <a:cubicBezTo>
                      <a:pt x="662" y="127"/>
                      <a:pt x="625" y="174"/>
                      <a:pt x="592" y="226"/>
                    </a:cubicBezTo>
                    <a:cubicBezTo>
                      <a:pt x="578" y="248"/>
                      <a:pt x="567" y="271"/>
                      <a:pt x="553" y="296"/>
                    </a:cubicBezTo>
                    <a:cubicBezTo>
                      <a:pt x="562" y="297"/>
                      <a:pt x="567" y="297"/>
                      <a:pt x="572" y="297"/>
                    </a:cubicBezTo>
                    <a:cubicBezTo>
                      <a:pt x="634" y="297"/>
                      <a:pt x="696" y="298"/>
                      <a:pt x="758" y="297"/>
                    </a:cubicBezTo>
                    <a:cubicBezTo>
                      <a:pt x="770" y="297"/>
                      <a:pt x="775" y="301"/>
                      <a:pt x="780" y="311"/>
                    </a:cubicBezTo>
                    <a:cubicBezTo>
                      <a:pt x="796" y="345"/>
                      <a:pt x="812" y="379"/>
                      <a:pt x="829" y="414"/>
                    </a:cubicBezTo>
                    <a:cubicBezTo>
                      <a:pt x="822" y="414"/>
                      <a:pt x="817" y="414"/>
                      <a:pt x="812" y="414"/>
                    </a:cubicBezTo>
                    <a:cubicBezTo>
                      <a:pt x="717" y="414"/>
                      <a:pt x="623" y="415"/>
                      <a:pt x="528" y="414"/>
                    </a:cubicBezTo>
                    <a:cubicBezTo>
                      <a:pt x="518" y="414"/>
                      <a:pt x="513" y="417"/>
                      <a:pt x="510" y="428"/>
                    </a:cubicBezTo>
                    <a:cubicBezTo>
                      <a:pt x="493" y="501"/>
                      <a:pt x="483" y="574"/>
                      <a:pt x="480" y="651"/>
                    </a:cubicBezTo>
                    <a:cubicBezTo>
                      <a:pt x="629" y="651"/>
                      <a:pt x="778" y="651"/>
                      <a:pt x="932" y="651"/>
                    </a:cubicBezTo>
                    <a:cubicBezTo>
                      <a:pt x="934" y="690"/>
                      <a:pt x="936" y="728"/>
                      <a:pt x="938" y="769"/>
                    </a:cubicBezTo>
                    <a:cubicBezTo>
                      <a:pt x="784" y="769"/>
                      <a:pt x="632" y="769"/>
                      <a:pt x="477" y="769"/>
                    </a:cubicBezTo>
                    <a:cubicBezTo>
                      <a:pt x="483" y="819"/>
                      <a:pt x="488" y="866"/>
                      <a:pt x="494" y="913"/>
                    </a:cubicBezTo>
                    <a:cubicBezTo>
                      <a:pt x="498" y="940"/>
                      <a:pt x="506" y="967"/>
                      <a:pt x="511" y="995"/>
                    </a:cubicBezTo>
                    <a:cubicBezTo>
                      <a:pt x="512" y="1003"/>
                      <a:pt x="516" y="1006"/>
                      <a:pt x="525" y="1006"/>
                    </a:cubicBezTo>
                    <a:cubicBezTo>
                      <a:pt x="662" y="1006"/>
                      <a:pt x="799" y="1006"/>
                      <a:pt x="936" y="1006"/>
                    </a:cubicBezTo>
                    <a:cubicBezTo>
                      <a:pt x="944" y="1006"/>
                      <a:pt x="948" y="1003"/>
                      <a:pt x="950" y="995"/>
                    </a:cubicBezTo>
                    <a:cubicBezTo>
                      <a:pt x="958" y="942"/>
                      <a:pt x="967" y="889"/>
                      <a:pt x="976" y="837"/>
                    </a:cubicBezTo>
                    <a:cubicBezTo>
                      <a:pt x="977" y="834"/>
                      <a:pt x="977" y="832"/>
                      <a:pt x="978" y="829"/>
                    </a:cubicBezTo>
                    <a:cubicBezTo>
                      <a:pt x="1016" y="829"/>
                      <a:pt x="1054" y="829"/>
                      <a:pt x="1095" y="829"/>
                    </a:cubicBezTo>
                    <a:cubicBezTo>
                      <a:pt x="1087" y="888"/>
                      <a:pt x="1079" y="946"/>
                      <a:pt x="1070" y="1006"/>
                    </a:cubicBezTo>
                    <a:cubicBezTo>
                      <a:pt x="1075" y="1006"/>
                      <a:pt x="1081" y="1006"/>
                      <a:pt x="1087" y="1006"/>
                    </a:cubicBezTo>
                    <a:cubicBezTo>
                      <a:pt x="1134" y="1006"/>
                      <a:pt x="1182" y="1006"/>
                      <a:pt x="1229" y="1005"/>
                    </a:cubicBezTo>
                    <a:cubicBezTo>
                      <a:pt x="1235" y="1005"/>
                      <a:pt x="1243" y="1002"/>
                      <a:pt x="1245" y="998"/>
                    </a:cubicBezTo>
                    <a:cubicBezTo>
                      <a:pt x="1285" y="928"/>
                      <a:pt x="1309" y="852"/>
                      <a:pt x="1318" y="770"/>
                    </a:cubicBezTo>
                    <a:cubicBezTo>
                      <a:pt x="1290" y="770"/>
                      <a:pt x="1263" y="770"/>
                      <a:pt x="1232" y="770"/>
                    </a:cubicBezTo>
                    <a:cubicBezTo>
                      <a:pt x="1234" y="729"/>
                      <a:pt x="1236" y="691"/>
                      <a:pt x="1237" y="651"/>
                    </a:cubicBezTo>
                    <a:cubicBezTo>
                      <a:pt x="1267" y="651"/>
                      <a:pt x="1291" y="651"/>
                      <a:pt x="1321" y="651"/>
                    </a:cubicBezTo>
                    <a:cubicBezTo>
                      <a:pt x="1311" y="611"/>
                      <a:pt x="1303" y="572"/>
                      <a:pt x="1293" y="534"/>
                    </a:cubicBezTo>
                    <a:cubicBezTo>
                      <a:pt x="1290" y="523"/>
                      <a:pt x="1290" y="514"/>
                      <a:pt x="1295" y="504"/>
                    </a:cubicBezTo>
                    <a:cubicBezTo>
                      <a:pt x="1314" y="469"/>
                      <a:pt x="1331" y="434"/>
                      <a:pt x="1349" y="399"/>
                    </a:cubicBezTo>
                    <a:cubicBezTo>
                      <a:pt x="1351" y="394"/>
                      <a:pt x="1354" y="390"/>
                      <a:pt x="1359" y="381"/>
                    </a:cubicBezTo>
                    <a:cubicBezTo>
                      <a:pt x="1371" y="410"/>
                      <a:pt x="1384" y="435"/>
                      <a:pt x="1393" y="462"/>
                    </a:cubicBezTo>
                    <a:cubicBezTo>
                      <a:pt x="1481" y="714"/>
                      <a:pt x="1445" y="948"/>
                      <a:pt x="1279" y="1157"/>
                    </a:cubicBezTo>
                    <a:cubicBezTo>
                      <a:pt x="1162" y="1305"/>
                      <a:pt x="1005" y="1389"/>
                      <a:pt x="818" y="1413"/>
                    </a:cubicBezTo>
                    <a:cubicBezTo>
                      <a:pt x="804" y="1415"/>
                      <a:pt x="789" y="1417"/>
                      <a:pt x="775" y="1419"/>
                    </a:cubicBezTo>
                    <a:cubicBezTo>
                      <a:pt x="745" y="1419"/>
                      <a:pt x="715" y="1419"/>
                      <a:pt x="685" y="1419"/>
                    </a:cubicBezTo>
                    <a:close/>
                    <a:moveTo>
                      <a:pt x="389" y="415"/>
                    </a:moveTo>
                    <a:cubicBezTo>
                      <a:pt x="389" y="415"/>
                      <a:pt x="387" y="415"/>
                      <a:pt x="385" y="415"/>
                    </a:cubicBezTo>
                    <a:cubicBezTo>
                      <a:pt x="333" y="415"/>
                      <a:pt x="280" y="414"/>
                      <a:pt x="228" y="415"/>
                    </a:cubicBezTo>
                    <a:cubicBezTo>
                      <a:pt x="224" y="415"/>
                      <a:pt x="218" y="419"/>
                      <a:pt x="215" y="423"/>
                    </a:cubicBezTo>
                    <a:cubicBezTo>
                      <a:pt x="208" y="436"/>
                      <a:pt x="200" y="450"/>
                      <a:pt x="194" y="464"/>
                    </a:cubicBezTo>
                    <a:cubicBezTo>
                      <a:pt x="167" y="523"/>
                      <a:pt x="149" y="585"/>
                      <a:pt x="143" y="651"/>
                    </a:cubicBezTo>
                    <a:cubicBezTo>
                      <a:pt x="216" y="651"/>
                      <a:pt x="288" y="651"/>
                      <a:pt x="358" y="651"/>
                    </a:cubicBezTo>
                    <a:cubicBezTo>
                      <a:pt x="368" y="572"/>
                      <a:pt x="379" y="494"/>
                      <a:pt x="389" y="415"/>
                    </a:cubicBezTo>
                    <a:close/>
                    <a:moveTo>
                      <a:pt x="144" y="770"/>
                    </a:moveTo>
                    <a:cubicBezTo>
                      <a:pt x="144" y="772"/>
                      <a:pt x="143" y="773"/>
                      <a:pt x="143" y="774"/>
                    </a:cubicBezTo>
                    <a:cubicBezTo>
                      <a:pt x="152" y="853"/>
                      <a:pt x="176" y="928"/>
                      <a:pt x="215" y="997"/>
                    </a:cubicBezTo>
                    <a:cubicBezTo>
                      <a:pt x="217" y="1001"/>
                      <a:pt x="225" y="1005"/>
                      <a:pt x="230" y="1005"/>
                    </a:cubicBezTo>
                    <a:cubicBezTo>
                      <a:pt x="280" y="1006"/>
                      <a:pt x="330" y="1006"/>
                      <a:pt x="380" y="1006"/>
                    </a:cubicBezTo>
                    <a:cubicBezTo>
                      <a:pt x="384" y="1006"/>
                      <a:pt x="387" y="1005"/>
                      <a:pt x="389" y="1005"/>
                    </a:cubicBezTo>
                    <a:cubicBezTo>
                      <a:pt x="379" y="926"/>
                      <a:pt x="368" y="849"/>
                      <a:pt x="358" y="770"/>
                    </a:cubicBezTo>
                    <a:cubicBezTo>
                      <a:pt x="288" y="770"/>
                      <a:pt x="216" y="770"/>
                      <a:pt x="144" y="770"/>
                    </a:cubicBezTo>
                    <a:close/>
                    <a:moveTo>
                      <a:pt x="907" y="1125"/>
                    </a:moveTo>
                    <a:cubicBezTo>
                      <a:pt x="788" y="1125"/>
                      <a:pt x="673" y="1125"/>
                      <a:pt x="555" y="1125"/>
                    </a:cubicBezTo>
                    <a:cubicBezTo>
                      <a:pt x="582" y="1185"/>
                      <a:pt x="613" y="1240"/>
                      <a:pt x="666" y="1278"/>
                    </a:cubicBezTo>
                    <a:cubicBezTo>
                      <a:pt x="708" y="1309"/>
                      <a:pt x="752" y="1308"/>
                      <a:pt x="795" y="1278"/>
                    </a:cubicBezTo>
                    <a:cubicBezTo>
                      <a:pt x="826" y="1256"/>
                      <a:pt x="849" y="1227"/>
                      <a:pt x="869" y="1195"/>
                    </a:cubicBezTo>
                    <a:cubicBezTo>
                      <a:pt x="882" y="1173"/>
                      <a:pt x="894" y="1150"/>
                      <a:pt x="907" y="1125"/>
                    </a:cubicBezTo>
                    <a:close/>
                    <a:moveTo>
                      <a:pt x="309" y="297"/>
                    </a:moveTo>
                    <a:cubicBezTo>
                      <a:pt x="349" y="297"/>
                      <a:pt x="385" y="297"/>
                      <a:pt x="421" y="297"/>
                    </a:cubicBezTo>
                    <a:cubicBezTo>
                      <a:pt x="425" y="297"/>
                      <a:pt x="430" y="291"/>
                      <a:pt x="432" y="287"/>
                    </a:cubicBezTo>
                    <a:cubicBezTo>
                      <a:pt x="439" y="271"/>
                      <a:pt x="445" y="254"/>
                      <a:pt x="453" y="238"/>
                    </a:cubicBezTo>
                    <a:cubicBezTo>
                      <a:pt x="462" y="217"/>
                      <a:pt x="473" y="197"/>
                      <a:pt x="485" y="174"/>
                    </a:cubicBezTo>
                    <a:cubicBezTo>
                      <a:pt x="418" y="205"/>
                      <a:pt x="362" y="244"/>
                      <a:pt x="309" y="297"/>
                    </a:cubicBezTo>
                    <a:close/>
                    <a:moveTo>
                      <a:pt x="484" y="1246"/>
                    </a:moveTo>
                    <a:cubicBezTo>
                      <a:pt x="470" y="1217"/>
                      <a:pt x="453" y="1191"/>
                      <a:pt x="444" y="1162"/>
                    </a:cubicBezTo>
                    <a:cubicBezTo>
                      <a:pt x="434" y="1129"/>
                      <a:pt x="418" y="1119"/>
                      <a:pt x="385" y="1123"/>
                    </a:cubicBezTo>
                    <a:cubicBezTo>
                      <a:pt x="362" y="1126"/>
                      <a:pt x="338" y="1124"/>
                      <a:pt x="310" y="1124"/>
                    </a:cubicBezTo>
                    <a:cubicBezTo>
                      <a:pt x="362" y="1177"/>
                      <a:pt x="419" y="1216"/>
                      <a:pt x="484" y="1246"/>
                    </a:cubicBezTo>
                    <a:close/>
                    <a:moveTo>
                      <a:pt x="1150" y="1124"/>
                    </a:moveTo>
                    <a:cubicBezTo>
                      <a:pt x="1119" y="1124"/>
                      <a:pt x="1093" y="1124"/>
                      <a:pt x="1067" y="1124"/>
                    </a:cubicBezTo>
                    <a:cubicBezTo>
                      <a:pt x="1033" y="1124"/>
                      <a:pt x="1033" y="1124"/>
                      <a:pt x="1020" y="1155"/>
                    </a:cubicBezTo>
                    <a:cubicBezTo>
                      <a:pt x="1018" y="1160"/>
                      <a:pt x="1016" y="1166"/>
                      <a:pt x="1013" y="1171"/>
                    </a:cubicBezTo>
                    <a:cubicBezTo>
                      <a:pt x="1001" y="1195"/>
                      <a:pt x="989" y="1220"/>
                      <a:pt x="976" y="1246"/>
                    </a:cubicBezTo>
                    <a:cubicBezTo>
                      <a:pt x="1042" y="1216"/>
                      <a:pt x="1098" y="1177"/>
                      <a:pt x="1150" y="11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600" tIns="29299" rIns="58600" bIns="29299" numCol="1" anchor="t" anchorCtr="0" compatLnSpc="1">
                <a:prstTxWarp prst="textNoShape">
                  <a:avLst/>
                </a:prstTxWarp>
              </a:bodyPr>
              <a:lstStyle/>
              <a:p>
                <a:pPr defTabSz="822835"/>
                <a:endParaRPr lang="en-US" kern="0">
                  <a:solidFill>
                    <a:srgbClr val="000000"/>
                  </a:solidFill>
                </a:endParaRPr>
              </a:p>
            </p:txBody>
          </p:sp>
          <p:sp>
            <p:nvSpPr>
              <p:cNvPr id="73" name="Freeform 16">
                <a:extLst>
                  <a:ext uri="{FF2B5EF4-FFF2-40B4-BE49-F238E27FC236}">
                    <a16:creationId xmlns:a16="http://schemas.microsoft.com/office/drawing/2014/main" id="{203D06E2-0267-4B42-8587-73BFCABBD2B0}"/>
                  </a:ext>
                </a:extLst>
              </p:cNvPr>
              <p:cNvSpPr>
                <a:spLocks noEditPoints="1"/>
              </p:cNvSpPr>
              <p:nvPr/>
            </p:nvSpPr>
            <p:spPr bwMode="auto">
              <a:xfrm>
                <a:off x="2682876" y="5392738"/>
                <a:ext cx="309563" cy="508000"/>
              </a:xfrm>
              <a:custGeom>
                <a:avLst/>
                <a:gdLst>
                  <a:gd name="T0" fmla="*/ 266 w 501"/>
                  <a:gd name="T1" fmla="*/ 0 h 825"/>
                  <a:gd name="T2" fmla="*/ 334 w 501"/>
                  <a:gd name="T3" fmla="*/ 21 h 825"/>
                  <a:gd name="T4" fmla="*/ 465 w 501"/>
                  <a:gd name="T5" fmla="*/ 305 h 825"/>
                  <a:gd name="T6" fmla="*/ 405 w 501"/>
                  <a:gd name="T7" fmla="*/ 449 h 825"/>
                  <a:gd name="T8" fmla="*/ 312 w 501"/>
                  <a:gd name="T9" fmla="*/ 643 h 825"/>
                  <a:gd name="T10" fmla="*/ 271 w 501"/>
                  <a:gd name="T11" fmla="*/ 811 h 825"/>
                  <a:gd name="T12" fmla="*/ 269 w 501"/>
                  <a:gd name="T13" fmla="*/ 825 h 825"/>
                  <a:gd name="T14" fmla="*/ 213 w 501"/>
                  <a:gd name="T15" fmla="*/ 825 h 825"/>
                  <a:gd name="T16" fmla="*/ 194 w 501"/>
                  <a:gd name="T17" fmla="*/ 720 h 825"/>
                  <a:gd name="T18" fmla="*/ 139 w 501"/>
                  <a:gd name="T19" fmla="*/ 576 h 825"/>
                  <a:gd name="T20" fmla="*/ 40 w 501"/>
                  <a:gd name="T21" fmla="*/ 373 h 825"/>
                  <a:gd name="T22" fmla="*/ 5 w 501"/>
                  <a:gd name="T23" fmla="*/ 252 h 825"/>
                  <a:gd name="T24" fmla="*/ 93 w 501"/>
                  <a:gd name="T25" fmla="*/ 52 h 825"/>
                  <a:gd name="T26" fmla="*/ 206 w 501"/>
                  <a:gd name="T27" fmla="*/ 3 h 825"/>
                  <a:gd name="T28" fmla="*/ 212 w 501"/>
                  <a:gd name="T29" fmla="*/ 0 h 825"/>
                  <a:gd name="T30" fmla="*/ 266 w 501"/>
                  <a:gd name="T31" fmla="*/ 0 h 825"/>
                  <a:gd name="T32" fmla="*/ 240 w 501"/>
                  <a:gd name="T33" fmla="*/ 358 h 825"/>
                  <a:gd name="T34" fmla="*/ 362 w 501"/>
                  <a:gd name="T35" fmla="*/ 236 h 825"/>
                  <a:gd name="T36" fmla="*/ 240 w 501"/>
                  <a:gd name="T37" fmla="*/ 115 h 825"/>
                  <a:gd name="T38" fmla="*/ 118 w 501"/>
                  <a:gd name="T39" fmla="*/ 237 h 825"/>
                  <a:gd name="T40" fmla="*/ 240 w 501"/>
                  <a:gd name="T41" fmla="*/ 358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1" h="825">
                    <a:moveTo>
                      <a:pt x="266" y="0"/>
                    </a:moveTo>
                    <a:cubicBezTo>
                      <a:pt x="289" y="7"/>
                      <a:pt x="313" y="11"/>
                      <a:pt x="334" y="21"/>
                    </a:cubicBezTo>
                    <a:cubicBezTo>
                      <a:pt x="445" y="70"/>
                      <a:pt x="501" y="189"/>
                      <a:pt x="465" y="305"/>
                    </a:cubicBezTo>
                    <a:cubicBezTo>
                      <a:pt x="449" y="354"/>
                      <a:pt x="426" y="402"/>
                      <a:pt x="405" y="449"/>
                    </a:cubicBezTo>
                    <a:cubicBezTo>
                      <a:pt x="375" y="514"/>
                      <a:pt x="341" y="577"/>
                      <a:pt x="312" y="643"/>
                    </a:cubicBezTo>
                    <a:cubicBezTo>
                      <a:pt x="288" y="696"/>
                      <a:pt x="273" y="752"/>
                      <a:pt x="271" y="811"/>
                    </a:cubicBezTo>
                    <a:cubicBezTo>
                      <a:pt x="271" y="815"/>
                      <a:pt x="270" y="819"/>
                      <a:pt x="269" y="825"/>
                    </a:cubicBezTo>
                    <a:cubicBezTo>
                      <a:pt x="249" y="825"/>
                      <a:pt x="230" y="825"/>
                      <a:pt x="213" y="825"/>
                    </a:cubicBezTo>
                    <a:cubicBezTo>
                      <a:pt x="207" y="789"/>
                      <a:pt x="204" y="754"/>
                      <a:pt x="194" y="720"/>
                    </a:cubicBezTo>
                    <a:cubicBezTo>
                      <a:pt x="178" y="671"/>
                      <a:pt x="160" y="623"/>
                      <a:pt x="139" y="576"/>
                    </a:cubicBezTo>
                    <a:cubicBezTo>
                      <a:pt x="108" y="508"/>
                      <a:pt x="72" y="441"/>
                      <a:pt x="40" y="373"/>
                    </a:cubicBezTo>
                    <a:cubicBezTo>
                      <a:pt x="22" y="335"/>
                      <a:pt x="8" y="295"/>
                      <a:pt x="5" y="252"/>
                    </a:cubicBezTo>
                    <a:cubicBezTo>
                      <a:pt x="0" y="170"/>
                      <a:pt x="30" y="104"/>
                      <a:pt x="93" y="52"/>
                    </a:cubicBezTo>
                    <a:cubicBezTo>
                      <a:pt x="126" y="25"/>
                      <a:pt x="164" y="9"/>
                      <a:pt x="206" y="3"/>
                    </a:cubicBezTo>
                    <a:cubicBezTo>
                      <a:pt x="208" y="3"/>
                      <a:pt x="210" y="1"/>
                      <a:pt x="212" y="0"/>
                    </a:cubicBezTo>
                    <a:cubicBezTo>
                      <a:pt x="230" y="0"/>
                      <a:pt x="248" y="0"/>
                      <a:pt x="266" y="0"/>
                    </a:cubicBezTo>
                    <a:close/>
                    <a:moveTo>
                      <a:pt x="240" y="358"/>
                    </a:moveTo>
                    <a:cubicBezTo>
                      <a:pt x="307" y="358"/>
                      <a:pt x="362" y="302"/>
                      <a:pt x="362" y="236"/>
                    </a:cubicBezTo>
                    <a:cubicBezTo>
                      <a:pt x="361" y="169"/>
                      <a:pt x="306" y="115"/>
                      <a:pt x="240" y="115"/>
                    </a:cubicBezTo>
                    <a:cubicBezTo>
                      <a:pt x="173" y="114"/>
                      <a:pt x="118" y="170"/>
                      <a:pt x="118" y="237"/>
                    </a:cubicBezTo>
                    <a:cubicBezTo>
                      <a:pt x="119" y="304"/>
                      <a:pt x="172" y="358"/>
                      <a:pt x="240" y="3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600" tIns="29299" rIns="58600" bIns="29299" numCol="1" anchor="t" anchorCtr="0" compatLnSpc="1">
                <a:prstTxWarp prst="textNoShape">
                  <a:avLst/>
                </a:prstTxWarp>
              </a:bodyPr>
              <a:lstStyle/>
              <a:p>
                <a:pPr defTabSz="822835"/>
                <a:endParaRPr lang="en-US" kern="0">
                  <a:solidFill>
                    <a:srgbClr val="000000"/>
                  </a:solidFill>
                </a:endParaRPr>
              </a:p>
            </p:txBody>
          </p:sp>
        </p:grpSp>
      </p:grpSp>
      <p:sp>
        <p:nvSpPr>
          <p:cNvPr id="4" name="Rectangle 3">
            <a:extLst>
              <a:ext uri="{FF2B5EF4-FFF2-40B4-BE49-F238E27FC236}">
                <a16:creationId xmlns:a16="http://schemas.microsoft.com/office/drawing/2014/main" id="{32ADF8EA-0A8E-B340-B0D5-D052090B4F3E}"/>
              </a:ext>
            </a:extLst>
          </p:cNvPr>
          <p:cNvSpPr/>
          <p:nvPr userDrawn="1"/>
        </p:nvSpPr>
        <p:spPr>
          <a:xfrm>
            <a:off x="322187" y="219537"/>
            <a:ext cx="4022255" cy="523220"/>
          </a:xfrm>
          <a:prstGeom prst="rect">
            <a:avLst/>
          </a:prstGeom>
        </p:spPr>
        <p:txBody>
          <a:bodyPr wrap="none">
            <a:spAutoFit/>
          </a:bodyPr>
          <a:lstStyle/>
          <a:p>
            <a:r>
              <a:rPr lang="en-US" sz="2800" b="0">
                <a:latin typeface="URWEgyptienneTOTLig" pitchFamily="82" charset="0"/>
              </a:rPr>
              <a:t>Our company </a:t>
            </a:r>
            <a:r>
              <a:rPr lang="en-US" sz="2800">
                <a:solidFill>
                  <a:schemeClr val="bg2"/>
                </a:solidFill>
                <a:latin typeface="Futura For Stryker" panose="020B0802020204020204" pitchFamily="34" charset="0"/>
              </a:rPr>
              <a:t>strategy</a:t>
            </a:r>
          </a:p>
        </p:txBody>
      </p:sp>
    </p:spTree>
    <p:extLst>
      <p:ext uri="{BB962C8B-B14F-4D97-AF65-F5344CB8AC3E}">
        <p14:creationId xmlns:p14="http://schemas.microsoft.com/office/powerpoint/2010/main" val="356322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1000"/>
                                        <p:tgtEl>
                                          <p:spTgt spid="39"/>
                                        </p:tgtEl>
                                      </p:cBhvr>
                                    </p:animEffect>
                                  </p:childTnLst>
                                </p:cTn>
                              </p:par>
                              <p:par>
                                <p:cTn id="13" presetID="23" presetClass="entr" presetSubtype="16" fill="hold" nodeType="withEffect">
                                  <p:stCondLst>
                                    <p:cond delay="100"/>
                                  </p:stCondLst>
                                  <p:childTnLst>
                                    <p:set>
                                      <p:cBhvr>
                                        <p:cTn id="14" dur="1" fill="hold">
                                          <p:stCondLst>
                                            <p:cond delay="0"/>
                                          </p:stCondLst>
                                        </p:cTn>
                                        <p:tgtEl>
                                          <p:spTgt spid="64"/>
                                        </p:tgtEl>
                                        <p:attrNameLst>
                                          <p:attrName>style.visibility</p:attrName>
                                        </p:attrNameLst>
                                      </p:cBhvr>
                                      <p:to>
                                        <p:strVal val="visible"/>
                                      </p:to>
                                    </p:set>
                                    <p:anim calcmode="lin" valueType="num">
                                      <p:cBhvr>
                                        <p:cTn id="15" dur="1000" fill="hold"/>
                                        <p:tgtEl>
                                          <p:spTgt spid="64"/>
                                        </p:tgtEl>
                                        <p:attrNameLst>
                                          <p:attrName>ppt_w</p:attrName>
                                        </p:attrNameLst>
                                      </p:cBhvr>
                                      <p:tavLst>
                                        <p:tav tm="0">
                                          <p:val>
                                            <p:fltVal val="0"/>
                                          </p:val>
                                        </p:tav>
                                        <p:tav tm="100000">
                                          <p:val>
                                            <p:strVal val="#ppt_w"/>
                                          </p:val>
                                        </p:tav>
                                      </p:tavLst>
                                    </p:anim>
                                    <p:anim calcmode="lin" valueType="num">
                                      <p:cBhvr>
                                        <p:cTn id="16" dur="1000" fill="hold"/>
                                        <p:tgtEl>
                                          <p:spTgt spid="6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200"/>
                                  </p:stCondLst>
                                  <p:childTnLst>
                                    <p:set>
                                      <p:cBhvr>
                                        <p:cTn id="18" dur="1" fill="hold">
                                          <p:stCondLst>
                                            <p:cond delay="0"/>
                                          </p:stCondLst>
                                        </p:cTn>
                                        <p:tgtEl>
                                          <p:spTgt spid="56"/>
                                        </p:tgtEl>
                                        <p:attrNameLst>
                                          <p:attrName>style.visibility</p:attrName>
                                        </p:attrNameLst>
                                      </p:cBhvr>
                                      <p:to>
                                        <p:strVal val="visible"/>
                                      </p:to>
                                    </p:set>
                                    <p:anim calcmode="lin" valueType="num">
                                      <p:cBhvr>
                                        <p:cTn id="19" dur="1000" fill="hold"/>
                                        <p:tgtEl>
                                          <p:spTgt spid="56"/>
                                        </p:tgtEl>
                                        <p:attrNameLst>
                                          <p:attrName>ppt_w</p:attrName>
                                        </p:attrNameLst>
                                      </p:cBhvr>
                                      <p:tavLst>
                                        <p:tav tm="0">
                                          <p:val>
                                            <p:fltVal val="0"/>
                                          </p:val>
                                        </p:tav>
                                        <p:tav tm="100000">
                                          <p:val>
                                            <p:strVal val="#ppt_w"/>
                                          </p:val>
                                        </p:tav>
                                      </p:tavLst>
                                    </p:anim>
                                    <p:anim calcmode="lin" valueType="num">
                                      <p:cBhvr>
                                        <p:cTn id="20" dur="1000" fill="hold"/>
                                        <p:tgtEl>
                                          <p:spTgt spid="56"/>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300"/>
                                  </p:stCondLst>
                                  <p:childTnLst>
                                    <p:set>
                                      <p:cBhvr>
                                        <p:cTn id="22" dur="1" fill="hold">
                                          <p:stCondLst>
                                            <p:cond delay="0"/>
                                          </p:stCondLst>
                                        </p:cTn>
                                        <p:tgtEl>
                                          <p:spTgt spid="69"/>
                                        </p:tgtEl>
                                        <p:attrNameLst>
                                          <p:attrName>style.visibility</p:attrName>
                                        </p:attrNameLst>
                                      </p:cBhvr>
                                      <p:to>
                                        <p:strVal val="visible"/>
                                      </p:to>
                                    </p:set>
                                    <p:anim calcmode="lin" valueType="num">
                                      <p:cBhvr>
                                        <p:cTn id="23" dur="1000" fill="hold"/>
                                        <p:tgtEl>
                                          <p:spTgt spid="69"/>
                                        </p:tgtEl>
                                        <p:attrNameLst>
                                          <p:attrName>ppt_w</p:attrName>
                                        </p:attrNameLst>
                                      </p:cBhvr>
                                      <p:tavLst>
                                        <p:tav tm="0">
                                          <p:val>
                                            <p:fltVal val="0"/>
                                          </p:val>
                                        </p:tav>
                                        <p:tav tm="100000">
                                          <p:val>
                                            <p:strVal val="#ppt_w"/>
                                          </p:val>
                                        </p:tav>
                                      </p:tavLst>
                                    </p:anim>
                                    <p:anim calcmode="lin" valueType="num">
                                      <p:cBhvr>
                                        <p:cTn id="24" dur="1000" fill="hold"/>
                                        <p:tgtEl>
                                          <p:spTgt spid="69"/>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400"/>
                                  </p:stCondLst>
                                  <p:childTnLst>
                                    <p:set>
                                      <p:cBhvr>
                                        <p:cTn id="26" dur="1" fill="hold">
                                          <p:stCondLst>
                                            <p:cond delay="0"/>
                                          </p:stCondLst>
                                        </p:cTn>
                                        <p:tgtEl>
                                          <p:spTgt spid="51"/>
                                        </p:tgtEl>
                                        <p:attrNameLst>
                                          <p:attrName>style.visibility</p:attrName>
                                        </p:attrNameLst>
                                      </p:cBhvr>
                                      <p:to>
                                        <p:strVal val="visible"/>
                                      </p:to>
                                    </p:set>
                                    <p:anim calcmode="lin" valueType="num">
                                      <p:cBhvr>
                                        <p:cTn id="27" dur="1000" fill="hold"/>
                                        <p:tgtEl>
                                          <p:spTgt spid="51"/>
                                        </p:tgtEl>
                                        <p:attrNameLst>
                                          <p:attrName>ppt_w</p:attrName>
                                        </p:attrNameLst>
                                      </p:cBhvr>
                                      <p:tavLst>
                                        <p:tav tm="0">
                                          <p:val>
                                            <p:fltVal val="0"/>
                                          </p:val>
                                        </p:tav>
                                        <p:tav tm="100000">
                                          <p:val>
                                            <p:strVal val="#ppt_w"/>
                                          </p:val>
                                        </p:tav>
                                      </p:tavLst>
                                    </p:anim>
                                    <p:anim calcmode="lin" valueType="num">
                                      <p:cBhvr>
                                        <p:cTn id="28" dur="1000" fill="hold"/>
                                        <p:tgtEl>
                                          <p:spTgt spid="51"/>
                                        </p:tgtEl>
                                        <p:attrNameLst>
                                          <p:attrName>ppt_h</p:attrName>
                                        </p:attrNameLst>
                                      </p:cBhvr>
                                      <p:tavLst>
                                        <p:tav tm="0">
                                          <p:val>
                                            <p:fltVal val="0"/>
                                          </p:val>
                                        </p:tav>
                                        <p:tav tm="100000">
                                          <p:val>
                                            <p:strVal val="#ppt_h"/>
                                          </p:val>
                                        </p:tav>
                                      </p:tavLst>
                                    </p:anim>
                                  </p:childTnLst>
                                </p:cTn>
                              </p:par>
                              <p:par>
                                <p:cTn id="29" presetID="22" presetClass="entr" presetSubtype="1" fill="hold" grpId="0" nodeType="withEffect">
                                  <p:stCondLst>
                                    <p:cond delay="500"/>
                                  </p:stCondLst>
                                  <p:childTnLst>
                                    <p:set>
                                      <p:cBhvr>
                                        <p:cTn id="30" dur="1" fill="hold">
                                          <p:stCondLst>
                                            <p:cond delay="0"/>
                                          </p:stCondLst>
                                        </p:cTn>
                                        <p:tgtEl>
                                          <p:spTgt spid="48"/>
                                        </p:tgtEl>
                                        <p:attrNameLst>
                                          <p:attrName>style.visibility</p:attrName>
                                        </p:attrNameLst>
                                      </p:cBhvr>
                                      <p:to>
                                        <p:strVal val="visible"/>
                                      </p:to>
                                    </p:set>
                                    <p:animEffect transition="in" filter="wipe(up)">
                                      <p:cBhvr>
                                        <p:cTn id="31" dur="1000"/>
                                        <p:tgtEl>
                                          <p:spTgt spid="48"/>
                                        </p:tgtEl>
                                      </p:cBhvr>
                                    </p:animEffect>
                                  </p:childTnLst>
                                </p:cTn>
                              </p:par>
                              <p:par>
                                <p:cTn id="32" presetID="22" presetClass="entr" presetSubtype="1" fill="hold" grpId="0" nodeType="withEffect">
                                  <p:stCondLst>
                                    <p:cond delay="700"/>
                                  </p:stCondLst>
                                  <p:childTnLst>
                                    <p:set>
                                      <p:cBhvr>
                                        <p:cTn id="33" dur="1" fill="hold">
                                          <p:stCondLst>
                                            <p:cond delay="0"/>
                                          </p:stCondLst>
                                        </p:cTn>
                                        <p:tgtEl>
                                          <p:spTgt spid="47"/>
                                        </p:tgtEl>
                                        <p:attrNameLst>
                                          <p:attrName>style.visibility</p:attrName>
                                        </p:attrNameLst>
                                      </p:cBhvr>
                                      <p:to>
                                        <p:strVal val="visible"/>
                                      </p:to>
                                    </p:set>
                                    <p:animEffect transition="in" filter="wipe(up)">
                                      <p:cBhvr>
                                        <p:cTn id="34" dur="1000"/>
                                        <p:tgtEl>
                                          <p:spTgt spid="47"/>
                                        </p:tgtEl>
                                      </p:cBhvr>
                                    </p:animEffect>
                                  </p:childTnLst>
                                </p:cTn>
                              </p:par>
                              <p:par>
                                <p:cTn id="35" presetID="22" presetClass="entr" presetSubtype="1" fill="hold" grpId="0" nodeType="withEffect">
                                  <p:stCondLst>
                                    <p:cond delay="1000"/>
                                  </p:stCondLst>
                                  <p:childTnLst>
                                    <p:set>
                                      <p:cBhvr>
                                        <p:cTn id="36" dur="1" fill="hold">
                                          <p:stCondLst>
                                            <p:cond delay="0"/>
                                          </p:stCondLst>
                                        </p:cTn>
                                        <p:tgtEl>
                                          <p:spTgt spid="49"/>
                                        </p:tgtEl>
                                        <p:attrNameLst>
                                          <p:attrName>style.visibility</p:attrName>
                                        </p:attrNameLst>
                                      </p:cBhvr>
                                      <p:to>
                                        <p:strVal val="visible"/>
                                      </p:to>
                                    </p:set>
                                    <p:animEffect transition="in" filter="wipe(up)">
                                      <p:cBhvr>
                                        <p:cTn id="37" dur="1000"/>
                                        <p:tgtEl>
                                          <p:spTgt spid="49"/>
                                        </p:tgtEl>
                                      </p:cBhvr>
                                    </p:animEffect>
                                  </p:childTnLst>
                                </p:cTn>
                              </p:par>
                              <p:par>
                                <p:cTn id="38" presetID="22" presetClass="entr" presetSubtype="1" fill="hold" grpId="0" nodeType="withEffect">
                                  <p:stCondLst>
                                    <p:cond delay="1000"/>
                                  </p:stCondLst>
                                  <p:childTnLst>
                                    <p:set>
                                      <p:cBhvr>
                                        <p:cTn id="39" dur="1" fill="hold">
                                          <p:stCondLst>
                                            <p:cond delay="0"/>
                                          </p:stCondLst>
                                        </p:cTn>
                                        <p:tgtEl>
                                          <p:spTgt spid="46"/>
                                        </p:tgtEl>
                                        <p:attrNameLst>
                                          <p:attrName>style.visibility</p:attrName>
                                        </p:attrNameLst>
                                      </p:cBhvr>
                                      <p:to>
                                        <p:strVal val="visible"/>
                                      </p:to>
                                    </p:set>
                                    <p:animEffect transition="in" filter="wipe(up)">
                                      <p:cBhvr>
                                        <p:cTn id="40" dur="1000"/>
                                        <p:tgtEl>
                                          <p:spTgt spid="46"/>
                                        </p:tgtEl>
                                      </p:cBhvr>
                                    </p:animEffect>
                                  </p:childTnLst>
                                </p:cTn>
                              </p:par>
                              <p:par>
                                <p:cTn id="41" presetID="22" presetClass="entr" presetSubtype="8" fill="hold" grpId="0" nodeType="withEffect">
                                  <p:stCondLst>
                                    <p:cond delay="1250"/>
                                  </p:stCondLst>
                                  <p:childTnLst>
                                    <p:set>
                                      <p:cBhvr>
                                        <p:cTn id="42" dur="1" fill="hold">
                                          <p:stCondLst>
                                            <p:cond delay="0"/>
                                          </p:stCondLst>
                                        </p:cTn>
                                        <p:tgtEl>
                                          <p:spTgt spid="50"/>
                                        </p:tgtEl>
                                        <p:attrNameLst>
                                          <p:attrName>style.visibility</p:attrName>
                                        </p:attrNameLst>
                                      </p:cBhvr>
                                      <p:to>
                                        <p:strVal val="visible"/>
                                      </p:to>
                                    </p:set>
                                    <p:animEffect transition="in" filter="wipe(left)">
                                      <p:cBhvr>
                                        <p:cTn id="43"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p:bldP spid="48" grpId="0"/>
      <p:bldP spid="49" grpId="0"/>
      <p:bldP spid="50"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we are drive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632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e are drive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2004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we are drive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2519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we are drive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5809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we are drive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6AF65E-C93C-AD4E-BA76-4DF14EDC10E9}"/>
              </a:ext>
            </a:extLst>
          </p:cNvPr>
          <p:cNvSpPr>
            <a:spLocks noGrp="1"/>
          </p:cNvSpPr>
          <p:nvPr>
            <p:ph type="body" sz="quarter" idx="10"/>
          </p:nvPr>
        </p:nvSpPr>
        <p:spPr>
          <a:xfrm>
            <a:off x="4279187" y="1851284"/>
            <a:ext cx="4556838" cy="2709979"/>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D96E81F9-8236-7343-86DD-2494D083F26E}"/>
              </a:ext>
            </a:extLst>
          </p:cNvPr>
          <p:cNvSpPr>
            <a:spLocks noGrp="1"/>
          </p:cNvSpPr>
          <p:nvPr>
            <p:ph type="body" sz="quarter" idx="11" hasCustomPrompt="1"/>
          </p:nvPr>
        </p:nvSpPr>
        <p:spPr>
          <a:xfrm>
            <a:off x="4279187" y="1275139"/>
            <a:ext cx="4556838" cy="509056"/>
          </a:xfrm>
          <a:prstGeom prst="rect">
            <a:avLst/>
          </a:prstGeom>
        </p:spPr>
        <p:txBody>
          <a:bodyPr/>
          <a:lstStyle>
            <a:lvl1pPr algn="l">
              <a:lnSpc>
                <a:spcPct val="100000"/>
              </a:lnSpc>
              <a:defRPr sz="2000">
                <a:latin typeface="URWEgyptienneTOTLig" pitchFamily="82"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Subheading goes here</a:t>
            </a:r>
          </a:p>
        </p:txBody>
      </p:sp>
      <p:sp>
        <p:nvSpPr>
          <p:cNvPr id="11" name="Title 1">
            <a:extLst>
              <a:ext uri="{FF2B5EF4-FFF2-40B4-BE49-F238E27FC236}">
                <a16:creationId xmlns:a16="http://schemas.microsoft.com/office/drawing/2014/main" id="{15E8A70C-02DD-2945-9F4C-3E4CC6024AFD}"/>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9386215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A9730D-98BE-3A40-A7AE-279748B4B3C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8570225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822530-F849-714F-9417-99C71F6B4017}"/>
              </a:ext>
            </a:extLst>
          </p:cNvPr>
          <p:cNvSpPr>
            <a:spLocks noGrp="1"/>
          </p:cNvSpPr>
          <p:nvPr>
            <p:ph type="title"/>
          </p:nvPr>
        </p:nvSpPr>
        <p:spPr>
          <a:xfrm>
            <a:off x="628649" y="2247173"/>
            <a:ext cx="7049519" cy="649154"/>
          </a:xfrm>
          <a:prstGeom prst="rect">
            <a:avLst/>
          </a:prstGeom>
        </p:spPr>
        <p:txBody>
          <a:bodyPr/>
          <a:lstStyle>
            <a:lvl1pPr>
              <a:defRPr sz="4500">
                <a:latin typeface="Futura For Stryker" panose="020B0802020204020204" pitchFamily="34" charset="0"/>
              </a:defRPr>
            </a:lvl1pPr>
          </a:lstStyle>
          <a:p>
            <a:r>
              <a:rPr lang="en-US"/>
              <a:t>Click to edit Master title style</a:t>
            </a:r>
          </a:p>
        </p:txBody>
      </p:sp>
    </p:spTree>
    <p:extLst>
      <p:ext uri="{BB962C8B-B14F-4D97-AF65-F5344CB8AC3E}">
        <p14:creationId xmlns:p14="http://schemas.microsoft.com/office/powerpoint/2010/main" val="21442172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822530-F849-714F-9417-99C71F6B4017}"/>
              </a:ext>
            </a:extLst>
          </p:cNvPr>
          <p:cNvSpPr>
            <a:spLocks noGrp="1"/>
          </p:cNvSpPr>
          <p:nvPr>
            <p:ph type="title"/>
          </p:nvPr>
        </p:nvSpPr>
        <p:spPr>
          <a:xfrm>
            <a:off x="628649" y="2247173"/>
            <a:ext cx="7049519" cy="649154"/>
          </a:xfrm>
          <a:prstGeom prst="rect">
            <a:avLst/>
          </a:prstGeom>
        </p:spPr>
        <p:txBody>
          <a:bodyPr/>
          <a:lstStyle>
            <a:lvl1pPr>
              <a:defRPr sz="2500">
                <a:latin typeface="Futura For Stryker" panose="020B0802020204020204" pitchFamily="34" charset="0"/>
              </a:defRPr>
            </a:lvl1pPr>
          </a:lstStyle>
          <a:p>
            <a:r>
              <a:rPr lang="en-US"/>
              <a:t>Click to edit Master title style</a:t>
            </a:r>
          </a:p>
        </p:txBody>
      </p:sp>
    </p:spTree>
    <p:extLst>
      <p:ext uri="{BB962C8B-B14F-4D97-AF65-F5344CB8AC3E}">
        <p14:creationId xmlns:p14="http://schemas.microsoft.com/office/powerpoint/2010/main" val="2626433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EC2B60-4E00-8443-BC8F-7F96DD81D2CA}"/>
              </a:ext>
            </a:extLst>
          </p:cNvPr>
          <p:cNvSpPr txBox="1"/>
          <p:nvPr userDrawn="1"/>
        </p:nvSpPr>
        <p:spPr>
          <a:xfrm>
            <a:off x="8471647" y="1223682"/>
            <a:ext cx="65" cy="276999"/>
          </a:xfrm>
          <a:prstGeom prst="rect">
            <a:avLst/>
          </a:prstGeom>
          <a:blipFill>
            <a:blip r:embed="rId2"/>
            <a:stretch>
              <a:fillRect/>
            </a:stretch>
          </a:blipFill>
        </p:spPr>
        <p:txBody>
          <a:bodyPr wrap="none" lIns="0" tIns="0" rIns="0" bIns="0" rtlCol="0">
            <a:spAutoFit/>
          </a:bodyPr>
          <a:lstStyle/>
          <a:p>
            <a:endParaRPr lang="en-US"/>
          </a:p>
        </p:txBody>
      </p:sp>
      <p:sp>
        <p:nvSpPr>
          <p:cNvPr id="4" name="Rectangle 3">
            <a:extLst>
              <a:ext uri="{FF2B5EF4-FFF2-40B4-BE49-F238E27FC236}">
                <a16:creationId xmlns:a16="http://schemas.microsoft.com/office/drawing/2014/main" id="{0B72F91A-542A-2647-BDA8-0734C9BA93E0}"/>
              </a:ext>
            </a:extLst>
          </p:cNvPr>
          <p:cNvSpPr/>
          <p:nvPr userDrawn="1"/>
        </p:nvSpPr>
        <p:spPr>
          <a:xfrm>
            <a:off x="4572000" y="1291328"/>
            <a:ext cx="4572000" cy="38521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7">
            <a:extLst>
              <a:ext uri="{FF2B5EF4-FFF2-40B4-BE49-F238E27FC236}">
                <a16:creationId xmlns:a16="http://schemas.microsoft.com/office/drawing/2014/main" id="{122BE381-576B-ED4B-ABCF-9042E0D86FE6}"/>
              </a:ext>
            </a:extLst>
          </p:cNvPr>
          <p:cNvSpPr>
            <a:spLocks noGrp="1"/>
          </p:cNvSpPr>
          <p:nvPr>
            <p:ph type="body" sz="quarter" idx="14" hasCustomPrompt="1"/>
          </p:nvPr>
        </p:nvSpPr>
        <p:spPr>
          <a:xfrm>
            <a:off x="1048699" y="1500681"/>
            <a:ext cx="3360391" cy="921953"/>
          </a:xfrm>
          <a:prstGeom prst="rect">
            <a:avLst/>
          </a:prstGeom>
        </p:spPr>
        <p:txBody>
          <a:bodyPr anchor="t" anchorCtr="0">
            <a:normAutofit/>
          </a:bodyPr>
          <a:lstStyle>
            <a:lvl1pPr algn="l">
              <a:buFontTx/>
              <a:buNone/>
              <a:defRPr sz="2800">
                <a:solidFill>
                  <a:schemeClr val="bg1"/>
                </a:solidFill>
                <a:latin typeface="Futura For Stryker" panose="020B0802020204020204" pitchFamily="34" charset="0"/>
                <a:ea typeface="Futura For Stryker" panose="020B0802020204020204" pitchFamily="34" charset="0"/>
                <a:cs typeface="Futura For Stryker" panose="020B0802020204020204" pitchFamily="34"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Title goes here</a:t>
            </a:r>
          </a:p>
        </p:txBody>
      </p:sp>
      <p:sp>
        <p:nvSpPr>
          <p:cNvPr id="6" name="Text Placeholder 7">
            <a:extLst>
              <a:ext uri="{FF2B5EF4-FFF2-40B4-BE49-F238E27FC236}">
                <a16:creationId xmlns:a16="http://schemas.microsoft.com/office/drawing/2014/main" id="{9FB1DA4D-1AF4-5F45-87B8-F4BB35BEF7F6}"/>
              </a:ext>
            </a:extLst>
          </p:cNvPr>
          <p:cNvSpPr>
            <a:spLocks noGrp="1"/>
          </p:cNvSpPr>
          <p:nvPr>
            <p:ph type="body" sz="quarter" idx="15" hasCustomPrompt="1"/>
          </p:nvPr>
        </p:nvSpPr>
        <p:spPr>
          <a:xfrm>
            <a:off x="1048699" y="2483399"/>
            <a:ext cx="3360391" cy="921953"/>
          </a:xfrm>
          <a:prstGeom prst="rect">
            <a:avLst/>
          </a:prstGeom>
        </p:spPr>
        <p:txBody>
          <a:bodyPr anchor="t" anchorCtr="0">
            <a:normAutofit/>
          </a:bodyPr>
          <a:lstStyle>
            <a:lvl1pPr algn="l">
              <a:buFontTx/>
              <a:buNone/>
              <a:defRPr sz="1400">
                <a:solidFill>
                  <a:schemeClr val="bg1"/>
                </a:solidFill>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Supporting copy goes here</a:t>
            </a:r>
          </a:p>
        </p:txBody>
      </p:sp>
    </p:spTree>
    <p:extLst>
      <p:ext uri="{BB962C8B-B14F-4D97-AF65-F5344CB8AC3E}">
        <p14:creationId xmlns:p14="http://schemas.microsoft.com/office/powerpoint/2010/main" val="6156882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9577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14868A1-DA24-4E41-8E39-0772CB87839F}"/>
              </a:ext>
            </a:extLst>
          </p:cNvPr>
          <p:cNvSpPr>
            <a:spLocks noGrp="1"/>
          </p:cNvSpPr>
          <p:nvPr>
            <p:ph type="pic" sz="quarter" idx="10"/>
          </p:nvPr>
        </p:nvSpPr>
        <p:spPr>
          <a:xfrm>
            <a:off x="1263623" y="1561724"/>
            <a:ext cx="1329136" cy="1458003"/>
          </a:xfrm>
          <a:prstGeom prst="rect">
            <a:avLst/>
          </a:prstGeom>
        </p:spPr>
        <p:txBody>
          <a:bodyPr/>
          <a:lstStyle/>
          <a:p>
            <a:endParaRPr lang="en-US"/>
          </a:p>
        </p:txBody>
      </p:sp>
      <p:sp>
        <p:nvSpPr>
          <p:cNvPr id="3" name="Text Placeholder 12">
            <a:extLst>
              <a:ext uri="{FF2B5EF4-FFF2-40B4-BE49-F238E27FC236}">
                <a16:creationId xmlns:a16="http://schemas.microsoft.com/office/drawing/2014/main" id="{E6B438D9-DA35-4C4B-AFB1-0C3B5796E34B}"/>
              </a:ext>
            </a:extLst>
          </p:cNvPr>
          <p:cNvSpPr>
            <a:spLocks noGrp="1"/>
          </p:cNvSpPr>
          <p:nvPr>
            <p:ph type="body" sz="quarter" idx="13" hasCustomPrompt="1"/>
          </p:nvPr>
        </p:nvSpPr>
        <p:spPr>
          <a:xfrm>
            <a:off x="1263944" y="3204662"/>
            <a:ext cx="2080709" cy="261276"/>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4" name="Text Placeholder 12">
            <a:extLst>
              <a:ext uri="{FF2B5EF4-FFF2-40B4-BE49-F238E27FC236}">
                <a16:creationId xmlns:a16="http://schemas.microsoft.com/office/drawing/2014/main" id="{CBD0F4DF-C959-6F4D-84BE-B00AAE33C27C}"/>
              </a:ext>
            </a:extLst>
          </p:cNvPr>
          <p:cNvSpPr>
            <a:spLocks noGrp="1"/>
          </p:cNvSpPr>
          <p:nvPr>
            <p:ph type="body" sz="quarter" idx="14" hasCustomPrompt="1"/>
          </p:nvPr>
        </p:nvSpPr>
        <p:spPr>
          <a:xfrm>
            <a:off x="1263624" y="3459557"/>
            <a:ext cx="2080709" cy="203831"/>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5" name="Text Placeholder 12">
            <a:extLst>
              <a:ext uri="{FF2B5EF4-FFF2-40B4-BE49-F238E27FC236}">
                <a16:creationId xmlns:a16="http://schemas.microsoft.com/office/drawing/2014/main" id="{B5F9D841-6589-AB42-B5FB-706920BBAA05}"/>
              </a:ext>
            </a:extLst>
          </p:cNvPr>
          <p:cNvSpPr>
            <a:spLocks noGrp="1"/>
          </p:cNvSpPr>
          <p:nvPr>
            <p:ph type="body" sz="quarter" idx="15" hasCustomPrompt="1"/>
          </p:nvPr>
        </p:nvSpPr>
        <p:spPr>
          <a:xfrm>
            <a:off x="1263623" y="3884005"/>
            <a:ext cx="2080709" cy="571308"/>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6" name="Text Placeholder 12">
            <a:extLst>
              <a:ext uri="{FF2B5EF4-FFF2-40B4-BE49-F238E27FC236}">
                <a16:creationId xmlns:a16="http://schemas.microsoft.com/office/drawing/2014/main" id="{B57B2200-A77E-2A40-B148-9E803AD16A38}"/>
              </a:ext>
            </a:extLst>
          </p:cNvPr>
          <p:cNvSpPr>
            <a:spLocks noGrp="1"/>
          </p:cNvSpPr>
          <p:nvPr>
            <p:ph type="body" sz="quarter" idx="16" hasCustomPrompt="1"/>
          </p:nvPr>
        </p:nvSpPr>
        <p:spPr>
          <a:xfrm>
            <a:off x="1263623" y="3663388"/>
            <a:ext cx="2080709" cy="203831"/>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7" name="Picture Placeholder 2">
            <a:extLst>
              <a:ext uri="{FF2B5EF4-FFF2-40B4-BE49-F238E27FC236}">
                <a16:creationId xmlns:a16="http://schemas.microsoft.com/office/drawing/2014/main" id="{451352EF-B4B5-0344-A951-FCBBD370A328}"/>
              </a:ext>
            </a:extLst>
          </p:cNvPr>
          <p:cNvSpPr>
            <a:spLocks noGrp="1"/>
          </p:cNvSpPr>
          <p:nvPr>
            <p:ph type="pic" sz="quarter" idx="17"/>
          </p:nvPr>
        </p:nvSpPr>
        <p:spPr>
          <a:xfrm>
            <a:off x="3941682" y="1561724"/>
            <a:ext cx="1329136" cy="1458003"/>
          </a:xfrm>
          <a:prstGeom prst="rect">
            <a:avLst/>
          </a:prstGeom>
        </p:spPr>
        <p:txBody>
          <a:bodyPr/>
          <a:lstStyle/>
          <a:p>
            <a:endParaRPr lang="en-US"/>
          </a:p>
        </p:txBody>
      </p:sp>
      <p:sp>
        <p:nvSpPr>
          <p:cNvPr id="8" name="Text Placeholder 12">
            <a:extLst>
              <a:ext uri="{FF2B5EF4-FFF2-40B4-BE49-F238E27FC236}">
                <a16:creationId xmlns:a16="http://schemas.microsoft.com/office/drawing/2014/main" id="{A479310D-EA63-3645-B30B-1423856ACACD}"/>
              </a:ext>
            </a:extLst>
          </p:cNvPr>
          <p:cNvSpPr>
            <a:spLocks noGrp="1"/>
          </p:cNvSpPr>
          <p:nvPr>
            <p:ph type="body" sz="quarter" idx="18" hasCustomPrompt="1"/>
          </p:nvPr>
        </p:nvSpPr>
        <p:spPr>
          <a:xfrm>
            <a:off x="3938327" y="3204662"/>
            <a:ext cx="208038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9" name="Text Placeholder 12">
            <a:extLst>
              <a:ext uri="{FF2B5EF4-FFF2-40B4-BE49-F238E27FC236}">
                <a16:creationId xmlns:a16="http://schemas.microsoft.com/office/drawing/2014/main" id="{CDC08E1F-79BD-BE42-BE74-CB0868D8E6FE}"/>
              </a:ext>
            </a:extLst>
          </p:cNvPr>
          <p:cNvSpPr>
            <a:spLocks noGrp="1"/>
          </p:cNvSpPr>
          <p:nvPr>
            <p:ph type="body" sz="quarter" idx="19" hasCustomPrompt="1"/>
          </p:nvPr>
        </p:nvSpPr>
        <p:spPr>
          <a:xfrm>
            <a:off x="3938007" y="3459557"/>
            <a:ext cx="2080709" cy="203831"/>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0" name="Text Placeholder 12">
            <a:extLst>
              <a:ext uri="{FF2B5EF4-FFF2-40B4-BE49-F238E27FC236}">
                <a16:creationId xmlns:a16="http://schemas.microsoft.com/office/drawing/2014/main" id="{9A9F02DF-3FE6-0D43-B0A5-CB7DFF81B889}"/>
              </a:ext>
            </a:extLst>
          </p:cNvPr>
          <p:cNvSpPr>
            <a:spLocks noGrp="1"/>
          </p:cNvSpPr>
          <p:nvPr>
            <p:ph type="body" sz="quarter" idx="20" hasCustomPrompt="1"/>
          </p:nvPr>
        </p:nvSpPr>
        <p:spPr>
          <a:xfrm>
            <a:off x="3938006" y="3884005"/>
            <a:ext cx="2080709" cy="571308"/>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1" name="Text Placeholder 12">
            <a:extLst>
              <a:ext uri="{FF2B5EF4-FFF2-40B4-BE49-F238E27FC236}">
                <a16:creationId xmlns:a16="http://schemas.microsoft.com/office/drawing/2014/main" id="{35420F24-A663-E443-A286-F5C042F84725}"/>
              </a:ext>
            </a:extLst>
          </p:cNvPr>
          <p:cNvSpPr>
            <a:spLocks noGrp="1"/>
          </p:cNvSpPr>
          <p:nvPr>
            <p:ph type="body" sz="quarter" idx="21" hasCustomPrompt="1"/>
          </p:nvPr>
        </p:nvSpPr>
        <p:spPr>
          <a:xfrm>
            <a:off x="3938006" y="3663388"/>
            <a:ext cx="2080709" cy="203831"/>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2" name="Picture Placeholder 2">
            <a:extLst>
              <a:ext uri="{FF2B5EF4-FFF2-40B4-BE49-F238E27FC236}">
                <a16:creationId xmlns:a16="http://schemas.microsoft.com/office/drawing/2014/main" id="{3C032C29-2B97-D244-B6E4-0217DB9033E7}"/>
              </a:ext>
            </a:extLst>
          </p:cNvPr>
          <p:cNvSpPr>
            <a:spLocks noGrp="1"/>
          </p:cNvSpPr>
          <p:nvPr>
            <p:ph type="pic" sz="quarter" idx="22"/>
          </p:nvPr>
        </p:nvSpPr>
        <p:spPr>
          <a:xfrm>
            <a:off x="6619741" y="1561724"/>
            <a:ext cx="1329136" cy="1458003"/>
          </a:xfrm>
          <a:prstGeom prst="rect">
            <a:avLst/>
          </a:prstGeom>
        </p:spPr>
        <p:txBody>
          <a:bodyPr/>
          <a:lstStyle/>
          <a:p>
            <a:endParaRPr lang="en-US"/>
          </a:p>
        </p:txBody>
      </p:sp>
      <p:sp>
        <p:nvSpPr>
          <p:cNvPr id="13" name="Text Placeholder 12">
            <a:extLst>
              <a:ext uri="{FF2B5EF4-FFF2-40B4-BE49-F238E27FC236}">
                <a16:creationId xmlns:a16="http://schemas.microsoft.com/office/drawing/2014/main" id="{F0E5F02F-C4D7-264E-8A7E-33A688944058}"/>
              </a:ext>
            </a:extLst>
          </p:cNvPr>
          <p:cNvSpPr>
            <a:spLocks noGrp="1"/>
          </p:cNvSpPr>
          <p:nvPr>
            <p:ph type="body" sz="quarter" idx="23" hasCustomPrompt="1"/>
          </p:nvPr>
        </p:nvSpPr>
        <p:spPr>
          <a:xfrm>
            <a:off x="6616386" y="3204662"/>
            <a:ext cx="208038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4" name="Text Placeholder 12">
            <a:extLst>
              <a:ext uri="{FF2B5EF4-FFF2-40B4-BE49-F238E27FC236}">
                <a16:creationId xmlns:a16="http://schemas.microsoft.com/office/drawing/2014/main" id="{22B1E429-E6B1-504E-BEC2-EC890CC12D08}"/>
              </a:ext>
            </a:extLst>
          </p:cNvPr>
          <p:cNvSpPr>
            <a:spLocks noGrp="1"/>
          </p:cNvSpPr>
          <p:nvPr>
            <p:ph type="body" sz="quarter" idx="24" hasCustomPrompt="1"/>
          </p:nvPr>
        </p:nvSpPr>
        <p:spPr>
          <a:xfrm>
            <a:off x="6616066" y="3459557"/>
            <a:ext cx="2080388" cy="203831"/>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5" name="Text Placeholder 12">
            <a:extLst>
              <a:ext uri="{FF2B5EF4-FFF2-40B4-BE49-F238E27FC236}">
                <a16:creationId xmlns:a16="http://schemas.microsoft.com/office/drawing/2014/main" id="{C6D357C8-B556-044F-BF5F-69956D99E34A}"/>
              </a:ext>
            </a:extLst>
          </p:cNvPr>
          <p:cNvSpPr>
            <a:spLocks noGrp="1"/>
          </p:cNvSpPr>
          <p:nvPr>
            <p:ph type="body" sz="quarter" idx="25" hasCustomPrompt="1"/>
          </p:nvPr>
        </p:nvSpPr>
        <p:spPr>
          <a:xfrm>
            <a:off x="6616065" y="3884005"/>
            <a:ext cx="2080388" cy="571308"/>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6" name="Text Placeholder 12">
            <a:extLst>
              <a:ext uri="{FF2B5EF4-FFF2-40B4-BE49-F238E27FC236}">
                <a16:creationId xmlns:a16="http://schemas.microsoft.com/office/drawing/2014/main" id="{8443C2CA-0BF3-3D42-86A0-D8BF4414DC69}"/>
              </a:ext>
            </a:extLst>
          </p:cNvPr>
          <p:cNvSpPr>
            <a:spLocks noGrp="1"/>
          </p:cNvSpPr>
          <p:nvPr>
            <p:ph type="body" sz="quarter" idx="26" hasCustomPrompt="1"/>
          </p:nvPr>
        </p:nvSpPr>
        <p:spPr>
          <a:xfrm>
            <a:off x="6616065" y="3663388"/>
            <a:ext cx="2080388" cy="203831"/>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2650D52C-FF7D-1948-A93B-AD8F2B543844}"/>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0" name="Title 1">
            <a:extLst>
              <a:ext uri="{FF2B5EF4-FFF2-40B4-BE49-F238E27FC236}">
                <a16:creationId xmlns:a16="http://schemas.microsoft.com/office/drawing/2014/main" id="{4C3C0616-AE22-6A4C-A89A-A4B1F1922E9B}"/>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9248159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5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527233-DBB7-3A4D-96F9-9E53789DF2EB}"/>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660922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e are drive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0909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Content box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A9811A-9758-0E43-B0F5-E43CEB6A2700}"/>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6439520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Content - Bullet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13" name="Text Placeholder 12"/>
          <p:cNvSpPr>
            <a:spLocks noGrp="1"/>
          </p:cNvSpPr>
          <p:nvPr>
            <p:ph type="body" sz="quarter" idx="13" hasCustomPrompt="1"/>
          </p:nvPr>
        </p:nvSpPr>
        <p:spPr>
          <a:xfrm>
            <a:off x="411480" y="1314450"/>
            <a:ext cx="8351520" cy="3086100"/>
          </a:xfrm>
          <a:prstGeom prst="rect">
            <a:avLst/>
          </a:prstGeom>
        </p:spPr>
        <p:txBody>
          <a:bodyPr/>
          <a:lstStyle>
            <a:lvl1pPr>
              <a:defRPr lang="en-US" sz="1800" baseline="0" dirty="0" smtClean="0">
                <a:latin typeface="+mn-lt"/>
                <a:cs typeface="HumstSlab712 BT Roman"/>
              </a:defRPr>
            </a:lvl1pPr>
            <a:lvl2pPr>
              <a:defRPr lang="en-US" dirty="0" smtClean="0"/>
            </a:lvl2pPr>
            <a:lvl3pPr>
              <a:defRPr lang="en-US" dirty="0" smtClean="0"/>
            </a:lvl3pPr>
            <a:lvl4pPr>
              <a:defRPr lang="en-US" dirty="0" smtClean="0"/>
            </a:lvl4pPr>
            <a:lvl5pPr>
              <a:defRPr lang="en-US" dirty="0"/>
            </a:lvl5pPr>
          </a:lstStyle>
          <a:p>
            <a:pPr lvl="0" algn="l">
              <a:lnSpc>
                <a:spcPct val="110000"/>
              </a:lnSpc>
              <a:buFont typeface="+mj-l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4"/>
          </p:nvPr>
        </p:nvSpPr>
        <p:spPr/>
        <p:txBody>
          <a:bodyPr/>
          <a:lstStyle/>
          <a:p>
            <a:r>
              <a:rPr lang="en-US"/>
              <a:t>2016</a:t>
            </a:r>
          </a:p>
        </p:txBody>
      </p:sp>
      <p:sp>
        <p:nvSpPr>
          <p:cNvPr id="8" name="Slide Number Placeholder 1"/>
          <p:cNvSpPr>
            <a:spLocks noGrp="1"/>
          </p:cNvSpPr>
          <p:nvPr>
            <p:ph type="sldNum" sz="quarter" idx="4"/>
          </p:nvPr>
        </p:nvSpPr>
        <p:spPr>
          <a:xfrm>
            <a:off x="8371368" y="4819563"/>
            <a:ext cx="604728" cy="253675"/>
          </a:xfrm>
          <a:prstGeom prst="rect">
            <a:avLst/>
          </a:prstGeom>
        </p:spPr>
        <p:txBody>
          <a:bodyPr vert="horz" lIns="91440" tIns="45720" rIns="91440" bIns="45720" rtlCol="0" anchor="ctr"/>
          <a:lstStyle>
            <a:lvl1pPr algn="r">
              <a:defRPr lang="en-US" sz="900" kern="1200" smtClean="0">
                <a:solidFill>
                  <a:schemeClr val="tx1"/>
                </a:solidFill>
                <a:latin typeface="Cambria" charset="0"/>
                <a:ea typeface="MS PGothic" charset="0"/>
                <a:cs typeface="MS PGothic" charset="0"/>
              </a:defRPr>
            </a:lvl1pPr>
          </a:lstStyle>
          <a:p>
            <a:fld id="{FD8CAB1C-7157-4032-B862-2D0870CC42D9}" type="slidenum">
              <a:rPr lang="en-US" smtClean="0"/>
              <a:pPr/>
              <a:t>‹#›</a:t>
            </a:fld>
            <a:endParaRPr lang="en-US"/>
          </a:p>
        </p:txBody>
      </p:sp>
    </p:spTree>
    <p:extLst>
      <p:ext uri="{BB962C8B-B14F-4D97-AF65-F5344CB8AC3E}">
        <p14:creationId xmlns:p14="http://schemas.microsoft.com/office/powerpoint/2010/main" val="15670303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6BCB3ED-1A3B-1F49-89DB-F459161C4C3E}"/>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5" name="Text Placeholder 2">
            <a:extLst>
              <a:ext uri="{FF2B5EF4-FFF2-40B4-BE49-F238E27FC236}">
                <a16:creationId xmlns:a16="http://schemas.microsoft.com/office/drawing/2014/main" id="{B689C1C7-5F1B-0646-9522-F2AD7F390181}"/>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8695801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2098C22C-9FF7-6B4B-97B8-7B66512783FD}"/>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A0904CF5-7723-6F44-BCAC-3483E4FEBB89}"/>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6478417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F948B557-900E-1247-9A15-5463762DC1C0}"/>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7051B010-7B92-9A4A-BF09-D0E149BAA5BF}"/>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2234703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14B31E64-CA90-F241-9413-AC9A61EEB091}"/>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C42C12C4-E4DF-5948-BDAB-6F5AF93C9912}"/>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0003807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314C675C-3BD8-8049-9279-4272D0943175}"/>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8BDFFC25-A991-9843-A8C5-863D9F68E517}"/>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5200383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ADA7416-3150-F84A-8DF8-75DEC1A8D809}"/>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615C77E2-C009-9347-B97C-C3AD30935080}"/>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6515944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Content - Bullet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13" name="Text Placeholder 12"/>
          <p:cNvSpPr>
            <a:spLocks noGrp="1"/>
          </p:cNvSpPr>
          <p:nvPr>
            <p:ph type="body" sz="quarter" idx="13" hasCustomPrompt="1"/>
          </p:nvPr>
        </p:nvSpPr>
        <p:spPr>
          <a:xfrm>
            <a:off x="411480" y="1314450"/>
            <a:ext cx="8351520" cy="3086100"/>
          </a:xfrm>
          <a:prstGeom prst="rect">
            <a:avLst/>
          </a:prstGeom>
        </p:spPr>
        <p:txBody>
          <a:bodyPr/>
          <a:lstStyle>
            <a:lvl1pPr>
              <a:defRPr lang="en-US" sz="1800" baseline="0" dirty="0" smtClean="0">
                <a:latin typeface="+mn-lt"/>
                <a:cs typeface="HumstSlab712 BT Roman"/>
              </a:defRPr>
            </a:lvl1pPr>
            <a:lvl2pPr>
              <a:defRPr lang="en-US" dirty="0" smtClean="0"/>
            </a:lvl2pPr>
            <a:lvl3pPr>
              <a:defRPr lang="en-US" dirty="0" smtClean="0"/>
            </a:lvl3pPr>
            <a:lvl4pPr>
              <a:defRPr lang="en-US" dirty="0" smtClean="0"/>
            </a:lvl4pPr>
            <a:lvl5pPr>
              <a:defRPr lang="en-US" dirty="0"/>
            </a:lvl5pPr>
          </a:lstStyle>
          <a:p>
            <a:pPr lvl="0" algn="l">
              <a:lnSpc>
                <a:spcPct val="110000"/>
              </a:lnSpc>
              <a:buFont typeface="+mj-l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4"/>
          </p:nvPr>
        </p:nvSpPr>
        <p:spPr/>
        <p:txBody>
          <a:bodyPr/>
          <a:lstStyle/>
          <a:p>
            <a:r>
              <a:rPr lang="en-US"/>
              <a:t>2016</a:t>
            </a:r>
          </a:p>
        </p:txBody>
      </p:sp>
      <p:sp>
        <p:nvSpPr>
          <p:cNvPr id="8" name="Slide Number Placeholder 1"/>
          <p:cNvSpPr>
            <a:spLocks noGrp="1"/>
          </p:cNvSpPr>
          <p:nvPr>
            <p:ph type="sldNum" sz="quarter" idx="4"/>
          </p:nvPr>
        </p:nvSpPr>
        <p:spPr>
          <a:xfrm>
            <a:off x="8371368" y="4819563"/>
            <a:ext cx="604728" cy="253675"/>
          </a:xfrm>
          <a:prstGeom prst="rect">
            <a:avLst/>
          </a:prstGeom>
        </p:spPr>
        <p:txBody>
          <a:bodyPr vert="horz" lIns="91440" tIns="45720" rIns="91440" bIns="45720" rtlCol="0" anchor="ctr"/>
          <a:lstStyle>
            <a:lvl1pPr algn="r">
              <a:defRPr lang="en-US" sz="900" kern="1200" smtClean="0">
                <a:solidFill>
                  <a:schemeClr val="tx1"/>
                </a:solidFill>
                <a:latin typeface="Cambria" charset="0"/>
                <a:ea typeface="MS PGothic" charset="0"/>
                <a:cs typeface="MS PGothic" charset="0"/>
              </a:defRPr>
            </a:lvl1pPr>
          </a:lstStyle>
          <a:p>
            <a:fld id="{FD8CAB1C-7157-4032-B862-2D0870CC42D9}" type="slidenum">
              <a:rPr lang="en-US" smtClean="0"/>
              <a:pPr/>
              <a:t>‹#›</a:t>
            </a:fld>
            <a:endParaRPr lang="en-US"/>
          </a:p>
        </p:txBody>
      </p:sp>
    </p:spTree>
    <p:extLst>
      <p:ext uri="{BB962C8B-B14F-4D97-AF65-F5344CB8AC3E}">
        <p14:creationId xmlns:p14="http://schemas.microsoft.com/office/powerpoint/2010/main" val="12033576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A9730D-98BE-3A40-A7AE-279748B4B3C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92743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 are drive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6AF65E-C93C-AD4E-BA76-4DF14EDC10E9}"/>
              </a:ext>
            </a:extLst>
          </p:cNvPr>
          <p:cNvSpPr>
            <a:spLocks noGrp="1"/>
          </p:cNvSpPr>
          <p:nvPr>
            <p:ph type="body" sz="quarter" idx="10"/>
          </p:nvPr>
        </p:nvSpPr>
        <p:spPr>
          <a:xfrm>
            <a:off x="4279187" y="1851284"/>
            <a:ext cx="4556838" cy="2709979"/>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D96E81F9-8236-7343-86DD-2494D083F26E}"/>
              </a:ext>
            </a:extLst>
          </p:cNvPr>
          <p:cNvSpPr>
            <a:spLocks noGrp="1"/>
          </p:cNvSpPr>
          <p:nvPr>
            <p:ph type="body" sz="quarter" idx="11" hasCustomPrompt="1"/>
          </p:nvPr>
        </p:nvSpPr>
        <p:spPr>
          <a:xfrm>
            <a:off x="4279187" y="1275139"/>
            <a:ext cx="4556838" cy="509056"/>
          </a:xfrm>
          <a:prstGeom prst="rect">
            <a:avLst/>
          </a:prstGeom>
        </p:spPr>
        <p:txBody>
          <a:bodyPr/>
          <a:lstStyle>
            <a:lvl1pPr algn="l">
              <a:lnSpc>
                <a:spcPct val="100000"/>
              </a:lnSpc>
              <a:defRPr sz="2000">
                <a:latin typeface="URWEgyptienneTOTLig" pitchFamily="82"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Subheading goes here</a:t>
            </a:r>
          </a:p>
        </p:txBody>
      </p:sp>
      <p:sp>
        <p:nvSpPr>
          <p:cNvPr id="11" name="Title 1">
            <a:extLst>
              <a:ext uri="{FF2B5EF4-FFF2-40B4-BE49-F238E27FC236}">
                <a16:creationId xmlns:a16="http://schemas.microsoft.com/office/drawing/2014/main" id="{15E8A70C-02DD-2945-9F4C-3E4CC6024AFD}"/>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7785443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Gold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A99B00-E791-704B-81BB-3A91AEBBC399}"/>
              </a:ext>
            </a:extLst>
          </p:cNvPr>
          <p:cNvSpPr>
            <a:spLocks noGrp="1"/>
          </p:cNvSpPr>
          <p:nvPr>
            <p:ph type="body" sz="quarter" idx="12" hasCustomPrompt="1"/>
          </p:nvPr>
        </p:nvSpPr>
        <p:spPr>
          <a:xfrm>
            <a:off x="801247" y="2506522"/>
            <a:ext cx="7720082" cy="409575"/>
          </a:xfrm>
          <a:prstGeom prst="rect">
            <a:avLst/>
          </a:prstGeom>
        </p:spPr>
        <p:txBody>
          <a:bodyPr>
            <a:normAutofit/>
          </a:bodyPr>
          <a:lstStyle>
            <a:lvl1pPr marL="0" indent="0" algn="l">
              <a:buNone/>
              <a:defRPr sz="2625" b="0" i="0">
                <a:solidFill>
                  <a:schemeClr val="bg1"/>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Text here</a:t>
            </a:r>
          </a:p>
        </p:txBody>
      </p:sp>
      <p:sp>
        <p:nvSpPr>
          <p:cNvPr id="5" name="Text Placeholder 2">
            <a:extLst>
              <a:ext uri="{FF2B5EF4-FFF2-40B4-BE49-F238E27FC236}">
                <a16:creationId xmlns:a16="http://schemas.microsoft.com/office/drawing/2014/main" id="{48767DB8-1B57-C548-B8A8-F43B43B6DB80}"/>
              </a:ext>
            </a:extLst>
          </p:cNvPr>
          <p:cNvSpPr>
            <a:spLocks noGrp="1"/>
          </p:cNvSpPr>
          <p:nvPr>
            <p:ph type="body" sz="quarter" idx="13" hasCustomPrompt="1"/>
          </p:nvPr>
        </p:nvSpPr>
        <p:spPr>
          <a:xfrm>
            <a:off x="801248" y="3626576"/>
            <a:ext cx="7720081" cy="409575"/>
          </a:xfrm>
          <a:prstGeom prst="rect">
            <a:avLst/>
          </a:prstGeom>
        </p:spPr>
        <p:txBody>
          <a:bodyPr>
            <a:normAutofit/>
          </a:bodyPr>
          <a:lstStyle>
            <a:lvl1pPr marL="0" indent="0" algn="l">
              <a:buNone/>
              <a:defRPr sz="2400">
                <a:solidFill>
                  <a:schemeClr val="bg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Location</a:t>
            </a:r>
          </a:p>
        </p:txBody>
      </p:sp>
      <p:sp>
        <p:nvSpPr>
          <p:cNvPr id="6" name="Text Placeholder 2">
            <a:extLst>
              <a:ext uri="{FF2B5EF4-FFF2-40B4-BE49-F238E27FC236}">
                <a16:creationId xmlns:a16="http://schemas.microsoft.com/office/drawing/2014/main" id="{3B713168-EF29-E34C-A778-7380AB73AF6E}"/>
              </a:ext>
            </a:extLst>
          </p:cNvPr>
          <p:cNvSpPr>
            <a:spLocks noGrp="1"/>
          </p:cNvSpPr>
          <p:nvPr>
            <p:ph type="body" sz="quarter" idx="10" hasCustomPrompt="1"/>
          </p:nvPr>
        </p:nvSpPr>
        <p:spPr>
          <a:xfrm>
            <a:off x="801248" y="2900510"/>
            <a:ext cx="7720082" cy="791528"/>
          </a:xfrm>
          <a:prstGeom prst="rect">
            <a:avLst/>
          </a:prstGeom>
        </p:spPr>
        <p:txBody>
          <a:bodyPr anchor="b" anchorCtr="0">
            <a:normAutofit/>
          </a:bodyPr>
          <a:lstStyle>
            <a:lvl1pPr marL="0" indent="0" algn="l">
              <a:buNone/>
              <a:defRPr sz="5025"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Tree>
    <p:extLst>
      <p:ext uri="{BB962C8B-B14F-4D97-AF65-F5344CB8AC3E}">
        <p14:creationId xmlns:p14="http://schemas.microsoft.com/office/powerpoint/2010/main" val="1276322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56">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ontent - 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Futura Std Bold"/>
                <a:cs typeface="Futura Std Bold"/>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900"/>
              </a:spcAft>
              <a:buFont typeface="+mj-lt"/>
              <a:buNone/>
              <a:defRPr sz="1350" baseline="0">
                <a:solidFill>
                  <a:schemeClr val="tx1"/>
                </a:solidFill>
                <a:latin typeface="HumstSlab712 BT Roman"/>
                <a:cs typeface="HumstSlab712 BT Roman"/>
              </a:defRPr>
            </a:lvl1pPr>
            <a:lvl2pPr marL="342875" indent="0" algn="ctr">
              <a:buNone/>
              <a:defRPr>
                <a:solidFill>
                  <a:schemeClr val="tx1">
                    <a:tint val="75000"/>
                  </a:schemeClr>
                </a:solidFill>
              </a:defRPr>
            </a:lvl2pPr>
            <a:lvl3pPr marL="685749"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045085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 Option 1">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normAutofit/>
          </a:bodyPr>
          <a:lstStyle>
            <a:lvl1pPr marL="0" indent="0" algn="r">
              <a:lnSpc>
                <a:spcPct val="110000"/>
              </a:lnSpc>
              <a:spcAft>
                <a:spcPts val="0"/>
              </a:spcAft>
              <a:buNone/>
              <a:defRPr sz="21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5"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
        <p:nvSpPr>
          <p:cNvPr id="14"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pic>
        <p:nvPicPr>
          <p:cNvPr id="11" name="Picture 10"/>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21503512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 Option 2">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722376" y="3086100"/>
            <a:ext cx="4840224" cy="1300734"/>
          </a:xfrm>
          <a:prstGeom prst="rect">
            <a:avLst/>
          </a:prstGeom>
        </p:spPr>
        <p:txBody>
          <a:bodyPr anchor="t" anchorCtr="0">
            <a:normAutofit/>
          </a:bodyPr>
          <a:lstStyle>
            <a:lvl1pPr marL="0" indent="0" algn="l">
              <a:lnSpc>
                <a:spcPct val="110000"/>
              </a:lnSpc>
              <a:spcAft>
                <a:spcPts val="0"/>
              </a:spcAft>
              <a:buNone/>
              <a:defRPr sz="21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pic>
        <p:nvPicPr>
          <p:cNvPr id="11" name="Picture 10"/>
          <p:cNvPicPr>
            <a:picLocks noChangeAspect="1"/>
          </p:cNvPicPr>
          <p:nvPr userDrawn="1"/>
        </p:nvPicPr>
        <p:blipFill>
          <a:blip r:embed="rId3"/>
          <a:stretch>
            <a:fillRect/>
          </a:stretch>
        </p:blipFill>
        <p:spPr>
          <a:xfrm>
            <a:off x="7932420" y="269240"/>
            <a:ext cx="914400" cy="231580"/>
          </a:xfrm>
          <a:prstGeom prst="rect">
            <a:avLst/>
          </a:prstGeom>
        </p:spPr>
      </p:pic>
      <p:sp>
        <p:nvSpPr>
          <p:cNvPr id="10"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
        <p:nvSpPr>
          <p:cNvPr id="13"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spTree>
    <p:extLst>
      <p:ext uri="{BB962C8B-B14F-4D97-AF65-F5344CB8AC3E}">
        <p14:creationId xmlns:p14="http://schemas.microsoft.com/office/powerpoint/2010/main" val="38147676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1480" y="631596"/>
            <a:ext cx="6172200" cy="1585557"/>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URWEgyptienneTOTLig" pitchFamily="82" charset="0"/>
                <a:cs typeface="URWEgyptienneTOTLig" pitchFamily="8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6" name="Text Placeholder 5"/>
          <p:cNvSpPr>
            <a:spLocks noGrp="1"/>
          </p:cNvSpPr>
          <p:nvPr>
            <p:ph type="body" sz="quarter" idx="11" hasCustomPrompt="1"/>
          </p:nvPr>
        </p:nvSpPr>
        <p:spPr>
          <a:xfrm>
            <a:off x="411163" y="2434590"/>
            <a:ext cx="6172200" cy="1411923"/>
          </a:xfrm>
          <a:prstGeom prst="rect">
            <a:avLst/>
          </a:prstGeom>
        </p:spPr>
        <p:txBody>
          <a:bodyPr>
            <a:normAutofit/>
          </a:bodyPr>
          <a:lstStyle>
            <a:lvl1pPr algn="l">
              <a:defRPr sz="2100">
                <a:solidFill>
                  <a:schemeClr val="tx1"/>
                </a:solidFill>
                <a:latin typeface="Futura For Stryker" panose="020B0802020204020204" pitchFamily="34" charset="0"/>
                <a:ea typeface="Futura For Stryker" panose="020B0802020204020204" pitchFamily="34" charset="0"/>
                <a:cs typeface="Futura For Stryker" panose="020B0802020204020204" pitchFamily="34" charset="0"/>
              </a:defRPr>
            </a:lvl1pPr>
          </a:lstStyle>
          <a:p>
            <a:pPr lvl="0"/>
            <a:r>
              <a:rPr lang="en-US"/>
              <a:t>Click to edit text</a:t>
            </a:r>
          </a:p>
        </p:txBody>
      </p:sp>
    </p:spTree>
    <p:extLst>
      <p:ext uri="{BB962C8B-B14F-4D97-AF65-F5344CB8AC3E}">
        <p14:creationId xmlns:p14="http://schemas.microsoft.com/office/powerpoint/2010/main" val="4937683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2"/>
          <p:cNvSpPr>
            <a:spLocks noGrp="1"/>
          </p:cNvSpPr>
          <p:nvPr>
            <p:ph type="body" idx="1" hasCustomPrompt="1"/>
          </p:nvPr>
        </p:nvSpPr>
        <p:spPr>
          <a:xfrm>
            <a:off x="5557188" y="2605306"/>
            <a:ext cx="3139200"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9" name="Text Placeholder 2"/>
          <p:cNvSpPr>
            <a:spLocks noGrp="1"/>
          </p:cNvSpPr>
          <p:nvPr>
            <p:ph type="body" idx="13" hasCustomPrompt="1"/>
          </p:nvPr>
        </p:nvSpPr>
        <p:spPr>
          <a:xfrm>
            <a:off x="5557188" y="4289326"/>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8" name="Text Placeholder 7"/>
          <p:cNvSpPr>
            <a:spLocks noGrp="1"/>
          </p:cNvSpPr>
          <p:nvPr>
            <p:ph type="body" sz="quarter" idx="17" hasCustomPrompt="1"/>
          </p:nvPr>
        </p:nvSpPr>
        <p:spPr>
          <a:xfrm>
            <a:off x="537269" y="2605306"/>
            <a:ext cx="4771390" cy="1546622"/>
          </a:xfrm>
          <a:prstGeom prst="rect">
            <a:avLst/>
          </a:prstGeom>
        </p:spPr>
        <p:txBody>
          <a:bodyPr anchor="b" anchorCtr="0">
            <a:normAutofit/>
          </a:bodyPr>
          <a:lstStyle>
            <a:lvl1pPr marL="0" indent="0" algn="r">
              <a:buFontTx/>
              <a:buNone/>
              <a:defRPr sz="4000">
                <a:solidFill>
                  <a:schemeClr val="bg2"/>
                </a:solidFill>
                <a:latin typeface="URWEgyptienneTOTLig" pitchFamily="82" charset="0"/>
                <a:ea typeface="URWEgyptienneTOTLig" pitchFamily="82" charset="0"/>
                <a:cs typeface="URWEgyptienneTOTLig" pitchFamily="82" charset="0"/>
              </a:defRPr>
            </a:lvl1pPr>
          </a:lstStyle>
          <a:p>
            <a:pPr lvl="0"/>
            <a:r>
              <a:rPr lang="en-US"/>
              <a:t>Click to edit text</a:t>
            </a:r>
          </a:p>
        </p:txBody>
      </p:sp>
      <p:pic>
        <p:nvPicPr>
          <p:cNvPr id="13" name="Picture 12"/>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963986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 Placeholder 2"/>
          <p:cNvSpPr>
            <a:spLocks noGrp="1"/>
          </p:cNvSpPr>
          <p:nvPr>
            <p:ph type="body" idx="1" hasCustomPrompt="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1" name="Text Placeholder 2"/>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5" name="Text Placeholder 7"/>
          <p:cNvSpPr>
            <a:spLocks noGrp="1"/>
          </p:cNvSpPr>
          <p:nvPr>
            <p:ph type="body" sz="quarter" idx="14" hasCustomPrompt="1"/>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Click to edit text</a:t>
            </a:r>
          </a:p>
        </p:txBody>
      </p:sp>
      <p:pic>
        <p:nvPicPr>
          <p:cNvPr id="14" name="Picture 13"/>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5008675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eader with bulleted lis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Futura For Stryker" panose="020B0802020204020204" pitchFamily="34" charset="0"/>
                <a:cs typeface="Arial Black" panose="020B0A04020102020204" pitchFamily="34" charset="0"/>
              </a:defRPr>
            </a:lvl1pPr>
          </a:lstStyle>
          <a:p>
            <a:r>
              <a:rPr lang="en-US"/>
              <a:t>Heading goes here</a:t>
            </a:r>
          </a:p>
        </p:txBody>
      </p:sp>
      <p:sp>
        <p:nvSpPr>
          <p:cNvPr id="10"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1" i="0">
                <a:latin typeface=""/>
                <a:ea typeface=""/>
                <a:cs typeface=""/>
              </a:defRPr>
            </a:lvl1pPr>
            <a:lvl2pPr marL="228600" algn="l">
              <a:lnSpc>
                <a:spcPct val="120000"/>
              </a:lnSpc>
              <a:spcAft>
                <a:spcPts val="600"/>
              </a:spcAft>
              <a:defRPr>
                <a:latin typeface=""/>
                <a:cs typeface=""/>
              </a:defRPr>
            </a:lvl2pPr>
            <a:lvl3pPr marL="457200" indent="-228600" algn="l">
              <a:lnSpc>
                <a:spcPct val="120000"/>
              </a:lnSpc>
              <a:spcAft>
                <a:spcPts val="600"/>
              </a:spcAft>
              <a:buFont typeface="Courier New" charset="0"/>
              <a:buChar char="o"/>
              <a:defRPr>
                <a:latin typeface=""/>
                <a:cs typeface=""/>
              </a:defRPr>
            </a:lvl3pPr>
            <a:lvl4pPr marL="685800" indent="-228600" algn="l">
              <a:lnSpc>
                <a:spcPct val="120000"/>
              </a:lnSpc>
              <a:spcAft>
                <a:spcPts val="600"/>
              </a:spcAft>
              <a:buFont typeface=".AppleSystemUIFont" charset="-120"/>
              <a:buChar char="–"/>
              <a:defRPr sz="1600">
                <a:latin typeface=""/>
                <a:cs typeface=""/>
              </a:defRPr>
            </a:lvl4pPr>
            <a:lvl5pPr marL="914400" indent="-228600" algn="l">
              <a:lnSpc>
                <a:spcPct val="120000"/>
              </a:lnSpc>
              <a:spcAft>
                <a:spcPts val="600"/>
              </a:spcAft>
              <a:buFont typeface="Arial" charset="0"/>
              <a:buChar char="•"/>
              <a:defRPr sz="1600">
                <a:latin typeface=""/>
                <a:cs typeface=""/>
              </a:defRPr>
            </a:lvl5pPr>
            <a:lvl6pPr marL="1143000" indent="-228600">
              <a:lnSpc>
                <a:spcPct val="120000"/>
              </a:lnSpc>
              <a:spcAft>
                <a:spcPts val="600"/>
              </a:spcAft>
              <a:buFont typeface="Courier New" charset="0"/>
              <a:buChar char="o"/>
              <a:defRPr sz="1400">
                <a:latin typeface=""/>
                <a:cs typeface=""/>
              </a:defRPr>
            </a:lvl6pPr>
            <a:lvl7pPr marL="1371600" indent="-228600">
              <a:lnSpc>
                <a:spcPct val="120000"/>
              </a:lnSpc>
              <a:spcAft>
                <a:spcPts val="600"/>
              </a:spcAft>
              <a:buFont typeface="Cambria" charset="0"/>
              <a:buChar char="–"/>
              <a:defRPr sz="1400">
                <a:latin typeface=""/>
                <a:cs typeface=""/>
              </a:defRPr>
            </a:lvl7pPr>
            <a:lvl8pPr marL="1600200">
              <a:lnSpc>
                <a:spcPct val="120000"/>
              </a:lnSpc>
              <a:spcBef>
                <a:spcPts val="0"/>
              </a:spcBef>
              <a:spcAft>
                <a:spcPts val="600"/>
              </a:spcAft>
              <a:defRPr sz="1400">
                <a:latin typeface=""/>
                <a:cs typeface=""/>
              </a:defRPr>
            </a:lvl8pPr>
            <a:lvl9pPr marL="1828800" indent="-228600">
              <a:lnSpc>
                <a:spcPct val="120000"/>
              </a:lnSpc>
              <a:buFont typeface="Courier New" charset="0"/>
              <a:buChar char="o"/>
              <a:defRPr sz="1400">
                <a:latin typeface=""/>
                <a:cs typeface=""/>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endParaRPr lang="en-US"/>
          </a:p>
        </p:txBody>
      </p:sp>
    </p:spTree>
    <p:extLst>
      <p:ext uri="{BB962C8B-B14F-4D97-AF65-F5344CB8AC3E}">
        <p14:creationId xmlns:p14="http://schemas.microsoft.com/office/powerpoint/2010/main" val="10599592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0" i="0">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228600" algn="l">
              <a:lnSpc>
                <a:spcPct val="120000"/>
              </a:lnSpc>
              <a:spcAft>
                <a:spcPts val="600"/>
              </a:spcAft>
              <a:defRPr>
                <a:latin typeface="HumstSlab712 BT Roman" panose="02040603040506030204" pitchFamily="18" charset="0"/>
              </a:defRPr>
            </a:lvl2pPr>
            <a:lvl3pPr marL="457200" indent="-228600" algn="l">
              <a:lnSpc>
                <a:spcPct val="120000"/>
              </a:lnSpc>
              <a:spcAft>
                <a:spcPts val="600"/>
              </a:spcAft>
              <a:buFont typeface="Courier New" charset="0"/>
              <a:buChar char="o"/>
              <a:defRPr>
                <a:latin typeface="HumstSlab712 BT Roman" panose="02040603040506030204" pitchFamily="18" charset="0"/>
              </a:defRPr>
            </a:lvl3pPr>
            <a:lvl4pPr marL="685800" indent="-228600" algn="l">
              <a:lnSpc>
                <a:spcPct val="120000"/>
              </a:lnSpc>
              <a:spcAft>
                <a:spcPts val="600"/>
              </a:spcAft>
              <a:buFont typeface=".AppleSystemUIFont" charset="-120"/>
              <a:buChar char="–"/>
              <a:defRPr sz="1600">
                <a:latin typeface="HumstSlab712 BT Roman" panose="02040603040506030204" pitchFamily="18" charset="0"/>
              </a:defRPr>
            </a:lvl4pPr>
            <a:lvl5pPr marL="914400" indent="-228600" algn="l">
              <a:lnSpc>
                <a:spcPct val="120000"/>
              </a:lnSpc>
              <a:spcAft>
                <a:spcPts val="600"/>
              </a:spcAft>
              <a:buFont typeface="Arial" charset="0"/>
              <a:buChar char="•"/>
              <a:defRPr sz="1600">
                <a:latin typeface="HumstSlab712 BT Roman" panose="02040603040506030204" pitchFamily="18" charset="0"/>
              </a:defRPr>
            </a:lvl5pPr>
            <a:lvl6pPr marL="1143000" indent="-228600">
              <a:lnSpc>
                <a:spcPct val="120000"/>
              </a:lnSpc>
              <a:spcAft>
                <a:spcPts val="600"/>
              </a:spcAft>
              <a:buFont typeface="Courier New" charset="0"/>
              <a:buChar char="o"/>
              <a:defRPr sz="1400">
                <a:latin typeface="HumstSlab712 BT Roman" panose="02040603040506030204" pitchFamily="18" charset="0"/>
              </a:defRPr>
            </a:lvl6pPr>
            <a:lvl7pPr marL="1371600" indent="-228600">
              <a:lnSpc>
                <a:spcPct val="120000"/>
              </a:lnSpc>
              <a:spcAft>
                <a:spcPts val="600"/>
              </a:spcAft>
              <a:buFont typeface="Cambria" charset="0"/>
              <a:buChar char="–"/>
              <a:defRPr sz="1400">
                <a:latin typeface="HumstSlab712 BT Roman" panose="02040603040506030204" pitchFamily="18" charset="0"/>
              </a:defRPr>
            </a:lvl7pPr>
            <a:lvl8pPr marL="1600200">
              <a:lnSpc>
                <a:spcPct val="120000"/>
              </a:lnSpc>
              <a:spcBef>
                <a:spcPts val="0"/>
              </a:spcBef>
              <a:spcAft>
                <a:spcPts val="600"/>
              </a:spcAft>
              <a:defRPr sz="1400">
                <a:latin typeface="HumstSlab712 BT Roman" panose="02040603040506030204" pitchFamily="18" charset="0"/>
              </a:defRPr>
            </a:lvl8pPr>
            <a:lvl9pPr marL="1828800" indent="-228600">
              <a:lnSpc>
                <a:spcPct val="120000"/>
              </a:lnSpc>
              <a:buFont typeface="Courier New" charset="0"/>
              <a:buChar char="o"/>
              <a:defRPr sz="1400">
                <a:latin typeface="HumstSlab712 BT Roman" panose="02040603040506030204" pitchFamily="18" charset="0"/>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endParaRPr lang="en-US"/>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Futura For Stryker" panose="020B0802020204020204" pitchFamily="34" charset="0"/>
                <a:cs typeface="Futura Medium" panose="020B0602020204020303" pitchFamily="34" charset="-79"/>
              </a:defRPr>
            </a:lvl1pPr>
          </a:lstStyle>
          <a:p>
            <a:r>
              <a:rPr lang="en-US"/>
              <a:t>Heading goes here</a:t>
            </a:r>
          </a:p>
        </p:txBody>
      </p:sp>
    </p:spTree>
    <p:extLst>
      <p:ext uri="{BB962C8B-B14F-4D97-AF65-F5344CB8AC3E}">
        <p14:creationId xmlns:p14="http://schemas.microsoft.com/office/powerpoint/2010/main" val="41207679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Numbered List with header">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411163" y="1363598"/>
            <a:ext cx="8351837" cy="3303653"/>
          </a:xfrm>
          <a:prstGeom prst="rect">
            <a:avLst/>
          </a:prstGeom>
        </p:spPr>
        <p:txBody>
          <a:bodyPr>
            <a:normAutofit/>
          </a:bodyPr>
          <a:lstStyle>
            <a:lvl1pPr algn="l">
              <a:lnSpc>
                <a:spcPct val="120000"/>
              </a:lnSpc>
              <a:spcAft>
                <a:spcPts val="600"/>
              </a:spcAft>
              <a:defRPr sz="1800" b="1" i="0">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342900" indent="-342900" algn="l">
              <a:lnSpc>
                <a:spcPct val="120000"/>
              </a:lnSpc>
              <a:spcAft>
                <a:spcPts val="600"/>
              </a:spcAft>
              <a:buFont typeface="+mj-lt"/>
              <a:buAutoNum type="arabicPeriod"/>
              <a:defRPr>
                <a:latin typeface="HumstSlab712 BT Roman" panose="02040603040506030204" pitchFamily="18" charset="0"/>
              </a:defRPr>
            </a:lvl2pPr>
            <a:lvl3pPr marL="571500" indent="-342900" algn="l">
              <a:lnSpc>
                <a:spcPct val="120000"/>
              </a:lnSpc>
              <a:spcAft>
                <a:spcPts val="600"/>
              </a:spcAft>
              <a:buFont typeface="+mj-lt"/>
              <a:buAutoNum type="alphaUcPeriod"/>
              <a:defRPr>
                <a:latin typeface="HumstSlab712 BT Roman" panose="02040603040506030204" pitchFamily="18" charset="0"/>
              </a:defRPr>
            </a:lvl3pPr>
            <a:lvl4pPr marL="800100" indent="-342900" algn="l">
              <a:lnSpc>
                <a:spcPct val="120000"/>
              </a:lnSpc>
              <a:spcAft>
                <a:spcPts val="600"/>
              </a:spcAft>
              <a:buFont typeface="+mj-lt"/>
              <a:buAutoNum type="arabicPeriod"/>
              <a:defRPr sz="1600">
                <a:latin typeface="HumstSlab712 BT Roman" panose="02040603040506030204" pitchFamily="18" charset="0"/>
              </a:defRPr>
            </a:lvl4pPr>
            <a:lvl5pPr marL="1028700" indent="-342900" algn="l">
              <a:lnSpc>
                <a:spcPct val="120000"/>
              </a:lnSpc>
              <a:spcAft>
                <a:spcPts val="600"/>
              </a:spcAft>
              <a:buFont typeface="+mj-lt"/>
              <a:buAutoNum type="alphaLcPeriod"/>
              <a:defRPr sz="1600">
                <a:latin typeface="HumstSlab712 BT Roman" panose="02040603040506030204" pitchFamily="18" charset="0"/>
              </a:defRPr>
            </a:lvl5pPr>
            <a:lvl6pPr marL="1257300" indent="-342900">
              <a:lnSpc>
                <a:spcPct val="120000"/>
              </a:lnSpc>
              <a:spcAft>
                <a:spcPts val="600"/>
              </a:spcAft>
              <a:buFont typeface="+mj-lt"/>
              <a:buAutoNum type="arabicPeriod"/>
              <a:defRPr sz="1400">
                <a:latin typeface="HumstSlab712 BT Roman" panose="02040603040506030204" pitchFamily="18" charset="0"/>
              </a:defRPr>
            </a:lvl6pPr>
            <a:lvl7pPr marL="1485900" indent="-342900">
              <a:lnSpc>
                <a:spcPct val="120000"/>
              </a:lnSpc>
              <a:spcAft>
                <a:spcPts val="600"/>
              </a:spcAft>
              <a:buFont typeface="+mj-lt"/>
              <a:buAutoNum type="alphaUcPeriod"/>
              <a:defRPr sz="1400">
                <a:latin typeface="HumstSlab712 BT Roman" panose="02040603040506030204" pitchFamily="18" charset="0"/>
              </a:defRPr>
            </a:lvl7pPr>
            <a:lvl8pPr marL="1714500" indent="-342900">
              <a:lnSpc>
                <a:spcPct val="120000"/>
              </a:lnSpc>
              <a:spcBef>
                <a:spcPts val="0"/>
              </a:spcBef>
              <a:spcAft>
                <a:spcPts val="600"/>
              </a:spcAft>
              <a:buFont typeface="+mj-lt"/>
              <a:buAutoNum type="arabicPeriod"/>
              <a:defRPr sz="1400">
                <a:latin typeface="HumstSlab712 BT Roman" panose="02040603040506030204" pitchFamily="18" charset="0"/>
              </a:defRPr>
            </a:lvl8pPr>
            <a:lvl9pPr marL="1943100" indent="-342900">
              <a:lnSpc>
                <a:spcPct val="120000"/>
              </a:lnSpc>
              <a:spcBef>
                <a:spcPts val="0"/>
              </a:spcBef>
              <a:buFont typeface="+mj-lt"/>
              <a:buAutoNum type="alphaLcParenR"/>
              <a:defRPr sz="1400">
                <a:latin typeface="HumstSlab712 BT Roman" panose="02040603040506030204" pitchFamily="18" charset="0"/>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r>
              <a:rPr lang="en-US"/>
              <a:t>Ninth level</a:t>
            </a:r>
          </a:p>
          <a:p>
            <a:pPr lvl="8"/>
            <a:endParaRPr lang="en-US"/>
          </a:p>
        </p:txBody>
      </p:sp>
      <p:sp>
        <p:nvSpPr>
          <p:cNvPr id="5" name="Title 1"/>
          <p:cNvSpPr>
            <a:spLocks noGrp="1"/>
          </p:cNvSpPr>
          <p:nvPr>
            <p:ph type="ctrTitle" hasCustomPrompt="1"/>
          </p:nvPr>
        </p:nvSpPr>
        <p:spPr>
          <a:xfrm>
            <a:off x="411163" y="362913"/>
            <a:ext cx="6858000" cy="876438"/>
          </a:xfrm>
          <a:prstGeom prst="rect">
            <a:avLst/>
          </a:prstGeom>
        </p:spPr>
        <p:txBody>
          <a:bodyPr>
            <a:noAutofit/>
          </a:bodyPr>
          <a:lstStyle>
            <a:lvl1pPr>
              <a:defRPr b="0" i="0">
                <a:latin typeface="Futura For Stryker" panose="020B0802020204020204" pitchFamily="34" charset="0"/>
                <a:cs typeface="Arial Black" panose="020B0A04020102020204" pitchFamily="34" charset="0"/>
              </a:defRPr>
            </a:lvl1pPr>
          </a:lstStyle>
          <a:p>
            <a:r>
              <a:rPr lang="en-US"/>
              <a:t>Heading goes here</a:t>
            </a:r>
          </a:p>
        </p:txBody>
      </p:sp>
    </p:spTree>
    <p:extLst>
      <p:ext uri="{BB962C8B-B14F-4D97-AF65-F5344CB8AC3E}">
        <p14:creationId xmlns:p14="http://schemas.microsoft.com/office/powerpoint/2010/main" val="102469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A9730D-98BE-3A40-A7AE-279748B4B3C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0236323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8653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Content - 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Arial Black"/>
                <a:cs typeface="Arial Black"/>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900"/>
              </a:spcAft>
              <a:buFont typeface="+mj-lt"/>
              <a:buNone/>
              <a:defRPr sz="1351" baseline="0">
                <a:solidFill>
                  <a:schemeClr val="tx1"/>
                </a:solidFill>
                <a:latin typeface="Cambria"/>
                <a:cs typeface="Cambria"/>
              </a:defRPr>
            </a:lvl1pPr>
            <a:lvl2pPr marL="342875" indent="0" algn="ctr">
              <a:buNone/>
              <a:defRPr>
                <a:solidFill>
                  <a:schemeClr val="tx1">
                    <a:tint val="75000"/>
                  </a:schemeClr>
                </a:solidFill>
              </a:defRPr>
            </a:lvl2pPr>
            <a:lvl3pPr marL="685749"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4205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Purple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0AD5D2E8-54AD-2347-A135-944C24AC23AE}"/>
              </a:ext>
            </a:extLst>
          </p:cNvPr>
          <p:cNvSpPr>
            <a:spLocks noGrp="1"/>
          </p:cNvSpPr>
          <p:nvPr>
            <p:ph type="body" sz="quarter" idx="10"/>
          </p:nvPr>
        </p:nvSpPr>
        <p:spPr>
          <a:xfrm>
            <a:off x="628649" y="1785743"/>
            <a:ext cx="5534826" cy="273156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9F03F58-FC65-F049-8F11-8CCA01A2B049}"/>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9" name="Text Placeholder 8">
            <a:extLst>
              <a:ext uri="{FF2B5EF4-FFF2-40B4-BE49-F238E27FC236}">
                <a16:creationId xmlns:a16="http://schemas.microsoft.com/office/drawing/2014/main" id="{606DDF9C-A0DF-5549-87B7-6C1AA082A381}"/>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11" name="Title 1">
            <a:extLst>
              <a:ext uri="{FF2B5EF4-FFF2-40B4-BE49-F238E27FC236}">
                <a16:creationId xmlns:a16="http://schemas.microsoft.com/office/drawing/2014/main" id="{B0C67ACB-21A7-BA44-8BF5-DB71BFB2173C}"/>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8238368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strpie gold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C77942C-8497-9549-A5A1-5E04FB03517E}"/>
              </a:ext>
            </a:extLst>
          </p:cNvPr>
          <p:cNvSpPr>
            <a:spLocks noGrp="1"/>
          </p:cNvSpPr>
          <p:nvPr>
            <p:ph type="body" sz="quarter" idx="10"/>
          </p:nvPr>
        </p:nvSpPr>
        <p:spPr>
          <a:xfrm>
            <a:off x="3721622" y="1094080"/>
            <a:ext cx="4556838"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9B86670C-FD8E-134A-A81E-358BEB3535E8}"/>
              </a:ext>
            </a:extLst>
          </p:cNvPr>
          <p:cNvSpPr>
            <a:spLocks noGrp="1"/>
          </p:cNvSpPr>
          <p:nvPr>
            <p:ph type="pic" sz="quarter" idx="11"/>
          </p:nvPr>
        </p:nvSpPr>
        <p:spPr>
          <a:xfrm>
            <a:off x="802718" y="1094079"/>
            <a:ext cx="2649233" cy="2573213"/>
          </a:xfrm>
          <a:prstGeom prst="rect">
            <a:avLst/>
          </a:prstGeom>
        </p:spPr>
        <p:txBody>
          <a:bodyPr/>
          <a:lstStyle/>
          <a:p>
            <a:endParaRPr lang="en-US"/>
          </a:p>
        </p:txBody>
      </p:sp>
      <p:sp>
        <p:nvSpPr>
          <p:cNvPr id="9" name="Title 1">
            <a:extLst>
              <a:ext uri="{FF2B5EF4-FFF2-40B4-BE49-F238E27FC236}">
                <a16:creationId xmlns:a16="http://schemas.microsoft.com/office/drawing/2014/main" id="{23D431DC-7092-E643-909B-71576426121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4013241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D907BC1-3502-CE49-A565-FE3B96ED9764}"/>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6" name="Text Placeholder 4">
            <a:extLst>
              <a:ext uri="{FF2B5EF4-FFF2-40B4-BE49-F238E27FC236}">
                <a16:creationId xmlns:a16="http://schemas.microsoft.com/office/drawing/2014/main" id="{4EBDF4CB-0D72-CA42-845D-D24318E70D2E}"/>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8" name="Text Placeholder 5">
            <a:extLst>
              <a:ext uri="{FF2B5EF4-FFF2-40B4-BE49-F238E27FC236}">
                <a16:creationId xmlns:a16="http://schemas.microsoft.com/office/drawing/2014/main" id="{AD3DAB3E-8B9D-894E-B467-CF94B5C65E6E}"/>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D87F3614-94C8-9C4B-9CB3-01C66CB406A6}"/>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3991DEF9-9974-4842-9F54-CE158EACC37A}"/>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6190787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6BCB3ED-1A3B-1F49-89DB-F459161C4C3E}"/>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5" name="Text Placeholder 2">
            <a:extLst>
              <a:ext uri="{FF2B5EF4-FFF2-40B4-BE49-F238E27FC236}">
                <a16:creationId xmlns:a16="http://schemas.microsoft.com/office/drawing/2014/main" id="{B689C1C7-5F1B-0646-9522-F2AD7F390181}"/>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5421239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2098C22C-9FF7-6B4B-97B8-7B66512783FD}"/>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A0904CF5-7723-6F44-BCAC-3483E4FEBB89}"/>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3860852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F948B557-900E-1247-9A15-5463762DC1C0}"/>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7051B010-7B92-9A4A-BF09-D0E149BAA5BF}"/>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2876396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14B31E64-CA90-F241-9413-AC9A61EEB091}"/>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C42C12C4-E4DF-5948-BDAB-6F5AF93C9912}"/>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360382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314C675C-3BD8-8049-9279-4272D0943175}"/>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8BDFFC25-A991-9843-A8C5-863D9F68E517}"/>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985017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822530-F849-714F-9417-99C71F6B4017}"/>
              </a:ext>
            </a:extLst>
          </p:cNvPr>
          <p:cNvSpPr>
            <a:spLocks noGrp="1"/>
          </p:cNvSpPr>
          <p:nvPr>
            <p:ph type="title"/>
          </p:nvPr>
        </p:nvSpPr>
        <p:spPr>
          <a:xfrm>
            <a:off x="628649" y="2247173"/>
            <a:ext cx="7049519" cy="649154"/>
          </a:xfrm>
          <a:prstGeom prst="rect">
            <a:avLst/>
          </a:prstGeom>
        </p:spPr>
        <p:txBody>
          <a:bodyPr/>
          <a:lstStyle>
            <a:lvl1pPr>
              <a:defRPr sz="4500">
                <a:latin typeface="Futura For Stryker" panose="020B0802020204020204" pitchFamily="34" charset="0"/>
              </a:defRPr>
            </a:lvl1pPr>
          </a:lstStyle>
          <a:p>
            <a:r>
              <a:rPr lang="en-US"/>
              <a:t>Click to edit Master title style</a:t>
            </a:r>
          </a:p>
        </p:txBody>
      </p:sp>
    </p:spTree>
    <p:extLst>
      <p:ext uri="{BB962C8B-B14F-4D97-AF65-F5344CB8AC3E}">
        <p14:creationId xmlns:p14="http://schemas.microsoft.com/office/powerpoint/2010/main" val="36329788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ADA7416-3150-F84A-8DF8-75DEC1A8D809}"/>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615C77E2-C009-9347-B97C-C3AD30935080}"/>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3438348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ontent - Basic Paragraph with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004571"/>
            <a:ext cx="9106638" cy="3748914"/>
          </a:xfrm>
          <a:prstGeom prst="rect">
            <a:avLst/>
          </a:prstGeom>
        </p:spPr>
      </p:pic>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algn="l">
              <a:defRPr lang="en-US" sz="1800" baseline="0" dirty="0">
                <a:latin typeface="+mn-lt"/>
                <a:cs typeface="HumstSlab712 BT Roman"/>
              </a:defRPr>
            </a:lvl1pPr>
          </a:lstStyle>
          <a:p>
            <a:pPr lvl="0" algn="l">
              <a:lnSpc>
                <a:spcPct val="110000"/>
              </a:lnSpc>
              <a:buFont typeface="+mj-lt"/>
            </a:pPr>
            <a:r>
              <a:rPr lang="en-US"/>
              <a:t>Click to edit master subtitle style</a:t>
            </a:r>
          </a:p>
        </p:txBody>
      </p:sp>
      <p:sp>
        <p:nvSpPr>
          <p:cNvPr id="4" name="Date Placeholder 3"/>
          <p:cNvSpPr>
            <a:spLocks noGrp="1"/>
          </p:cNvSpPr>
          <p:nvPr>
            <p:ph type="dt" sz="half" idx="10"/>
          </p:nvPr>
        </p:nvSpPr>
        <p:spPr/>
        <p:txBody>
          <a:bodyPr/>
          <a:lstStyle/>
          <a:p>
            <a:r>
              <a:rPr lang="en-US"/>
              <a:t>2017</a:t>
            </a:r>
          </a:p>
        </p:txBody>
      </p:sp>
      <p:sp>
        <p:nvSpPr>
          <p:cNvPr id="9" name="Slide Number Placeholder 1"/>
          <p:cNvSpPr>
            <a:spLocks noGrp="1"/>
          </p:cNvSpPr>
          <p:nvPr>
            <p:ph type="sldNum" sz="quarter" idx="4"/>
          </p:nvPr>
        </p:nvSpPr>
        <p:spPr>
          <a:xfrm>
            <a:off x="8456429" y="4819563"/>
            <a:ext cx="519667" cy="253675"/>
          </a:xfrm>
          <a:prstGeom prst="rect">
            <a:avLst/>
          </a:prstGeom>
        </p:spPr>
        <p:txBody>
          <a:bodyPr vert="horz" lIns="91440" tIns="45720" rIns="91440" bIns="45720" rtlCol="0" anchor="ctr"/>
          <a:lstStyle>
            <a:lvl1pPr algn="r">
              <a:defRPr lang="en-US" sz="900" kern="1200" smtClean="0">
                <a:solidFill>
                  <a:schemeClr val="tx1"/>
                </a:solidFill>
                <a:latin typeface="Cambria" charset="0"/>
                <a:ea typeface="MS PGothic" charset="0"/>
                <a:cs typeface="MS PGothic" charset="0"/>
              </a:defRPr>
            </a:lvl1pPr>
          </a:lstStyle>
          <a:p>
            <a:fld id="{FD8CAB1C-7157-4032-B862-2D0870CC42D9}" type="slidenum">
              <a:rPr lang="en-US" smtClean="0"/>
              <a:pPr/>
              <a:t>‹#›</a:t>
            </a:fld>
            <a:endParaRPr lang="en-US"/>
          </a:p>
        </p:txBody>
      </p:sp>
    </p:spTree>
    <p:extLst>
      <p:ext uri="{BB962C8B-B14F-4D97-AF65-F5344CB8AC3E}">
        <p14:creationId xmlns:p14="http://schemas.microsoft.com/office/powerpoint/2010/main" val="2440252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Content - Bullet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13" name="Text Placeholder 12"/>
          <p:cNvSpPr>
            <a:spLocks noGrp="1"/>
          </p:cNvSpPr>
          <p:nvPr>
            <p:ph type="body" sz="quarter" idx="13" hasCustomPrompt="1"/>
          </p:nvPr>
        </p:nvSpPr>
        <p:spPr>
          <a:xfrm>
            <a:off x="411480" y="1314450"/>
            <a:ext cx="8351520" cy="3086100"/>
          </a:xfrm>
          <a:prstGeom prst="rect">
            <a:avLst/>
          </a:prstGeom>
        </p:spPr>
        <p:txBody>
          <a:bodyPr/>
          <a:lstStyle>
            <a:lvl1pPr>
              <a:defRPr lang="en-US" sz="1800" baseline="0" dirty="0" smtClean="0">
                <a:latin typeface="+mn-lt"/>
                <a:cs typeface="HumstSlab712 BT Roman"/>
              </a:defRPr>
            </a:lvl1pPr>
            <a:lvl2pPr>
              <a:defRPr lang="en-US" dirty="0" smtClean="0"/>
            </a:lvl2pPr>
            <a:lvl3pPr>
              <a:defRPr lang="en-US" dirty="0" smtClean="0"/>
            </a:lvl3pPr>
            <a:lvl4pPr>
              <a:defRPr lang="en-US" dirty="0" smtClean="0"/>
            </a:lvl4pPr>
            <a:lvl5pPr>
              <a:defRPr lang="en-US" dirty="0"/>
            </a:lvl5pPr>
          </a:lstStyle>
          <a:p>
            <a:pPr lvl="0" algn="l">
              <a:lnSpc>
                <a:spcPct val="110000"/>
              </a:lnSpc>
              <a:buFont typeface="+mj-l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4"/>
          </p:nvPr>
        </p:nvSpPr>
        <p:spPr/>
        <p:txBody>
          <a:bodyPr/>
          <a:lstStyle/>
          <a:p>
            <a:r>
              <a:rPr lang="en-US"/>
              <a:t>2016</a:t>
            </a:r>
          </a:p>
        </p:txBody>
      </p:sp>
      <p:sp>
        <p:nvSpPr>
          <p:cNvPr id="8" name="Slide Number Placeholder 1"/>
          <p:cNvSpPr>
            <a:spLocks noGrp="1"/>
          </p:cNvSpPr>
          <p:nvPr>
            <p:ph type="sldNum" sz="quarter" idx="4"/>
          </p:nvPr>
        </p:nvSpPr>
        <p:spPr>
          <a:xfrm>
            <a:off x="8371368" y="4819563"/>
            <a:ext cx="604728" cy="253675"/>
          </a:xfrm>
          <a:prstGeom prst="rect">
            <a:avLst/>
          </a:prstGeom>
        </p:spPr>
        <p:txBody>
          <a:bodyPr vert="horz" lIns="91440" tIns="45720" rIns="91440" bIns="45720" rtlCol="0" anchor="ctr"/>
          <a:lstStyle>
            <a:lvl1pPr algn="r">
              <a:defRPr lang="en-US" sz="900" kern="1200" smtClean="0">
                <a:solidFill>
                  <a:schemeClr val="tx1"/>
                </a:solidFill>
                <a:latin typeface="Cambria" charset="0"/>
                <a:ea typeface="MS PGothic" charset="0"/>
                <a:cs typeface="MS PGothic" charset="0"/>
              </a:defRPr>
            </a:lvl1pPr>
          </a:lstStyle>
          <a:p>
            <a:fld id="{FD8CAB1C-7157-4032-B862-2D0870CC42D9}" type="slidenum">
              <a:rPr lang="en-US" smtClean="0"/>
              <a:pPr/>
              <a:t>‹#›</a:t>
            </a:fld>
            <a:endParaRPr lang="en-US"/>
          </a:p>
        </p:txBody>
      </p:sp>
    </p:spTree>
    <p:extLst>
      <p:ext uri="{BB962C8B-B14F-4D97-AF65-F5344CB8AC3E}">
        <p14:creationId xmlns:p14="http://schemas.microsoft.com/office/powerpoint/2010/main" val="26465578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7098479"/>
      </p:ext>
    </p:extLst>
  </p:cSld>
  <p:clrMapOvr>
    <a:masterClrMapping/>
  </p:clrMapOvr>
  <p:transition/>
  <p:extLst>
    <p:ext uri="{DCECCB84-F9BA-43D5-87BE-67443E8EF086}">
      <p15:sldGuideLst xmlns:p15="http://schemas.microsoft.com/office/powerpoint/2012/main">
        <p15:guide id="1" pos="320">
          <p15:clr>
            <a:srgbClr val="CCCCCC"/>
          </p15:clr>
        </p15:guide>
        <p15:guide id="2" pos="7392">
          <p15:clr>
            <a:srgbClr val="CCCCCC"/>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Content - Heading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Cambria" panose="02040503050406030204" pitchFamily="18" charset="0"/>
                <a:cs typeface="Cambria" panose="02040503050406030204" pitchFamily="18" charset="0"/>
              </a:defRPr>
            </a:lvl1pPr>
          </a:lstStyle>
          <a:p>
            <a:fld id="{210D6F30-3479-EB47-B616-273BCC2A68D5}" type="slidenum">
              <a:rPr lang="en-US" smtClean="0"/>
              <a:pPr/>
              <a:t>‹#›</a:t>
            </a:fld>
            <a:endParaRPr lang="en-US"/>
          </a:p>
        </p:txBody>
      </p:sp>
      <p:sp>
        <p:nvSpPr>
          <p:cNvPr id="5" name="Date Placeholder 3"/>
          <p:cNvSpPr>
            <a:spLocks noGrp="1"/>
          </p:cNvSpPr>
          <p:nvPr>
            <p:ph type="dt" sz="half" idx="2"/>
          </p:nvPr>
        </p:nvSpPr>
        <p:spPr>
          <a:xfrm>
            <a:off x="411480" y="4819563"/>
            <a:ext cx="1143000" cy="253675"/>
          </a:xfrm>
          <a:prstGeom prst="rect">
            <a:avLst/>
          </a:prstGeom>
        </p:spPr>
        <p:txBody>
          <a:bodyPr/>
          <a:lstStyle>
            <a:lvl1pPr>
              <a:defRPr sz="900"/>
            </a:lvl1pPr>
          </a:lstStyle>
          <a:p>
            <a:endParaRPr lang="en-US"/>
          </a:p>
        </p:txBody>
      </p:sp>
    </p:spTree>
    <p:extLst>
      <p:ext uri="{BB962C8B-B14F-4D97-AF65-F5344CB8AC3E}">
        <p14:creationId xmlns:p14="http://schemas.microsoft.com/office/powerpoint/2010/main" val="15730923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Content - 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Rockwell" panose="02060603020205020403" pitchFamily="18" charset="0"/>
                <a:cs typeface="Rockwell" panose="02060603020205020403" pitchFamily="18" charset="0"/>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1200"/>
              </a:spcAft>
              <a:buFont typeface="+mj-lt"/>
              <a:buNone/>
              <a:defRPr sz="1800" baseline="0">
                <a:solidFill>
                  <a:schemeClr val="tx1"/>
                </a:solidFill>
                <a:latin typeface="Cambria" panose="02040503050406030204" pitchFamily="18" charset="0"/>
                <a:cs typeface="Cambria" panose="02040503050406030204" pitchFamily="18"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Cambria" panose="02040503050406030204" pitchFamily="18" charset="0"/>
                <a:cs typeface="Cambria" panose="02040503050406030204" pitchFamily="18" charset="0"/>
              </a:defRPr>
            </a:lvl1pPr>
          </a:lstStyle>
          <a:p>
            <a:fld id="{210D6F30-3479-EB47-B616-273BCC2A68D5}" type="slidenum">
              <a:rPr lang="en-US" smtClean="0"/>
              <a:pPr/>
              <a:t>‹#›</a:t>
            </a:fld>
            <a:endParaRPr lang="en-US"/>
          </a:p>
        </p:txBody>
      </p:sp>
    </p:spTree>
    <p:extLst>
      <p:ext uri="{BB962C8B-B14F-4D97-AF65-F5344CB8AC3E}">
        <p14:creationId xmlns:p14="http://schemas.microsoft.com/office/powerpoint/2010/main" val="3325597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A9730D-98BE-3A40-A7AE-279748B4B3C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8660910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_Heading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Arial Black"/>
                <a:cs typeface="Arial Black"/>
              </a:defRPr>
            </a:lvl1pPr>
          </a:lstStyle>
          <a:p>
            <a:r>
              <a:rPr lang="en-US"/>
              <a:t>Click to edit master title style</a:t>
            </a:r>
          </a:p>
        </p:txBody>
      </p:sp>
      <p:sp>
        <p:nvSpPr>
          <p:cNvPr id="6" name="Slide Number Placeholder 5"/>
          <p:cNvSpPr>
            <a:spLocks noGrp="1"/>
          </p:cNvSpPr>
          <p:nvPr>
            <p:ph type="sldNum" sz="quarter" idx="12"/>
          </p:nvPr>
        </p:nvSpPr>
        <p:spPr>
          <a:xfrm>
            <a:off x="8561835" y="4799121"/>
            <a:ext cx="228598" cy="103874"/>
          </a:xfrm>
          <a:prstGeom prst="rect">
            <a:avLst/>
          </a:prstGeom>
        </p:spPr>
        <p:txBody>
          <a:bodyPr anchor="ctr"/>
          <a:lstStyle>
            <a:lvl1pPr>
              <a:defRPr/>
            </a:lvl1pPr>
          </a:lstStyle>
          <a:p>
            <a:fld id="{FF74FD0C-C212-3E42-822A-D9927A3F32BB}" type="slidenum">
              <a:rPr lang="en-US"/>
              <a:pPr/>
              <a:t>‹#›</a:t>
            </a:fld>
            <a:endParaRPr lang="en-US"/>
          </a:p>
        </p:txBody>
      </p:sp>
    </p:spTree>
    <p:extLst>
      <p:ext uri="{BB962C8B-B14F-4D97-AF65-F5344CB8AC3E}">
        <p14:creationId xmlns:p14="http://schemas.microsoft.com/office/powerpoint/2010/main" val="2176226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Content - Bulleted List with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Arial Black"/>
                <a:cs typeface="Arial Black"/>
              </a:defRPr>
            </a:lvl1pPr>
          </a:lstStyle>
          <a:p>
            <a:r>
              <a:rPr lang="en-US"/>
              <a:t>Click to edit master title style</a:t>
            </a:r>
          </a:p>
        </p:txBody>
      </p:sp>
      <p:sp>
        <p:nvSpPr>
          <p:cNvPr id="13" name="Text Placeholder 12"/>
          <p:cNvSpPr>
            <a:spLocks noGrp="1"/>
          </p:cNvSpPr>
          <p:nvPr>
            <p:ph type="body" sz="quarter" idx="13" hasCustomPrompt="1"/>
          </p:nvPr>
        </p:nvSpPr>
        <p:spPr>
          <a:xfrm>
            <a:off x="411480" y="1314450"/>
            <a:ext cx="8351520" cy="3086100"/>
          </a:xfrm>
          <a:prstGeom prst="rect">
            <a:avLst/>
          </a:prstGeom>
        </p:spPr>
        <p:txBody>
          <a:bodyPr vert="horz"/>
          <a:lstStyle>
            <a:lvl1pPr algn="l">
              <a:lnSpc>
                <a:spcPct val="120000"/>
              </a:lnSpc>
              <a:spcAft>
                <a:spcPts val="450"/>
              </a:spcAft>
              <a:defRPr sz="1350" b="1" i="0">
                <a:latin typeface="Cambria"/>
                <a:cs typeface="Cambria"/>
              </a:defRPr>
            </a:lvl1pPr>
            <a:lvl2pPr algn="l">
              <a:lnSpc>
                <a:spcPct val="120000"/>
              </a:lnSpc>
              <a:spcAft>
                <a:spcPts val="450"/>
              </a:spcAft>
              <a:defRPr sz="1350">
                <a:latin typeface="Cambria"/>
                <a:cs typeface="Cambria"/>
              </a:defRPr>
            </a:lvl2pPr>
            <a:lvl3pPr marL="514350" indent="-171450" algn="l">
              <a:lnSpc>
                <a:spcPct val="120000"/>
              </a:lnSpc>
              <a:spcAft>
                <a:spcPts val="450"/>
              </a:spcAft>
              <a:buFont typeface="Courier New"/>
              <a:buChar char="o"/>
              <a:defRPr sz="1200">
                <a:latin typeface="Cambria"/>
                <a:cs typeface="Cambria"/>
              </a:defRPr>
            </a:lvl3pPr>
            <a:lvl4pPr marL="685800" indent="-171450" algn="l">
              <a:lnSpc>
                <a:spcPct val="120000"/>
              </a:lnSpc>
              <a:spcAft>
                <a:spcPts val="450"/>
              </a:spcAft>
              <a:buFont typeface="Lucida Grande"/>
              <a:buChar char="-"/>
              <a:defRPr sz="1200">
                <a:latin typeface="Cambria"/>
                <a:cs typeface="Cambria"/>
              </a:defRPr>
            </a:lvl4pPr>
            <a:lvl5pPr marL="857250" indent="-171450" algn="l">
              <a:lnSpc>
                <a:spcPct val="120000"/>
              </a:lnSpc>
              <a:spcAft>
                <a:spcPts val="450"/>
              </a:spcAft>
              <a:buFont typeface="Arial"/>
              <a:buChar char="•"/>
              <a:defRPr sz="1050">
                <a:latin typeface="Cambria"/>
                <a:cs typeface="Cambr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5409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Purple New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BDE044F-6FC9-8342-BEFF-4B4EDEF666DA}"/>
              </a:ext>
            </a:extLst>
          </p:cNvPr>
          <p:cNvSpPr>
            <a:spLocks noGrp="1"/>
          </p:cNvSpPr>
          <p:nvPr>
            <p:ph type="body" sz="quarter" idx="10" hasCustomPrompt="1"/>
          </p:nvPr>
        </p:nvSpPr>
        <p:spPr>
          <a:xfrm>
            <a:off x="3157568" y="2699785"/>
            <a:ext cx="5409247" cy="756357"/>
          </a:xfrm>
          <a:prstGeom prst="rect">
            <a:avLst/>
          </a:prstGeom>
        </p:spPr>
        <p:txBody>
          <a:bodyPr anchor="b" anchorCtr="0">
            <a:noAutofit/>
          </a:bodyPr>
          <a:lstStyle>
            <a:lvl1pPr marL="0" indent="0" algn="l">
              <a:buNone/>
              <a:defRPr sz="3600"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
        <p:nvSpPr>
          <p:cNvPr id="8" name="Text Placeholder 2">
            <a:extLst>
              <a:ext uri="{FF2B5EF4-FFF2-40B4-BE49-F238E27FC236}">
                <a16:creationId xmlns:a16="http://schemas.microsoft.com/office/drawing/2014/main" id="{AADDA3D4-4D10-A34B-A5FB-C3EFCC9AD337}"/>
              </a:ext>
            </a:extLst>
          </p:cNvPr>
          <p:cNvSpPr>
            <a:spLocks noGrp="1"/>
          </p:cNvSpPr>
          <p:nvPr>
            <p:ph type="body" sz="quarter" idx="11" hasCustomPrompt="1"/>
          </p:nvPr>
        </p:nvSpPr>
        <p:spPr>
          <a:xfrm>
            <a:off x="3157567" y="3424818"/>
            <a:ext cx="5409247" cy="409575"/>
          </a:xfrm>
          <a:prstGeom prst="rect">
            <a:avLst/>
          </a:prstGeom>
        </p:spPr>
        <p:txBody>
          <a:bodyPr>
            <a:normAutofit/>
          </a:bodyPr>
          <a:lstStyle>
            <a:lvl1pPr marL="0" indent="0" algn="l">
              <a:buNone/>
              <a:defRPr sz="2400">
                <a:solidFill>
                  <a:schemeClr val="tx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Secondary information here</a:t>
            </a:r>
          </a:p>
        </p:txBody>
      </p:sp>
      <p:sp>
        <p:nvSpPr>
          <p:cNvPr id="9" name="Text Placeholder 2">
            <a:extLst>
              <a:ext uri="{FF2B5EF4-FFF2-40B4-BE49-F238E27FC236}">
                <a16:creationId xmlns:a16="http://schemas.microsoft.com/office/drawing/2014/main" id="{141F0DF2-7078-3541-AE28-FB2137C01D5B}"/>
              </a:ext>
            </a:extLst>
          </p:cNvPr>
          <p:cNvSpPr>
            <a:spLocks noGrp="1"/>
          </p:cNvSpPr>
          <p:nvPr>
            <p:ph type="body" sz="quarter" idx="12" hasCustomPrompt="1"/>
          </p:nvPr>
        </p:nvSpPr>
        <p:spPr>
          <a:xfrm>
            <a:off x="3157568" y="1736265"/>
            <a:ext cx="5409247" cy="409575"/>
          </a:xfrm>
          <a:prstGeom prst="rect">
            <a:avLst/>
          </a:prstGeom>
        </p:spPr>
        <p:txBody>
          <a:bodyPr>
            <a:normAutofit/>
          </a:bodyPr>
          <a:lstStyle>
            <a:lvl1pPr marL="0" indent="0" algn="l">
              <a:buNone/>
              <a:defRPr sz="2400" b="0" i="0">
                <a:solidFill>
                  <a:srgbClr val="FFB500"/>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Text here</a:t>
            </a:r>
          </a:p>
        </p:txBody>
      </p:sp>
      <p:sp>
        <p:nvSpPr>
          <p:cNvPr id="10" name="Text Placeholder 2">
            <a:extLst>
              <a:ext uri="{FF2B5EF4-FFF2-40B4-BE49-F238E27FC236}">
                <a16:creationId xmlns:a16="http://schemas.microsoft.com/office/drawing/2014/main" id="{96015CED-2153-1347-A19A-A8C41F1CD109}"/>
              </a:ext>
            </a:extLst>
          </p:cNvPr>
          <p:cNvSpPr>
            <a:spLocks noGrp="1"/>
          </p:cNvSpPr>
          <p:nvPr>
            <p:ph type="body" sz="quarter" idx="14" hasCustomPrompt="1"/>
          </p:nvPr>
        </p:nvSpPr>
        <p:spPr>
          <a:xfrm>
            <a:off x="3157566" y="2084589"/>
            <a:ext cx="5409247" cy="279762"/>
          </a:xfrm>
          <a:prstGeom prst="rect">
            <a:avLst/>
          </a:prstGeom>
        </p:spPr>
        <p:txBody>
          <a:bodyPr>
            <a:normAutofit/>
          </a:bodyPr>
          <a:lstStyle>
            <a:lvl1pPr marL="0" indent="0" algn="l">
              <a:buNone/>
              <a:defRPr sz="1800" b="0" i="0">
                <a:solidFill>
                  <a:schemeClr val="bg1">
                    <a:lumMod val="65000"/>
                  </a:schemeClr>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Text here</a:t>
            </a:r>
          </a:p>
        </p:txBody>
      </p:sp>
    </p:spTree>
    <p:extLst>
      <p:ext uri="{BB962C8B-B14F-4D97-AF65-F5344CB8AC3E}">
        <p14:creationId xmlns:p14="http://schemas.microsoft.com/office/powerpoint/2010/main" val="4009462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822530-F849-714F-9417-99C71F6B4017}"/>
              </a:ext>
            </a:extLst>
          </p:cNvPr>
          <p:cNvSpPr>
            <a:spLocks noGrp="1"/>
          </p:cNvSpPr>
          <p:nvPr>
            <p:ph type="title"/>
          </p:nvPr>
        </p:nvSpPr>
        <p:spPr>
          <a:xfrm>
            <a:off x="628649" y="2247173"/>
            <a:ext cx="7049519" cy="649154"/>
          </a:xfrm>
          <a:prstGeom prst="rect">
            <a:avLst/>
          </a:prstGeom>
        </p:spPr>
        <p:txBody>
          <a:bodyPr/>
          <a:lstStyle>
            <a:lvl1pPr>
              <a:defRPr sz="2500">
                <a:latin typeface="Futura For Stryker" panose="020B0802020204020204" pitchFamily="34" charset="0"/>
              </a:defRPr>
            </a:lvl1pPr>
          </a:lstStyle>
          <a:p>
            <a:r>
              <a:rPr lang="en-US"/>
              <a:t>Click to edit Master title style</a:t>
            </a:r>
          </a:p>
        </p:txBody>
      </p:sp>
    </p:spTree>
    <p:extLst>
      <p:ext uri="{BB962C8B-B14F-4D97-AF65-F5344CB8AC3E}">
        <p14:creationId xmlns:p14="http://schemas.microsoft.com/office/powerpoint/2010/main" val="35277158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Arial Black"/>
                <a:cs typeface="Arial Black"/>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900"/>
              </a:spcAft>
              <a:buFont typeface="Arial" panose="020B0604020202020204" pitchFamily="34" charset="0"/>
              <a:buNone/>
              <a:defRPr sz="1350" baseline="0">
                <a:solidFill>
                  <a:schemeClr val="tx1"/>
                </a:solidFill>
                <a:latin typeface="Cambria"/>
                <a:cs typeface="Cambria"/>
              </a:defRPr>
            </a:lvl1pPr>
            <a:lvl2pPr marL="557213" indent="-214313" algn="l">
              <a:buFont typeface="Arial" panose="020B0604020202020204" pitchFamily="34" charset="0"/>
              <a:buChar char="•"/>
              <a:defRPr>
                <a:solidFill>
                  <a:schemeClr val="tx1"/>
                </a:solidFill>
              </a:defRPr>
            </a:lvl2pPr>
            <a:lvl3pPr marL="1243013" indent="-214313" algn="l">
              <a:buFont typeface="Arial" panose="020B0604020202020204" pitchFamily="34" charset="0"/>
              <a:buChar char="•"/>
              <a:defRPr>
                <a:solidFill>
                  <a:schemeClr val="tx1"/>
                </a:solidFill>
              </a:defRPr>
            </a:lvl3pPr>
            <a:lvl4pPr marL="1371600" indent="0" algn="l">
              <a:buNone/>
              <a:defRPr>
                <a:solidFill>
                  <a:schemeClr val="tx1"/>
                </a:solidFill>
              </a:defRPr>
            </a:lvl4pPr>
            <a:lvl5pPr marL="1714500" indent="0" algn="l">
              <a:buNone/>
              <a:defRPr>
                <a:solidFill>
                  <a:schemeClr val="tx1"/>
                </a:solidFill>
              </a:defRPr>
            </a:lvl5pPr>
            <a:lvl6pPr marL="2057400" indent="0" algn="l">
              <a:buNone/>
              <a:defRPr>
                <a:solidFill>
                  <a:schemeClr val="tx1"/>
                </a:solidFill>
              </a:defRPr>
            </a:lvl6pPr>
            <a:lvl7pPr marL="2400300" indent="0" algn="l">
              <a:buNone/>
              <a:defRPr>
                <a:solidFill>
                  <a:schemeClr val="tx1"/>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p>
        </p:txBody>
      </p:sp>
      <p:sp>
        <p:nvSpPr>
          <p:cNvPr id="6" name="Slide Number Placeholder 5"/>
          <p:cNvSpPr>
            <a:spLocks noGrp="1"/>
          </p:cNvSpPr>
          <p:nvPr>
            <p:ph type="sldNum" sz="quarter" idx="12"/>
          </p:nvPr>
        </p:nvSpPr>
        <p:spPr>
          <a:xfrm>
            <a:off x="8561835" y="4799121"/>
            <a:ext cx="228598" cy="103874"/>
          </a:xfrm>
          <a:prstGeom prst="rect">
            <a:avLst/>
          </a:prstGeom>
        </p:spPr>
        <p:txBody>
          <a:bodyPr anchor="ctr"/>
          <a:lstStyle>
            <a:lvl1pPr>
              <a:defRPr/>
            </a:lvl1pPr>
          </a:lstStyle>
          <a:p>
            <a:fld id="{FF74FD0C-C212-3E42-822A-D9927A3F32BB}" type="slidenum">
              <a:rPr lang="en-US"/>
              <a:pPr/>
              <a:t>‹#›</a:t>
            </a:fld>
            <a:endParaRPr lang="en-US"/>
          </a:p>
        </p:txBody>
      </p:sp>
    </p:spTree>
    <p:extLst>
      <p:ext uri="{BB962C8B-B14F-4D97-AF65-F5344CB8AC3E}">
        <p14:creationId xmlns:p14="http://schemas.microsoft.com/office/powerpoint/2010/main" val="7196423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 Option 1">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722376" y="544769"/>
            <a:ext cx="4840224" cy="1586973"/>
          </a:xfrm>
          <a:prstGeom prst="rect">
            <a:avLst/>
          </a:prstGeom>
        </p:spPr>
        <p:txBody>
          <a:bodyPr anchor="b"/>
          <a:lstStyle>
            <a:lvl1pPr>
              <a:lnSpc>
                <a:spcPts val="5500"/>
              </a:lnSpc>
              <a:defRPr sz="3600">
                <a:latin typeface="+mj-lt"/>
                <a:cs typeface="URWEgyptienneTOTLig"/>
              </a:defRPr>
            </a:lvl1pPr>
          </a:lstStyle>
          <a:p>
            <a:r>
              <a:rPr lang="en-US"/>
              <a:t>Click to edit master title style</a:t>
            </a:r>
          </a:p>
        </p:txBody>
      </p:sp>
      <p:sp>
        <p:nvSpPr>
          <p:cNvPr id="3" name="Text Placeholder 2"/>
          <p:cNvSpPr>
            <a:spLocks noGrp="1"/>
          </p:cNvSpPr>
          <p:nvPr>
            <p:ph type="body" idx="1"/>
          </p:nvPr>
        </p:nvSpPr>
        <p:spPr>
          <a:xfrm>
            <a:off x="722376" y="2137067"/>
            <a:ext cx="4837176" cy="557213"/>
          </a:xfrm>
          <a:prstGeom prst="rect">
            <a:avLst/>
          </a:prstGeom>
        </p:spPr>
        <p:txBody>
          <a:bodyPr anchor="t" anchorCtr="0"/>
          <a:lstStyle>
            <a:lvl1pPr marL="0" indent="0" algn="l">
              <a:lnSpc>
                <a:spcPct val="100000"/>
              </a:lnSpc>
              <a:spcAft>
                <a:spcPts val="0"/>
              </a:spcAft>
              <a:buNone/>
              <a:defRPr sz="2400" b="0" i="0">
                <a:solidFill>
                  <a:schemeClr val="bg1"/>
                </a:solidFill>
                <a:latin typeface="+mj-lt"/>
                <a:cs typeface="Futura Std Bol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lstStyle>
            <a:lvl1pPr marL="0" indent="0" algn="r">
              <a:lnSpc>
                <a:spcPct val="110000"/>
              </a:lnSpc>
              <a:spcAft>
                <a:spcPts val="0"/>
              </a:spcAft>
              <a:buNone/>
              <a:defRPr sz="2100" b="0">
                <a:latin typeface="+mn-lt"/>
                <a:cs typeface="Futura Std Bol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3" name="Text Placeholder 4"/>
          <p:cNvSpPr>
            <a:spLocks noGrp="1"/>
          </p:cNvSpPr>
          <p:nvPr>
            <p:ph type="body" sz="quarter" idx="14"/>
          </p:nvPr>
        </p:nvSpPr>
        <p:spPr>
          <a:xfrm>
            <a:off x="6096001" y="4514852"/>
            <a:ext cx="2501733" cy="230833"/>
          </a:xfrm>
          <a:prstGeom prst="rect">
            <a:avLst/>
          </a:prstGeom>
        </p:spPr>
        <p:txBody>
          <a:bodyPr anchor="ctr" anchorCtr="0"/>
          <a:lstStyle>
            <a:lvl1pPr marL="0" indent="0" algn="r">
              <a:lnSpc>
                <a:spcPct val="100000"/>
              </a:lnSpc>
              <a:spcAft>
                <a:spcPts val="0"/>
              </a:spcAft>
              <a:buNone/>
              <a:defRPr sz="1200" b="0">
                <a:latin typeface="+mn-lt"/>
                <a:cs typeface="HumstSlab712 BT Roman"/>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pic>
        <p:nvPicPr>
          <p:cNvPr id="8" name="Picture 11"/>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7818438" y="320280"/>
            <a:ext cx="9144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077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 Option 2">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722376" y="540899"/>
            <a:ext cx="4840224" cy="1586973"/>
          </a:xfrm>
          <a:prstGeom prst="rect">
            <a:avLst/>
          </a:prstGeom>
        </p:spPr>
        <p:txBody>
          <a:bodyPr anchor="b"/>
          <a:lstStyle>
            <a:lvl1pPr>
              <a:lnSpc>
                <a:spcPts val="5500"/>
              </a:lnSpc>
              <a:defRPr sz="4800">
                <a:latin typeface="+mj-lt"/>
                <a:cs typeface="URWEgyptienneTOTLig"/>
              </a:defRPr>
            </a:lvl1pPr>
          </a:lstStyle>
          <a:p>
            <a:r>
              <a:rPr lang="en-US"/>
              <a:t>Click to edit master title style</a:t>
            </a:r>
          </a:p>
        </p:txBody>
      </p:sp>
      <p:sp>
        <p:nvSpPr>
          <p:cNvPr id="3" name="Text Placeholder 2"/>
          <p:cNvSpPr>
            <a:spLocks noGrp="1"/>
          </p:cNvSpPr>
          <p:nvPr>
            <p:ph type="body" idx="1"/>
          </p:nvPr>
        </p:nvSpPr>
        <p:spPr>
          <a:xfrm>
            <a:off x="722376" y="2137067"/>
            <a:ext cx="4837176" cy="557213"/>
          </a:xfrm>
          <a:prstGeom prst="rect">
            <a:avLst/>
          </a:prstGeom>
        </p:spPr>
        <p:txBody>
          <a:bodyPr anchor="t" anchorCtr="0"/>
          <a:lstStyle>
            <a:lvl1pPr marL="0" indent="0" algn="l">
              <a:lnSpc>
                <a:spcPct val="100000"/>
              </a:lnSpc>
              <a:spcAft>
                <a:spcPts val="0"/>
              </a:spcAft>
              <a:buNone/>
              <a:defRPr sz="4000" b="0" i="0">
                <a:solidFill>
                  <a:schemeClr val="bg1"/>
                </a:solidFill>
                <a:latin typeface="+mj-lt"/>
                <a:cs typeface="Futura Std Bol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2" name="Text Placeholder 4"/>
          <p:cNvSpPr>
            <a:spLocks noGrp="1"/>
          </p:cNvSpPr>
          <p:nvPr>
            <p:ph type="body" sz="quarter" idx="13" hasCustomPrompt="1"/>
          </p:nvPr>
        </p:nvSpPr>
        <p:spPr>
          <a:xfrm>
            <a:off x="722376" y="3086100"/>
            <a:ext cx="4840224" cy="1300734"/>
          </a:xfrm>
          <a:prstGeom prst="rect">
            <a:avLst/>
          </a:prstGeom>
        </p:spPr>
        <p:txBody>
          <a:bodyPr anchor="t" anchorCtr="0"/>
          <a:lstStyle>
            <a:lvl1pPr marL="0" indent="0" algn="l">
              <a:lnSpc>
                <a:spcPct val="110000"/>
              </a:lnSpc>
              <a:spcAft>
                <a:spcPts val="0"/>
              </a:spcAft>
              <a:buNone/>
              <a:defRPr sz="2100" b="0">
                <a:latin typeface="+mj-lt"/>
                <a:cs typeface="Futura Std Bol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4"/>
          <p:cNvSpPr>
            <a:spLocks noGrp="1"/>
          </p:cNvSpPr>
          <p:nvPr>
            <p:ph type="body" sz="quarter" idx="14"/>
          </p:nvPr>
        </p:nvSpPr>
        <p:spPr>
          <a:xfrm>
            <a:off x="6096001" y="4514852"/>
            <a:ext cx="2501733" cy="230833"/>
          </a:xfrm>
          <a:prstGeom prst="rect">
            <a:avLst/>
          </a:prstGeom>
        </p:spPr>
        <p:txBody>
          <a:bodyPr anchor="ctr" anchorCtr="0"/>
          <a:lstStyle>
            <a:lvl1pPr marL="0" indent="0" algn="r">
              <a:lnSpc>
                <a:spcPct val="100000"/>
              </a:lnSpc>
              <a:spcAft>
                <a:spcPts val="0"/>
              </a:spcAft>
              <a:buNone/>
              <a:defRPr sz="1200" b="0">
                <a:latin typeface="HumstSlab712 BT Roman"/>
                <a:cs typeface="HumstSlab712 BT Roman"/>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pic>
        <p:nvPicPr>
          <p:cNvPr id="9" name="Picture 11"/>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7818438" y="320280"/>
            <a:ext cx="9144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15302087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spTree>
      <p:nvGrpSpPr>
        <p:cNvPr id="1" name=""/>
        <p:cNvGrpSpPr/>
        <p:nvPr/>
      </p:nvGrpSpPr>
      <p:grpSpPr>
        <a:xfrm>
          <a:off x="0" y="0"/>
          <a:ext cx="0" cy="0"/>
          <a:chOff x="0" y="0"/>
          <a:chExt cx="0" cy="0"/>
        </a:xfrm>
      </p:grpSpPr>
      <p:sp>
        <p:nvSpPr>
          <p:cNvPr id="2" name="Title 1"/>
          <p:cNvSpPr>
            <a:spLocks noGrp="1"/>
          </p:cNvSpPr>
          <p:nvPr>
            <p:ph type="title"/>
          </p:nvPr>
        </p:nvSpPr>
        <p:spPr>
          <a:xfrm>
            <a:off x="411480" y="2278496"/>
            <a:ext cx="6172200" cy="1314450"/>
          </a:xfrm>
          <a:prstGeom prst="rect">
            <a:avLst/>
          </a:prstGeom>
        </p:spPr>
        <p:txBody>
          <a:bodyPr/>
          <a:lstStyle>
            <a:lvl1pPr algn="l">
              <a:lnSpc>
                <a:spcPct val="110000"/>
              </a:lnSpc>
              <a:spcAft>
                <a:spcPts val="2000"/>
              </a:spcAft>
              <a:defRPr sz="2000" b="0" cap="none" baseline="0">
                <a:latin typeface="+mj-lt"/>
                <a:cs typeface="Futura Std Bold"/>
              </a:defRPr>
            </a:lvl1pPr>
          </a:lstStyle>
          <a:p>
            <a:r>
              <a:rPr lang="en-US"/>
              <a:t>Click to edit Master title style</a:t>
            </a:r>
          </a:p>
        </p:txBody>
      </p:sp>
      <p:sp>
        <p:nvSpPr>
          <p:cNvPr id="3" name="Text Placeholder 2"/>
          <p:cNvSpPr>
            <a:spLocks noGrp="1"/>
          </p:cNvSpPr>
          <p:nvPr>
            <p:ph type="body" idx="1" hasCustomPrompt="1"/>
          </p:nvPr>
        </p:nvSpPr>
        <p:spPr>
          <a:xfrm>
            <a:off x="411480" y="610530"/>
            <a:ext cx="6172200" cy="1467652"/>
          </a:xfrm>
          <a:prstGeom prst="rect">
            <a:avLst/>
          </a:prstGeom>
        </p:spPr>
        <p:txBody>
          <a:bodyPr anchor="b" anchorCtr="0"/>
          <a:lstStyle>
            <a:lvl1pPr marL="0" indent="0" algn="l">
              <a:lnSpc>
                <a:spcPts val="5500"/>
              </a:lnSpc>
              <a:spcAft>
                <a:spcPts val="0"/>
              </a:spcAft>
              <a:buNone/>
              <a:defRPr sz="4400">
                <a:solidFill>
                  <a:schemeClr val="bg2"/>
                </a:solidFill>
                <a:latin typeface="+mj-lt"/>
                <a:cs typeface="URWEgyptienneTOTLig"/>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10"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12"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113832382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2">
    <p:spTree>
      <p:nvGrpSpPr>
        <p:cNvPr id="1" name=""/>
        <p:cNvGrpSpPr/>
        <p:nvPr/>
      </p:nvGrpSpPr>
      <p:grpSpPr>
        <a:xfrm>
          <a:off x="0" y="0"/>
          <a:ext cx="0" cy="0"/>
          <a:chOff x="0" y="0"/>
          <a:chExt cx="0" cy="0"/>
        </a:xfrm>
      </p:grpSpPr>
      <p:pic>
        <p:nvPicPr>
          <p:cNvPr id="5" name="Picture 8" descr="stryker_divider_slides.jpg"/>
          <p:cNvPicPr>
            <a:picLocks noChangeAspect="1"/>
          </p:cNvPicPr>
          <p:nvPr userDrawn="1"/>
        </p:nvPicPr>
        <p:blipFill rotWithShape="1">
          <a:blip r:embed="rId2">
            <a:extLst>
              <a:ext uri="{28A0092B-C50C-407E-A947-70E740481C1C}">
                <a14:useLocalDpi xmlns:a14="http://schemas.microsoft.com/office/drawing/2010/main" val="0"/>
              </a:ext>
            </a:extLst>
          </a:blip>
          <a:srcRect b="7870"/>
          <a:stretch/>
        </p:blipFill>
        <p:spPr bwMode="auto">
          <a:xfrm>
            <a:off x="0" y="1"/>
            <a:ext cx="9144000" cy="473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792480" y="2148840"/>
            <a:ext cx="3505200" cy="2251710"/>
          </a:xfrm>
          <a:prstGeom prst="rect">
            <a:avLst/>
          </a:prstGeom>
        </p:spPr>
        <p:txBody>
          <a:bodyPr/>
          <a:lstStyle>
            <a:lvl1pPr algn="r">
              <a:lnSpc>
                <a:spcPct val="100000"/>
              </a:lnSpc>
              <a:defRPr sz="3600" b="0" cap="none" baseline="0">
                <a:solidFill>
                  <a:schemeClr val="bg2"/>
                </a:solidFill>
                <a:latin typeface="+mj-lt"/>
                <a:cs typeface="Futura Std Bold"/>
              </a:defRPr>
            </a:lvl1pPr>
          </a:lstStyle>
          <a:p>
            <a:r>
              <a:rPr lang="en-US"/>
              <a:t>Click to edit master title style</a:t>
            </a:r>
          </a:p>
        </p:txBody>
      </p:sp>
      <p:sp>
        <p:nvSpPr>
          <p:cNvPr id="3" name="Text Placeholder 2"/>
          <p:cNvSpPr>
            <a:spLocks noGrp="1"/>
          </p:cNvSpPr>
          <p:nvPr>
            <p:ph type="body" idx="1" hasCustomPrompt="1"/>
          </p:nvPr>
        </p:nvSpPr>
        <p:spPr>
          <a:xfrm>
            <a:off x="4724401" y="2146556"/>
            <a:ext cx="4200236" cy="1586973"/>
          </a:xfrm>
          <a:prstGeom prst="rect">
            <a:avLst/>
          </a:prstGeom>
        </p:spPr>
        <p:txBody>
          <a:bodyPr anchor="t" anchorCtr="0"/>
          <a:lstStyle>
            <a:lvl1pPr marL="0" indent="0" algn="l">
              <a:lnSpc>
                <a:spcPct val="100000"/>
              </a:lnSpc>
              <a:spcAft>
                <a:spcPts val="0"/>
              </a:spcAft>
              <a:buNone/>
              <a:defRPr sz="3800">
                <a:solidFill>
                  <a:schemeClr val="bg1"/>
                </a:solidFill>
                <a:latin typeface="+mn-lt"/>
                <a:cs typeface="URWEgyptienneTOTLig"/>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3" hasCustomPrompt="1"/>
          </p:nvPr>
        </p:nvSpPr>
        <p:spPr>
          <a:xfrm>
            <a:off x="5267036" y="3943350"/>
            <a:ext cx="3657600" cy="457200"/>
          </a:xfrm>
          <a:prstGeom prst="rect">
            <a:avLst/>
          </a:prstGeom>
        </p:spPr>
        <p:txBody>
          <a:bodyPr anchor="ctr" anchorCtr="0"/>
          <a:lstStyle>
            <a:lvl1pPr marL="0" indent="0">
              <a:lnSpc>
                <a:spcPts val="1900"/>
              </a:lnSpc>
              <a:spcAft>
                <a:spcPts val="0"/>
              </a:spcAft>
              <a:buNone/>
              <a:defRPr sz="1600">
                <a:solidFill>
                  <a:schemeClr val="bg1"/>
                </a:solidFill>
                <a:latin typeface="+mn-lt"/>
                <a:cs typeface="HumstSlab712 BT Roman"/>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pic>
        <p:nvPicPr>
          <p:cNvPr id="11" name="Picture 11"/>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7818438" y="320280"/>
            <a:ext cx="9144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15"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35066339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3">
    <p:spTree>
      <p:nvGrpSpPr>
        <p:cNvPr id="1" name=""/>
        <p:cNvGrpSpPr/>
        <p:nvPr/>
      </p:nvGrpSpPr>
      <p:grpSpPr>
        <a:xfrm>
          <a:off x="0" y="0"/>
          <a:ext cx="0" cy="0"/>
          <a:chOff x="0" y="0"/>
          <a:chExt cx="0" cy="0"/>
        </a:xfrm>
      </p:grpSpPr>
      <p:pic>
        <p:nvPicPr>
          <p:cNvPr id="3" name="Picture 8" descr="stryker_thank_you.jpg"/>
          <p:cNvPicPr>
            <a:picLocks noChangeAspect="1"/>
          </p:cNvPicPr>
          <p:nvPr userDrawn="1"/>
        </p:nvPicPr>
        <p:blipFill rotWithShape="1">
          <a:blip r:embed="rId2">
            <a:extLst>
              <a:ext uri="{28A0092B-C50C-407E-A947-70E740481C1C}">
                <a14:useLocalDpi xmlns:a14="http://schemas.microsoft.com/office/drawing/2010/main" val="0"/>
              </a:ext>
            </a:extLst>
          </a:blip>
          <a:srcRect r="37269"/>
          <a:stretch/>
        </p:blipFill>
        <p:spPr bwMode="auto">
          <a:xfrm>
            <a:off x="4" y="8632"/>
            <a:ext cx="5736167"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1828800" y="1953574"/>
            <a:ext cx="3505200" cy="2120132"/>
          </a:xfrm>
          <a:prstGeom prst="rect">
            <a:avLst/>
          </a:prstGeom>
        </p:spPr>
        <p:txBody>
          <a:bodyPr anchor="b"/>
          <a:lstStyle>
            <a:lvl1pPr algn="r">
              <a:lnSpc>
                <a:spcPct val="100000"/>
              </a:lnSpc>
              <a:defRPr sz="3600" b="0" cap="none" baseline="0">
                <a:solidFill>
                  <a:schemeClr val="bg1"/>
                </a:solidFill>
                <a:latin typeface="+mj-lt"/>
                <a:cs typeface="Futura Std Bold"/>
              </a:defRPr>
            </a:lvl1pPr>
          </a:lstStyle>
          <a:p>
            <a:r>
              <a:rPr lang="en-US"/>
              <a:t>Click to edit master title style</a:t>
            </a:r>
          </a:p>
        </p:txBody>
      </p:sp>
      <p:sp>
        <p:nvSpPr>
          <p:cNvPr id="7" name="Slide Number Placeholder 5"/>
          <p:cNvSpPr>
            <a:spLocks noGrp="1"/>
          </p:cNvSpPr>
          <p:nvPr>
            <p:ph type="sldNum" sz="quarter" idx="12"/>
          </p:nvPr>
        </p:nvSpPr>
        <p:spPr/>
        <p:txBody>
          <a:bodyPr/>
          <a:lstStyle>
            <a:lvl1pPr>
              <a:defRPr/>
            </a:lvl1pPr>
          </a:lstStyle>
          <a:p>
            <a:fld id="{8D39E52F-FB23-A240-B818-2A41DDF781FD}" type="slidenum">
              <a:rPr lang="en-US"/>
              <a:pPr/>
              <a:t>‹#›</a:t>
            </a:fld>
            <a:endParaRPr lang="en-US"/>
          </a:p>
        </p:txBody>
      </p:sp>
      <p:sp>
        <p:nvSpPr>
          <p:cNvPr id="6" name="Date Placeholder 3"/>
          <p:cNvSpPr>
            <a:spLocks noGrp="1"/>
          </p:cNvSpPr>
          <p:nvPr>
            <p:ph type="dt" sz="half" idx="10"/>
          </p:nvPr>
        </p:nvSpPr>
        <p:spPr>
          <a:xfrm>
            <a:off x="411480" y="4799844"/>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36980371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 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Rockwell" panose="02060603020205020403" pitchFamily="18" charset="0"/>
                <a:cs typeface="Rockwell" panose="02060603020205020403" pitchFamily="18" charset="0"/>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1200"/>
              </a:spcAft>
              <a:buFont typeface="+mj-lt"/>
              <a:buNone/>
              <a:defRPr sz="1800" baseline="0">
                <a:solidFill>
                  <a:schemeClr val="tx1"/>
                </a:solidFill>
                <a:latin typeface="+mn-lt"/>
                <a:cs typeface="HumstSlab712 BT Roman"/>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10"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11005715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 Basic Paragraph with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004571"/>
            <a:ext cx="9106638" cy="3748914"/>
          </a:xfrm>
          <a:prstGeom prst="rect">
            <a:avLst/>
          </a:prstGeom>
        </p:spPr>
      </p:pic>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Rockwell" panose="02060603020205020403" pitchFamily="18" charset="0"/>
                <a:cs typeface="Rockwell" panose="02060603020205020403" pitchFamily="18" charset="0"/>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algn="l">
              <a:defRPr lang="en-US" sz="1800" baseline="0" dirty="0">
                <a:latin typeface="+mn-lt"/>
                <a:cs typeface="HumstSlab712 BT Roman"/>
              </a:defRPr>
            </a:lvl1pPr>
          </a:lstStyle>
          <a:p>
            <a:pPr lvl="0" algn="l">
              <a:lnSpc>
                <a:spcPct val="110000"/>
              </a:lnSpc>
              <a:buFont typeface="+mj-lt"/>
            </a:pPr>
            <a:r>
              <a:rPr lang="en-US"/>
              <a:t>Click to edit master subtitle style</a:t>
            </a:r>
          </a:p>
        </p:txBody>
      </p:sp>
      <p:sp>
        <p:nvSpPr>
          <p:cNvPr id="10"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12"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25236749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 Bullet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13" name="Text Placeholder 12"/>
          <p:cNvSpPr>
            <a:spLocks noGrp="1"/>
          </p:cNvSpPr>
          <p:nvPr>
            <p:ph type="body" sz="quarter" idx="13" hasCustomPrompt="1"/>
          </p:nvPr>
        </p:nvSpPr>
        <p:spPr>
          <a:xfrm>
            <a:off x="411480" y="1314450"/>
            <a:ext cx="8351520" cy="3086100"/>
          </a:xfrm>
          <a:prstGeom prst="rect">
            <a:avLst/>
          </a:prstGeom>
        </p:spPr>
        <p:txBody>
          <a:bodyPr/>
          <a:lstStyle>
            <a:lvl1pPr>
              <a:defRPr lang="en-US" sz="1800" baseline="0" dirty="0" smtClean="0">
                <a:latin typeface="+mn-lt"/>
                <a:cs typeface="HumstSlab712 BT Roman"/>
              </a:defRPr>
            </a:lvl1pPr>
            <a:lvl2pPr>
              <a:defRPr lang="en-US" dirty="0" smtClean="0"/>
            </a:lvl2pPr>
            <a:lvl3pPr>
              <a:defRPr lang="en-US" dirty="0" smtClean="0"/>
            </a:lvl3pPr>
            <a:lvl4pPr>
              <a:defRPr lang="en-US" dirty="0" smtClean="0"/>
            </a:lvl4pPr>
            <a:lvl5pPr>
              <a:defRPr lang="en-US" dirty="0"/>
            </a:lvl5pPr>
          </a:lstStyle>
          <a:p>
            <a:pPr lvl="0" algn="l">
              <a:lnSpc>
                <a:spcPct val="110000"/>
              </a:lnSpc>
              <a:buFont typeface="+mj-l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10"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21008326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 Number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13" name="Text Placeholder 12"/>
          <p:cNvSpPr>
            <a:spLocks noGrp="1"/>
          </p:cNvSpPr>
          <p:nvPr>
            <p:ph type="body" sz="quarter" idx="13" hasCustomPrompt="1"/>
          </p:nvPr>
        </p:nvSpPr>
        <p:spPr>
          <a:xfrm>
            <a:off x="411480" y="1314450"/>
            <a:ext cx="8351520" cy="3086100"/>
          </a:xfrm>
          <a:prstGeom prst="rect">
            <a:avLst/>
          </a:prstGeom>
        </p:spPr>
        <p:txBody>
          <a:bodyPr vert="horz"/>
          <a:lstStyle>
            <a:lvl1pPr marL="365751" indent="-365751" algn="l">
              <a:lnSpc>
                <a:spcPct val="120000"/>
              </a:lnSpc>
              <a:spcAft>
                <a:spcPts val="600"/>
              </a:spcAft>
              <a:buFont typeface="+mj-lt"/>
              <a:buAutoNum type="arabicPeriod"/>
              <a:defRPr sz="1800">
                <a:latin typeface="+mn-lt"/>
                <a:cs typeface="HumstSlab712 BT Roman"/>
              </a:defRPr>
            </a:lvl1pPr>
            <a:lvl2pPr marL="777221" indent="-365751" algn="l">
              <a:lnSpc>
                <a:spcPct val="120000"/>
              </a:lnSpc>
              <a:spcAft>
                <a:spcPts val="600"/>
              </a:spcAft>
              <a:buFont typeface="+mj-lt"/>
              <a:buAutoNum type="alphaUcPeriod"/>
              <a:defRPr sz="1800">
                <a:latin typeface="+mn-lt"/>
                <a:cs typeface="HumstSlab712 BT Roman"/>
              </a:defRPr>
            </a:lvl2pPr>
            <a:lvl3pPr marL="1097252" indent="-301745" algn="l">
              <a:lnSpc>
                <a:spcPct val="120000"/>
              </a:lnSpc>
              <a:spcAft>
                <a:spcPts val="600"/>
              </a:spcAft>
              <a:buFont typeface="+mj-lt"/>
              <a:buAutoNum type="arabicPeriod"/>
              <a:defRPr sz="1600">
                <a:latin typeface="+mn-lt"/>
                <a:cs typeface="HumstSlab712 BT Roman"/>
              </a:defRPr>
            </a:lvl3pPr>
            <a:lvl4pPr marL="1463003" indent="-301745" algn="l">
              <a:lnSpc>
                <a:spcPct val="120000"/>
              </a:lnSpc>
              <a:spcAft>
                <a:spcPts val="600"/>
              </a:spcAft>
              <a:buFont typeface="+mj-lt"/>
              <a:buAutoNum type="alphaLcPeriod"/>
              <a:defRPr sz="1600">
                <a:latin typeface="+mn-lt"/>
                <a:cs typeface="HumstSlab712 BT Roman"/>
              </a:defRPr>
            </a:lvl4pPr>
            <a:lvl5pPr marL="1828754" indent="-301745" algn="l">
              <a:lnSpc>
                <a:spcPct val="120000"/>
              </a:lnSpc>
              <a:spcAft>
                <a:spcPts val="600"/>
              </a:spcAft>
              <a:buFont typeface="+mj-lt"/>
              <a:buAutoNum type="arabicPeriod"/>
              <a:defRPr sz="1400">
                <a:latin typeface="+mn-lt"/>
                <a:cs typeface="HumstSlab712 BT Roman"/>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7"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2884614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EC2B60-4E00-8443-BC8F-7F96DD81D2CA}"/>
              </a:ext>
            </a:extLst>
          </p:cNvPr>
          <p:cNvSpPr txBox="1"/>
          <p:nvPr userDrawn="1"/>
        </p:nvSpPr>
        <p:spPr>
          <a:xfrm>
            <a:off x="8471647" y="1223682"/>
            <a:ext cx="65" cy="276999"/>
          </a:xfrm>
          <a:prstGeom prst="rect">
            <a:avLst/>
          </a:prstGeom>
          <a:blipFill>
            <a:blip r:embed="rId2"/>
            <a:stretch>
              <a:fillRect/>
            </a:stretch>
          </a:blipFill>
        </p:spPr>
        <p:txBody>
          <a:bodyPr wrap="none" lIns="0" tIns="0" rIns="0" bIns="0" rtlCol="0">
            <a:spAutoFit/>
          </a:bodyPr>
          <a:lstStyle/>
          <a:p>
            <a:endParaRPr lang="en-US"/>
          </a:p>
        </p:txBody>
      </p:sp>
      <p:sp>
        <p:nvSpPr>
          <p:cNvPr id="4" name="Rectangle 3">
            <a:extLst>
              <a:ext uri="{FF2B5EF4-FFF2-40B4-BE49-F238E27FC236}">
                <a16:creationId xmlns:a16="http://schemas.microsoft.com/office/drawing/2014/main" id="{0B72F91A-542A-2647-BDA8-0734C9BA93E0}"/>
              </a:ext>
            </a:extLst>
          </p:cNvPr>
          <p:cNvSpPr/>
          <p:nvPr userDrawn="1"/>
        </p:nvSpPr>
        <p:spPr>
          <a:xfrm>
            <a:off x="4572000" y="1291328"/>
            <a:ext cx="4572000" cy="38521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7">
            <a:extLst>
              <a:ext uri="{FF2B5EF4-FFF2-40B4-BE49-F238E27FC236}">
                <a16:creationId xmlns:a16="http://schemas.microsoft.com/office/drawing/2014/main" id="{122BE381-576B-ED4B-ABCF-9042E0D86FE6}"/>
              </a:ext>
            </a:extLst>
          </p:cNvPr>
          <p:cNvSpPr>
            <a:spLocks noGrp="1"/>
          </p:cNvSpPr>
          <p:nvPr>
            <p:ph type="body" sz="quarter" idx="14" hasCustomPrompt="1"/>
          </p:nvPr>
        </p:nvSpPr>
        <p:spPr>
          <a:xfrm>
            <a:off x="1048699" y="1500681"/>
            <a:ext cx="3360391" cy="921953"/>
          </a:xfrm>
          <a:prstGeom prst="rect">
            <a:avLst/>
          </a:prstGeom>
        </p:spPr>
        <p:txBody>
          <a:bodyPr anchor="t" anchorCtr="0">
            <a:normAutofit/>
          </a:bodyPr>
          <a:lstStyle>
            <a:lvl1pPr algn="l">
              <a:buFontTx/>
              <a:buNone/>
              <a:defRPr sz="2800">
                <a:solidFill>
                  <a:schemeClr val="bg1"/>
                </a:solidFill>
                <a:latin typeface="Futura For Stryker" panose="020B0802020204020204" pitchFamily="34" charset="0"/>
                <a:ea typeface="Futura For Stryker" panose="020B0802020204020204" pitchFamily="34" charset="0"/>
                <a:cs typeface="Futura For Stryker" panose="020B0802020204020204" pitchFamily="34"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Title goes here</a:t>
            </a:r>
          </a:p>
        </p:txBody>
      </p:sp>
      <p:sp>
        <p:nvSpPr>
          <p:cNvPr id="6" name="Text Placeholder 7">
            <a:extLst>
              <a:ext uri="{FF2B5EF4-FFF2-40B4-BE49-F238E27FC236}">
                <a16:creationId xmlns:a16="http://schemas.microsoft.com/office/drawing/2014/main" id="{9FB1DA4D-1AF4-5F45-87B8-F4BB35BEF7F6}"/>
              </a:ext>
            </a:extLst>
          </p:cNvPr>
          <p:cNvSpPr>
            <a:spLocks noGrp="1"/>
          </p:cNvSpPr>
          <p:nvPr>
            <p:ph type="body" sz="quarter" idx="15" hasCustomPrompt="1"/>
          </p:nvPr>
        </p:nvSpPr>
        <p:spPr>
          <a:xfrm>
            <a:off x="1048699" y="2483399"/>
            <a:ext cx="3360391" cy="921953"/>
          </a:xfrm>
          <a:prstGeom prst="rect">
            <a:avLst/>
          </a:prstGeom>
        </p:spPr>
        <p:txBody>
          <a:bodyPr anchor="t" anchorCtr="0">
            <a:normAutofit/>
          </a:bodyPr>
          <a:lstStyle>
            <a:lvl1pPr algn="l">
              <a:buFontTx/>
              <a:buNone/>
              <a:defRPr sz="1400">
                <a:solidFill>
                  <a:schemeClr val="bg1"/>
                </a:solidFill>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Supporting copy goes here</a:t>
            </a:r>
          </a:p>
        </p:txBody>
      </p:sp>
    </p:spTree>
    <p:extLst>
      <p:ext uri="{BB962C8B-B14F-4D97-AF65-F5344CB8AC3E}">
        <p14:creationId xmlns:p14="http://schemas.microsoft.com/office/powerpoint/2010/main" val="39990805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 Heading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5"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40628506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 - 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4"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20011634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10D6F30-3479-EB47-B616-273BCC2A68D5}" type="slidenum">
              <a:rPr lang="en-US" smtClean="0"/>
              <a:pPr/>
              <a:t>‹#›</a:t>
            </a:fld>
            <a:endParaRPr lang="en-US"/>
          </a:p>
        </p:txBody>
      </p:sp>
      <p:sp>
        <p:nvSpPr>
          <p:cNvPr id="4"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38562937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3_Title -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Text Placeholder 4"/>
          <p:cNvSpPr>
            <a:spLocks noGrp="1"/>
          </p:cNvSpPr>
          <p:nvPr>
            <p:ph type="body" sz="quarter" idx="13"/>
          </p:nvPr>
        </p:nvSpPr>
        <p:spPr>
          <a:xfrm>
            <a:off x="3767267" y="3666746"/>
            <a:ext cx="4837112" cy="1202309"/>
          </a:xfrm>
          <a:prstGeom prst="rect">
            <a:avLst/>
          </a:prstGeom>
        </p:spPr>
        <p:txBody>
          <a:bodyPr anchor="b" anchorCtr="0">
            <a:normAutofit/>
          </a:bodyPr>
          <a:lstStyle>
            <a:lvl1pPr marL="0" indent="0" algn="r">
              <a:lnSpc>
                <a:spcPct val="110000"/>
              </a:lnSpc>
              <a:spcAft>
                <a:spcPts val="0"/>
              </a:spcAft>
              <a:buNone/>
              <a:defRPr sz="2100" b="0">
                <a:latin typeface="Futura For Stryker" panose="020B0802020204020204" pitchFamily="34" charset="0"/>
                <a:cs typeface="Futura For Stryker" panose="020B08020202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endParaRPr lang="en-US"/>
          </a:p>
        </p:txBody>
      </p:sp>
      <p:sp>
        <p:nvSpPr>
          <p:cNvPr id="14" name="Text Placeholder 13"/>
          <p:cNvSpPr>
            <a:spLocks noGrp="1"/>
          </p:cNvSpPr>
          <p:nvPr>
            <p:ph type="body" sz="quarter" idx="16" hasCustomPrompt="1"/>
          </p:nvPr>
        </p:nvSpPr>
        <p:spPr>
          <a:xfrm>
            <a:off x="2587754" y="1815267"/>
            <a:ext cx="6016625" cy="1284550"/>
          </a:xfrm>
          <a:prstGeom prst="rect">
            <a:avLst/>
          </a:prstGeom>
        </p:spPr>
        <p:txBody>
          <a:bodyPr anchor="t" anchorCtr="0">
            <a:normAutofit/>
          </a:bodyPr>
          <a:lstStyle>
            <a:lvl1pPr algn="r">
              <a:defRPr sz="4400">
                <a:solidFill>
                  <a:schemeClr val="bg2"/>
                </a:solidFill>
                <a:latin typeface="Futura For Stryker" charset="0"/>
                <a:ea typeface="Futura For Stryker" charset="0"/>
                <a:cs typeface="Futura For Stryker" charset="0"/>
              </a:defRPr>
            </a:lvl1pPr>
          </a:lstStyle>
          <a:p>
            <a:pPr lvl="0"/>
            <a:r>
              <a:rPr lang="en-US"/>
              <a:t>click to edit</a:t>
            </a:r>
          </a:p>
        </p:txBody>
      </p:sp>
      <p:pic>
        <p:nvPicPr>
          <p:cNvPr id="11" name="Picture 10"/>
          <p:cNvPicPr>
            <a:picLocks noChangeAspect="1"/>
          </p:cNvPicPr>
          <p:nvPr userDrawn="1"/>
        </p:nvPicPr>
        <p:blipFill>
          <a:blip r:embed="rId3"/>
          <a:stretch>
            <a:fillRect/>
          </a:stretch>
        </p:blipFill>
        <p:spPr>
          <a:xfrm>
            <a:off x="390995" y="314961"/>
            <a:ext cx="914400" cy="231580"/>
          </a:xfrm>
          <a:prstGeom prst="rect">
            <a:avLst/>
          </a:prstGeom>
        </p:spPr>
      </p:pic>
      <p:sp>
        <p:nvSpPr>
          <p:cNvPr id="2" name="Title 1"/>
          <p:cNvSpPr>
            <a:spLocks noGrp="1"/>
          </p:cNvSpPr>
          <p:nvPr>
            <p:ph type="title"/>
          </p:nvPr>
        </p:nvSpPr>
        <p:spPr>
          <a:xfrm>
            <a:off x="2587754" y="186947"/>
            <a:ext cx="6016625" cy="1564313"/>
          </a:xfrm>
          <a:prstGeom prst="rect">
            <a:avLst/>
          </a:prstGeom>
        </p:spPr>
        <p:txBody>
          <a:bodyPr anchor="b" anchorCtr="0">
            <a:normAutofit/>
          </a:bodyPr>
          <a:lstStyle>
            <a:lvl1pPr algn="r">
              <a:defRPr sz="4400">
                <a:latin typeface="URWEgyptienneTOTLig" charset="0"/>
                <a:ea typeface="URWEgyptienneTOTLig" charset="0"/>
                <a:cs typeface="URWEgyptienneTOTLig" charset="0"/>
              </a:defRPr>
            </a:lvl1pPr>
          </a:lstStyle>
          <a:p>
            <a:endParaRPr lang="en-US"/>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90995" y="4215387"/>
            <a:ext cx="1461373" cy="653669"/>
          </a:xfrm>
          <a:prstGeom prst="rect">
            <a:avLst/>
          </a:prstGeom>
        </p:spPr>
      </p:pic>
    </p:spTree>
    <p:extLst>
      <p:ext uri="{BB962C8B-B14F-4D97-AF65-F5344CB8AC3E}">
        <p14:creationId xmlns:p14="http://schemas.microsoft.com/office/powerpoint/2010/main" val="41131192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General paragraph with bulleted list">
    <p:spTree>
      <p:nvGrpSpPr>
        <p:cNvPr id="1" name=""/>
        <p:cNvGrpSpPr/>
        <p:nvPr/>
      </p:nvGrpSpPr>
      <p:grpSpPr>
        <a:xfrm>
          <a:off x="0" y="0"/>
          <a:ext cx="0" cy="0"/>
          <a:chOff x="0" y="0"/>
          <a:chExt cx="0" cy="0"/>
        </a:xfrm>
      </p:grpSpPr>
      <p:sp>
        <p:nvSpPr>
          <p:cNvPr id="8" name="Title 1"/>
          <p:cNvSpPr>
            <a:spLocks noGrp="1"/>
          </p:cNvSpPr>
          <p:nvPr>
            <p:ph type="ctrTitle"/>
          </p:nvPr>
        </p:nvSpPr>
        <p:spPr>
          <a:xfrm>
            <a:off x="411480" y="367146"/>
            <a:ext cx="6858000" cy="678623"/>
          </a:xfrm>
          <a:prstGeom prst="rect">
            <a:avLst/>
          </a:prstGeom>
        </p:spPr>
        <p:txBody>
          <a:bodyPr>
            <a:noAutofit/>
          </a:bodyPr>
          <a:lstStyle>
            <a:lvl1pPr>
              <a:defRPr b="0" i="0">
                <a:latin typeface="+mj-lt"/>
                <a:cs typeface="Arial Black Black" charset="0"/>
              </a:defRPr>
            </a:lvl1pPr>
          </a:lstStyle>
          <a:p>
            <a:endParaRPr lang="en-US"/>
          </a:p>
        </p:txBody>
      </p:sp>
      <p:sp>
        <p:nvSpPr>
          <p:cNvPr id="5" name="Text Placeholder 4"/>
          <p:cNvSpPr>
            <a:spLocks noGrp="1"/>
          </p:cNvSpPr>
          <p:nvPr>
            <p:ph type="body" sz="quarter" idx="10" hasCustomPrompt="1"/>
          </p:nvPr>
        </p:nvSpPr>
        <p:spPr>
          <a:xfrm>
            <a:off x="411165" y="1171577"/>
            <a:ext cx="8378825" cy="3495675"/>
          </a:xfrm>
          <a:prstGeom prst="rect">
            <a:avLst/>
          </a:prstGeom>
        </p:spPr>
        <p:txBody>
          <a:bodyPr>
            <a:normAutofit/>
          </a:bodyPr>
          <a:lstStyle>
            <a:lvl1pPr algn="l">
              <a:lnSpc>
                <a:spcPct val="120000"/>
              </a:lnSpc>
              <a:spcAft>
                <a:spcPts val="450"/>
              </a:spcAft>
              <a:defRPr sz="1350">
                <a:latin typeface="+mn-lt"/>
              </a:defRPr>
            </a:lvl1pPr>
            <a:lvl2pPr marL="171446" algn="l">
              <a:lnSpc>
                <a:spcPct val="120000"/>
              </a:lnSpc>
              <a:spcAft>
                <a:spcPts val="450"/>
              </a:spcAft>
              <a:defRPr/>
            </a:lvl2pPr>
            <a:lvl3pPr marL="342892" indent="-171446" algn="l">
              <a:lnSpc>
                <a:spcPct val="120000"/>
              </a:lnSpc>
              <a:spcAft>
                <a:spcPts val="450"/>
              </a:spcAft>
              <a:buFont typeface="Courier New" charset="0"/>
              <a:buChar char="o"/>
              <a:defRPr/>
            </a:lvl3pPr>
            <a:lvl4pPr marL="514337" indent="-171446" algn="l">
              <a:lnSpc>
                <a:spcPct val="120000"/>
              </a:lnSpc>
              <a:spcAft>
                <a:spcPts val="450"/>
              </a:spcAft>
              <a:buFont typeface=".AppleSystemUIFont" charset="-120"/>
              <a:buChar char="–"/>
              <a:defRPr sz="1200"/>
            </a:lvl4pPr>
            <a:lvl5pPr marL="685783" indent="-171446" algn="l">
              <a:lnSpc>
                <a:spcPct val="120000"/>
              </a:lnSpc>
              <a:spcAft>
                <a:spcPts val="450"/>
              </a:spcAft>
              <a:buFont typeface="Arial" charset="0"/>
              <a:buChar char="•"/>
              <a:defRPr sz="1200"/>
            </a:lvl5pPr>
            <a:lvl6pPr marL="857228" indent="-171446">
              <a:lnSpc>
                <a:spcPct val="120000"/>
              </a:lnSpc>
              <a:spcAft>
                <a:spcPts val="450"/>
              </a:spcAft>
              <a:buFont typeface="Courier New" charset="0"/>
              <a:buChar char="o"/>
              <a:defRPr sz="1050"/>
            </a:lvl6pPr>
            <a:lvl7pPr marL="1028675" indent="-171446">
              <a:lnSpc>
                <a:spcPct val="120000"/>
              </a:lnSpc>
              <a:spcAft>
                <a:spcPts val="450"/>
              </a:spcAft>
              <a:buFont typeface="Cambria" charset="0"/>
              <a:buChar char="–"/>
              <a:defRPr sz="1050"/>
            </a:lvl7pPr>
            <a:lvl8pPr marL="1200120">
              <a:lnSpc>
                <a:spcPct val="120000"/>
              </a:lnSpc>
              <a:spcBef>
                <a:spcPts val="0"/>
              </a:spcBef>
              <a:spcAft>
                <a:spcPts val="450"/>
              </a:spcAft>
              <a:defRPr sz="1050"/>
            </a:lvl8pPr>
            <a:lvl9pPr marL="1371566" indent="-171446">
              <a:lnSpc>
                <a:spcPct val="120000"/>
              </a:lnSpc>
              <a:buFont typeface="Courier New" charset="0"/>
              <a:buChar char="o"/>
              <a:defRPr sz="105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endParaRPr lang="en-US"/>
          </a:p>
        </p:txBody>
      </p:sp>
    </p:spTree>
    <p:extLst>
      <p:ext uri="{BB962C8B-B14F-4D97-AF65-F5344CB8AC3E}">
        <p14:creationId xmlns:p14="http://schemas.microsoft.com/office/powerpoint/2010/main" val="31741263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90219" y="353170"/>
            <a:ext cx="8163560" cy="696594"/>
          </a:xfrm>
          <a:prstGeom prst="rect">
            <a:avLst/>
          </a:prstGeom>
        </p:spPr>
        <p:txBody>
          <a:bodyPr lIns="0" tIns="0" rIns="0" bIns="0"/>
          <a:lstStyle>
            <a:lvl1pPr>
              <a:defRPr sz="1850" b="1" i="0">
                <a:solidFill>
                  <a:schemeClr val="tx1"/>
                </a:solidFill>
                <a:latin typeface="Arial Black"/>
                <a:cs typeface="Arial Black"/>
              </a:defRPr>
            </a:lvl1pPr>
          </a:lstStyle>
          <a:p>
            <a:endParaRPr/>
          </a:p>
        </p:txBody>
      </p:sp>
      <p:sp>
        <p:nvSpPr>
          <p:cNvPr id="3" name="Holder 3"/>
          <p:cNvSpPr>
            <a:spLocks noGrp="1"/>
          </p:cNvSpPr>
          <p:nvPr>
            <p:ph sz="half" idx="2"/>
          </p:nvPr>
        </p:nvSpPr>
        <p:spPr>
          <a:xfrm>
            <a:off x="457200" y="1183005"/>
            <a:ext cx="3977640" cy="13850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12259" y="1263823"/>
            <a:ext cx="3597275" cy="246173"/>
          </a:xfrm>
          <a:prstGeom prst="rect">
            <a:avLst/>
          </a:prstGeom>
        </p:spPr>
        <p:txBody>
          <a:bodyPr wrap="square" lIns="0" tIns="0" rIns="0" bIns="0">
            <a:spAutoFit/>
          </a:bodyPr>
          <a:lstStyle>
            <a:lvl1pPr>
              <a:defRPr sz="1600" b="1" i="0">
                <a:solidFill>
                  <a:schemeClr val="tx1"/>
                </a:solidFill>
                <a:latin typeface="Arial Black"/>
                <a:cs typeface="Arial Black"/>
              </a:defRPr>
            </a:lvl1pPr>
          </a:lstStyle>
          <a:p>
            <a:endParaRPr/>
          </a:p>
        </p:txBody>
      </p:sp>
      <p:sp>
        <p:nvSpPr>
          <p:cNvPr id="5" name="Holder 5"/>
          <p:cNvSpPr>
            <a:spLocks noGrp="1"/>
          </p:cNvSpPr>
          <p:nvPr>
            <p:ph type="ftr" sz="quarter" idx="5"/>
          </p:nvPr>
        </p:nvSpPr>
        <p:spPr>
          <a:xfrm>
            <a:off x="3108961" y="4783456"/>
            <a:ext cx="2926079" cy="257175"/>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t>June 2017</a:t>
            </a:r>
          </a:p>
        </p:txBody>
      </p:sp>
      <p:sp>
        <p:nvSpPr>
          <p:cNvPr id="7" name="Holder 7"/>
          <p:cNvSpPr>
            <a:spLocks noGrp="1"/>
          </p:cNvSpPr>
          <p:nvPr>
            <p:ph type="sldNum" sz="quarter" idx="7"/>
          </p:nvPr>
        </p:nvSpPr>
        <p:spPr>
          <a:xfrm>
            <a:off x="11628440" y="6545187"/>
            <a:ext cx="304797" cy="100027"/>
          </a:xfrm>
        </p:spPr>
        <p:txBody>
          <a:bodyPr lIns="0" tIns="0" rIns="0" bIns="0"/>
          <a:lstStyle>
            <a:lvl1pPr>
              <a:defRPr sz="650" b="0" i="0">
                <a:solidFill>
                  <a:schemeClr val="tx1"/>
                </a:solidFill>
                <a:latin typeface="Cambria"/>
                <a:cs typeface="Cambria"/>
              </a:defRPr>
            </a:lvl1pPr>
          </a:lstStyle>
          <a:p>
            <a:pPr marL="25400"/>
            <a:fld id="{81D60167-4931-47E6-BA6A-407CBD079E47}" type="slidenum">
              <a:rPr lang="en-US" spc="10" smtClean="0"/>
              <a:pPr marL="25400"/>
              <a:t>‹#›</a:t>
            </a:fld>
            <a:endParaRPr lang="en-US" spc="10"/>
          </a:p>
        </p:txBody>
      </p:sp>
    </p:spTree>
    <p:extLst>
      <p:ext uri="{BB962C8B-B14F-4D97-AF65-F5344CB8AC3E}">
        <p14:creationId xmlns:p14="http://schemas.microsoft.com/office/powerpoint/2010/main" val="15906930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_Content - Heading Only">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Tree>
    <p:extLst>
      <p:ext uri="{BB962C8B-B14F-4D97-AF65-F5344CB8AC3E}">
        <p14:creationId xmlns:p14="http://schemas.microsoft.com/office/powerpoint/2010/main" val="15218051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1313645"/>
            <a:ext cx="8686800" cy="3206840"/>
          </a:xfrm>
          <a:prstGeom prst="rect">
            <a:avLst/>
          </a:prstGeom>
        </p:spPr>
        <p:txBody>
          <a:bodyPr rtlCol="0">
            <a:normAutofit/>
          </a:bodyPr>
          <a:lstStyle>
            <a:lvl1pPr>
              <a:defRPr lang="en-US" smtClean="0"/>
            </a:lvl1pPr>
            <a:lvl2pPr>
              <a:defRPr lang="en-US" smtClean="0"/>
            </a:lvl2pPr>
            <a:lvl3pPr>
              <a:defRPr lang="en-US" smtClean="0"/>
            </a:lvl3pPr>
            <a:lvl4pPr>
              <a:defRPr lang="en-US" smtClean="0"/>
            </a:lvl4pPr>
            <a:lvl5pPr>
              <a:defRPr lang="en-US"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p:txBody>
          <a:bodyPr rtlCol="0">
            <a:no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1385577447"/>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Cover Mast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3742" b="54629"/>
          <a:stretch/>
        </p:blipFill>
        <p:spPr>
          <a:xfrm>
            <a:off x="457200" y="345281"/>
            <a:ext cx="8229600" cy="2569370"/>
          </a:xfrm>
          <a:prstGeom prst="rect">
            <a:avLst/>
          </a:prstGeom>
        </p:spPr>
      </p:pic>
      <p:sp>
        <p:nvSpPr>
          <p:cNvPr id="7" name="Rectangle 9"/>
          <p:cNvSpPr>
            <a:spLocks noGrp="1" noChangeArrowheads="1"/>
          </p:cNvSpPr>
          <p:nvPr>
            <p:ph type="ctrTitle" hasCustomPrompt="1"/>
          </p:nvPr>
        </p:nvSpPr>
        <p:spPr>
          <a:xfrm>
            <a:off x="457200" y="3092352"/>
            <a:ext cx="8229600" cy="616744"/>
          </a:xfrm>
          <a:prstGeom prst="rect">
            <a:avLst/>
          </a:prstGeom>
        </p:spPr>
        <p:txBody>
          <a:bodyPr lIns="0" tIns="0" rIns="0" bIns="0"/>
          <a:lstStyle>
            <a:lvl1pPr>
              <a:defRPr sz="2100" b="1" baseline="0">
                <a:solidFill>
                  <a:schemeClr val="tx1"/>
                </a:solidFill>
              </a:defRPr>
            </a:lvl1pPr>
          </a:lstStyle>
          <a:p>
            <a:r>
              <a:rPr lang="en-US"/>
              <a:t>Cover: 28 </a:t>
            </a:r>
            <a:r>
              <a:rPr lang="en-US" err="1"/>
              <a:t>pt</a:t>
            </a:r>
            <a:r>
              <a:rPr lang="en-US"/>
              <a:t> Arial Bold, 0.9 line spacing, max title is two lines. Title image is 3.75×9″ @300dpi</a:t>
            </a:r>
          </a:p>
        </p:txBody>
      </p:sp>
      <p:sp>
        <p:nvSpPr>
          <p:cNvPr id="11" name="Subtitle 10"/>
          <p:cNvSpPr>
            <a:spLocks noGrp="1" noChangeArrowheads="1"/>
          </p:cNvSpPr>
          <p:nvPr>
            <p:ph type="subTitle" idx="1" hasCustomPrompt="1"/>
          </p:nvPr>
        </p:nvSpPr>
        <p:spPr>
          <a:xfrm>
            <a:off x="457200" y="3800475"/>
            <a:ext cx="8229600" cy="628650"/>
          </a:xfrm>
          <a:prstGeom prst="rect">
            <a:avLst/>
          </a:prstGeom>
        </p:spPr>
        <p:txBody>
          <a:bodyPr lIns="0" tIns="0" rIns="0" bIns="0"/>
          <a:lstStyle>
            <a:lvl1pPr marL="0" marR="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sz="1125" baseline="0"/>
            </a:lvl1pPr>
          </a:lstStyle>
          <a:p>
            <a:r>
              <a:rPr lang="en-US"/>
              <a:t>Subtitle is 15 </a:t>
            </a:r>
            <a:r>
              <a:rPr lang="en-US" err="1"/>
              <a:t>pt</a:t>
            </a:r>
            <a:r>
              <a:rPr lang="en-US"/>
              <a:t> Arial, </a:t>
            </a:r>
            <a:r>
              <a:rPr lang="ru-RU"/>
              <a:t>0</a:t>
            </a:r>
            <a:r>
              <a:rPr lang="en-US"/>
              <a:t>.9 line spacing, max subtitle is four lines. Edit the Cover Master slide to change the image on the cover page: Go to the View tab and click on Slide Master; Click Cover Master layout; right-click on the picture, select “Change Picture” from the drop down menu.</a:t>
            </a:r>
            <a:br>
              <a:rPr lang="en-US"/>
            </a:br>
            <a:r>
              <a:rPr lang="en-US"/>
              <a:t>Select image or data ribbon from appropriate image library.</a:t>
            </a:r>
          </a:p>
        </p:txBody>
      </p:sp>
      <p:sp>
        <p:nvSpPr>
          <p:cNvPr id="12" name="Rectangle 12"/>
          <p:cNvSpPr>
            <a:spLocks noChangeArrowheads="1"/>
          </p:cNvSpPr>
          <p:nvPr userDrawn="1"/>
        </p:nvSpPr>
        <p:spPr bwMode="auto">
          <a:xfrm>
            <a:off x="457200" y="4115610"/>
            <a:ext cx="6767512" cy="895350"/>
          </a:xfrm>
          <a:prstGeom prst="rect">
            <a:avLst/>
          </a:prstGeom>
          <a:noFill/>
          <a:ln w="9525">
            <a:noFill/>
            <a:miter lim="800000"/>
            <a:headEnd/>
            <a:tailEnd/>
          </a:ln>
        </p:spPr>
        <p:txBody>
          <a:bodyPr lIns="0" tIns="0" rIns="0" bIns="0" anchor="b"/>
          <a:lstStyle/>
          <a:p>
            <a:pPr>
              <a:lnSpc>
                <a:spcPts val="900"/>
              </a:lnSpc>
            </a:pPr>
            <a:r>
              <a:rPr lang="en-US" sz="900" b="1">
                <a:solidFill>
                  <a:schemeClr val="tx1"/>
                </a:solidFill>
              </a:rPr>
              <a:t>Prepared by [Business</a:t>
            </a:r>
            <a:r>
              <a:rPr lang="en-US" sz="900" b="1" baseline="0">
                <a:solidFill>
                  <a:schemeClr val="tx1"/>
                </a:solidFill>
              </a:rPr>
              <a:t> Unit</a:t>
            </a:r>
            <a:r>
              <a:rPr lang="en-US" sz="900" b="1">
                <a:solidFill>
                  <a:schemeClr val="tx1"/>
                </a:solidFill>
              </a:rPr>
              <a:t>/Tier 2] (12 pt Arial </a:t>
            </a:r>
            <a:r>
              <a:rPr lang="en-US" sz="900" b="1"/>
              <a:t>Bold, 12</a:t>
            </a:r>
            <a:r>
              <a:rPr lang="en-US" sz="900" b="1" baseline="0"/>
              <a:t> </a:t>
            </a:r>
            <a:r>
              <a:rPr lang="en-US" sz="900" b="1">
                <a:solidFill>
                  <a:schemeClr val="tx1"/>
                </a:solidFill>
              </a:rPr>
              <a:t>pt line spacing)</a:t>
            </a:r>
            <a:br>
              <a:rPr lang="en-US" sz="900" b="1">
                <a:solidFill>
                  <a:schemeClr val="tx1"/>
                </a:solidFill>
              </a:rPr>
            </a:br>
            <a:r>
              <a:rPr lang="en-US" sz="750">
                <a:solidFill>
                  <a:schemeClr val="tx1"/>
                </a:solidFill>
              </a:rPr>
              <a:t>[Market/Division/Tier 3 (optional)  |  Practice Group/Tier 4 (optional)] (10 pt Arial, 12 pt line spacing)</a:t>
            </a:r>
          </a:p>
          <a:p>
            <a:pPr>
              <a:lnSpc>
                <a:spcPts val="1350"/>
              </a:lnSpc>
            </a:pPr>
            <a:r>
              <a:rPr lang="en-US" sz="675">
                <a:solidFill>
                  <a:schemeClr val="tx1"/>
                </a:solidFill>
              </a:rPr>
              <a:t>Presentation to [Insert Client Name Here] (edit this text on Master</a:t>
            </a:r>
            <a:r>
              <a:rPr lang="en-US" sz="675" baseline="0">
                <a:solidFill>
                  <a:schemeClr val="tx1"/>
                </a:solidFill>
              </a:rPr>
              <a:t> Slide)</a:t>
            </a:r>
            <a:endParaRPr lang="en-US" sz="675">
              <a:solidFill>
                <a:schemeClr val="tx1"/>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560565"/>
            <a:ext cx="914400" cy="431348"/>
          </a:xfrm>
          <a:prstGeom prst="rect">
            <a:avLst/>
          </a:prstGeom>
        </p:spPr>
      </p:pic>
    </p:spTree>
    <p:extLst>
      <p:ext uri="{BB962C8B-B14F-4D97-AF65-F5344CB8AC3E}">
        <p14:creationId xmlns:p14="http://schemas.microsoft.com/office/powerpoint/2010/main" val="22525999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_Cover Mast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53"/>
          <a:stretch/>
        </p:blipFill>
        <p:spPr>
          <a:xfrm>
            <a:off x="457200" y="345282"/>
            <a:ext cx="8229600" cy="2569369"/>
          </a:xfrm>
          <a:prstGeom prst="rect">
            <a:avLst/>
          </a:prstGeom>
        </p:spPr>
      </p:pic>
      <p:sp>
        <p:nvSpPr>
          <p:cNvPr id="7" name="Rectangle 9"/>
          <p:cNvSpPr>
            <a:spLocks noGrp="1" noChangeArrowheads="1"/>
          </p:cNvSpPr>
          <p:nvPr>
            <p:ph type="ctrTitle" hasCustomPrompt="1"/>
          </p:nvPr>
        </p:nvSpPr>
        <p:spPr>
          <a:xfrm>
            <a:off x="457200" y="3092352"/>
            <a:ext cx="8229600" cy="616744"/>
          </a:xfrm>
          <a:prstGeom prst="rect">
            <a:avLst/>
          </a:prstGeom>
        </p:spPr>
        <p:txBody>
          <a:bodyPr lIns="0" tIns="0" rIns="0" bIns="0"/>
          <a:lstStyle>
            <a:lvl1pPr>
              <a:defRPr sz="2100" b="1" baseline="0">
                <a:solidFill>
                  <a:schemeClr val="tx1"/>
                </a:solidFill>
              </a:defRPr>
            </a:lvl1pPr>
          </a:lstStyle>
          <a:p>
            <a:r>
              <a:rPr lang="en-US"/>
              <a:t>Cover: 28 </a:t>
            </a:r>
            <a:r>
              <a:rPr lang="en-US" err="1"/>
              <a:t>pt</a:t>
            </a:r>
            <a:r>
              <a:rPr lang="en-US"/>
              <a:t> Arial Bold, 0.9 line spacing, max title is two lines. Title image is 3.75×9″ @300dpi</a:t>
            </a:r>
          </a:p>
        </p:txBody>
      </p:sp>
      <p:sp>
        <p:nvSpPr>
          <p:cNvPr id="11" name="Subtitle 10"/>
          <p:cNvSpPr>
            <a:spLocks noGrp="1" noChangeArrowheads="1"/>
          </p:cNvSpPr>
          <p:nvPr>
            <p:ph type="subTitle" idx="1" hasCustomPrompt="1"/>
          </p:nvPr>
        </p:nvSpPr>
        <p:spPr>
          <a:xfrm>
            <a:off x="457200" y="3800475"/>
            <a:ext cx="8229600" cy="628650"/>
          </a:xfrm>
          <a:prstGeom prst="rect">
            <a:avLst/>
          </a:prstGeom>
        </p:spPr>
        <p:txBody>
          <a:bodyPr lIns="0" tIns="0" rIns="0" bIns="0"/>
          <a:lstStyle>
            <a:lvl1pPr marL="0" marR="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sz="1125" baseline="0"/>
            </a:lvl1pPr>
          </a:lstStyle>
          <a:p>
            <a:r>
              <a:rPr lang="en-US"/>
              <a:t>Subtitle is 15 </a:t>
            </a:r>
            <a:r>
              <a:rPr lang="en-US" err="1"/>
              <a:t>pt</a:t>
            </a:r>
            <a:r>
              <a:rPr lang="en-US"/>
              <a:t> Arial, </a:t>
            </a:r>
            <a:r>
              <a:rPr lang="ru-RU"/>
              <a:t>0</a:t>
            </a:r>
            <a:r>
              <a:rPr lang="en-US"/>
              <a:t>.9 line spacing, max subtitle is four lines. Edit the Cover Master slide to change the image on the cover page: Go to the View tab and click on Slide Master; Click Cover Master layout; right-click on the picture, select “Change Picture” from the drop down menu.</a:t>
            </a:r>
            <a:br>
              <a:rPr lang="en-US"/>
            </a:br>
            <a:r>
              <a:rPr lang="en-US"/>
              <a:t>Select image or data ribbon from appropriate image library.</a:t>
            </a:r>
          </a:p>
        </p:txBody>
      </p:sp>
      <p:sp>
        <p:nvSpPr>
          <p:cNvPr id="12" name="Rectangle 12"/>
          <p:cNvSpPr>
            <a:spLocks noChangeArrowheads="1"/>
          </p:cNvSpPr>
          <p:nvPr userDrawn="1"/>
        </p:nvSpPr>
        <p:spPr bwMode="auto">
          <a:xfrm>
            <a:off x="457200" y="4115610"/>
            <a:ext cx="6767512" cy="895350"/>
          </a:xfrm>
          <a:prstGeom prst="rect">
            <a:avLst/>
          </a:prstGeom>
          <a:noFill/>
          <a:ln w="9525">
            <a:noFill/>
            <a:miter lim="800000"/>
            <a:headEnd/>
            <a:tailEnd/>
          </a:ln>
        </p:spPr>
        <p:txBody>
          <a:bodyPr lIns="0" tIns="0" rIns="0" bIns="0" anchor="b"/>
          <a:lstStyle/>
          <a:p>
            <a:pPr>
              <a:lnSpc>
                <a:spcPts val="900"/>
              </a:lnSpc>
            </a:pPr>
            <a:r>
              <a:rPr lang="en-US" sz="900" b="1" kern="1200">
                <a:solidFill>
                  <a:schemeClr val="tx1"/>
                </a:solidFill>
                <a:latin typeface="Arial" charset="0"/>
                <a:ea typeface="ＭＳ Ｐゴシック" pitchFamily="108" charset="-128"/>
                <a:cs typeface="+mn-cs"/>
              </a:rPr>
              <a:t>Prepared by Organization &amp; HR Effectiveness Consulting</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560565"/>
            <a:ext cx="914400" cy="431348"/>
          </a:xfrm>
          <a:prstGeom prst="rect">
            <a:avLst/>
          </a:prstGeom>
        </p:spPr>
      </p:pic>
    </p:spTree>
    <p:extLst>
      <p:ext uri="{BB962C8B-B14F-4D97-AF65-F5344CB8AC3E}">
        <p14:creationId xmlns:p14="http://schemas.microsoft.com/office/powerpoint/2010/main" val="4064067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7395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967" y="345282"/>
            <a:ext cx="8192067" cy="1538288"/>
          </a:xfrm>
          <a:prstGeom prst="rect">
            <a:avLst/>
          </a:prstGeom>
        </p:spPr>
      </p:pic>
      <p:sp>
        <p:nvSpPr>
          <p:cNvPr id="9" name="Rectangle 16"/>
          <p:cNvSpPr>
            <a:spLocks noGrp="1" noChangeArrowheads="1"/>
          </p:cNvSpPr>
          <p:nvPr>
            <p:ph type="ctrTitle" hasCustomPrompt="1"/>
          </p:nvPr>
        </p:nvSpPr>
        <p:spPr>
          <a:xfrm>
            <a:off x="457200" y="2057302"/>
            <a:ext cx="8229600" cy="616744"/>
          </a:xfrm>
          <a:prstGeom prst="rect">
            <a:avLst/>
          </a:prstGeom>
          <a:noFill/>
        </p:spPr>
        <p:txBody>
          <a:bodyPr lIns="0" tIns="0" rIns="0" bIns="0"/>
          <a:lstStyle>
            <a:lvl1pPr>
              <a:lnSpc>
                <a:spcPct val="90000"/>
              </a:lnSpc>
              <a:defRPr sz="2100" b="1" baseline="0">
                <a:solidFill>
                  <a:schemeClr val="tx1"/>
                </a:solidFill>
              </a:defRPr>
            </a:lvl1pPr>
          </a:lstStyle>
          <a:p>
            <a:r>
              <a:rPr lang="en-US"/>
              <a:t>Section Divider: title copy 28 </a:t>
            </a:r>
            <a:r>
              <a:rPr lang="en-US" err="1"/>
              <a:t>pt</a:t>
            </a:r>
            <a:r>
              <a:rPr lang="en-US"/>
              <a:t> Arial Bold, 0.9 line spacing, image is 2.25×9″ @300 dpi</a:t>
            </a:r>
          </a:p>
        </p:txBody>
      </p:sp>
      <p:sp>
        <p:nvSpPr>
          <p:cNvPr id="7" name="Rectangle 17"/>
          <p:cNvSpPr>
            <a:spLocks noGrp="1" noChangeArrowheads="1"/>
          </p:cNvSpPr>
          <p:nvPr>
            <p:ph type="subTitle" idx="1" hasCustomPrompt="1"/>
          </p:nvPr>
        </p:nvSpPr>
        <p:spPr>
          <a:xfrm>
            <a:off x="457201" y="2857402"/>
            <a:ext cx="8221579" cy="1096454"/>
          </a:xfrm>
          <a:prstGeom prst="rect">
            <a:avLst/>
          </a:prstGeom>
        </p:spPr>
        <p:txBody>
          <a:bodyPr lIns="0" tIns="0" rIns="0" bIns="0">
            <a:spAutoFit/>
          </a:bodyPr>
          <a:lstStyle>
            <a:lvl1pPr marL="171450" marR="0" indent="-171450" algn="l" defTabSz="685800" rtl="0" eaLnBrk="1" fontAlgn="base" latinLnBrk="0" hangingPunct="1">
              <a:lnSpc>
                <a:spcPct val="100000"/>
              </a:lnSpc>
              <a:spcBef>
                <a:spcPts val="450"/>
              </a:spcBef>
              <a:spcAft>
                <a:spcPct val="0"/>
              </a:spcAft>
              <a:buClr>
                <a:schemeClr val="tx1"/>
              </a:buClr>
              <a:buSzTx/>
              <a:buFont typeface="Wingdings" pitchFamily="2" charset="2"/>
              <a:buChar char="§"/>
              <a:tabLst/>
              <a:defRPr sz="1350" baseline="0"/>
            </a:lvl1pPr>
          </a:lstStyle>
          <a:p>
            <a:r>
              <a:rPr lang="en-US">
                <a:solidFill>
                  <a:schemeClr val="tx1"/>
                </a:solidFill>
              </a:rPr>
              <a:t>Subtitle </a:t>
            </a:r>
            <a:r>
              <a:rPr lang="en-US"/>
              <a:t>is 18 </a:t>
            </a:r>
            <a:r>
              <a:rPr lang="en-US" err="1"/>
              <a:t>pt</a:t>
            </a:r>
            <a:r>
              <a:rPr lang="en-US"/>
              <a:t> Arial, line spacing single</a:t>
            </a:r>
            <a:br>
              <a:rPr lang="en-US"/>
            </a:br>
            <a:r>
              <a:rPr lang="en-US"/>
              <a:t>Edit the Section Divider slide to change the image on the section divider: Go to the View tab and click on Slide Master; Click on Section Divider layout; right-click on the picture, select “Change Picture” from the drop down menu. Select image or data ribbon from appropriate image library.</a:t>
            </a:r>
          </a:p>
          <a:p>
            <a:endParaRPr lang="en-US">
              <a:solidFill>
                <a:schemeClr val="tx1"/>
              </a:solidFill>
            </a:endParaRPr>
          </a:p>
        </p:txBody>
      </p:sp>
    </p:spTree>
    <p:extLst>
      <p:ext uri="{BB962C8B-B14F-4D97-AF65-F5344CB8AC3E}">
        <p14:creationId xmlns:p14="http://schemas.microsoft.com/office/powerpoint/2010/main" val="13596771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bg1"/>
        </a:solidFill>
        <a:effectLst/>
      </p:bgPr>
    </p:bg>
    <p:spTree>
      <p:nvGrpSpPr>
        <p:cNvPr id="1" name=""/>
        <p:cNvGrpSpPr/>
        <p:nvPr/>
      </p:nvGrpSpPr>
      <p:grpSpPr>
        <a:xfrm>
          <a:off x="0" y="0"/>
          <a:ext cx="0" cy="0"/>
          <a:chOff x="0" y="0"/>
          <a:chExt cx="0" cy="0"/>
        </a:xfrm>
      </p:grpSpPr>
      <p:sp>
        <p:nvSpPr>
          <p:cNvPr id="9" name="Rectangle 16"/>
          <p:cNvSpPr>
            <a:spLocks noGrp="1" noChangeArrowheads="1"/>
          </p:cNvSpPr>
          <p:nvPr>
            <p:ph type="ctrTitle" hasCustomPrompt="1"/>
          </p:nvPr>
        </p:nvSpPr>
        <p:spPr>
          <a:xfrm>
            <a:off x="457200" y="2057302"/>
            <a:ext cx="8229600" cy="616744"/>
          </a:xfrm>
          <a:prstGeom prst="rect">
            <a:avLst/>
          </a:prstGeom>
          <a:noFill/>
        </p:spPr>
        <p:txBody>
          <a:bodyPr lIns="0" tIns="0" rIns="0" bIns="0"/>
          <a:lstStyle>
            <a:lvl1pPr>
              <a:lnSpc>
                <a:spcPct val="90000"/>
              </a:lnSpc>
              <a:defRPr sz="2100" b="1" baseline="0">
                <a:solidFill>
                  <a:schemeClr val="tx1"/>
                </a:solidFill>
              </a:defRPr>
            </a:lvl1pPr>
          </a:lstStyle>
          <a:p>
            <a:r>
              <a:rPr lang="en-US"/>
              <a:t>Section Divider: title copy 28 </a:t>
            </a:r>
            <a:r>
              <a:rPr lang="en-US" err="1"/>
              <a:t>pt</a:t>
            </a:r>
            <a:r>
              <a:rPr lang="en-US"/>
              <a:t> Arial Bold, 0.9 line spacing, image is 2.25×9″ @300 dpi</a:t>
            </a:r>
          </a:p>
        </p:txBody>
      </p:sp>
      <p:sp>
        <p:nvSpPr>
          <p:cNvPr id="7" name="Rectangle 17"/>
          <p:cNvSpPr>
            <a:spLocks noGrp="1" noChangeArrowheads="1"/>
          </p:cNvSpPr>
          <p:nvPr>
            <p:ph type="subTitle" idx="1" hasCustomPrompt="1"/>
          </p:nvPr>
        </p:nvSpPr>
        <p:spPr>
          <a:xfrm>
            <a:off x="457201" y="2857402"/>
            <a:ext cx="8221579" cy="1096454"/>
          </a:xfrm>
          <a:prstGeom prst="rect">
            <a:avLst/>
          </a:prstGeom>
        </p:spPr>
        <p:txBody>
          <a:bodyPr lIns="0" tIns="0" rIns="0" bIns="0">
            <a:spAutoFit/>
          </a:bodyPr>
          <a:lstStyle>
            <a:lvl1pPr marL="171450" marR="0" indent="-171450" algn="l" defTabSz="685800" rtl="0" eaLnBrk="1" fontAlgn="base" latinLnBrk="0" hangingPunct="1">
              <a:lnSpc>
                <a:spcPct val="100000"/>
              </a:lnSpc>
              <a:spcBef>
                <a:spcPts val="450"/>
              </a:spcBef>
              <a:spcAft>
                <a:spcPct val="0"/>
              </a:spcAft>
              <a:buClr>
                <a:schemeClr val="tx1"/>
              </a:buClr>
              <a:buSzTx/>
              <a:buFont typeface="Wingdings" pitchFamily="2" charset="2"/>
              <a:buChar char="§"/>
              <a:tabLst/>
              <a:defRPr sz="1350" baseline="0"/>
            </a:lvl1pPr>
          </a:lstStyle>
          <a:p>
            <a:r>
              <a:rPr lang="en-US">
                <a:solidFill>
                  <a:schemeClr val="tx1"/>
                </a:solidFill>
              </a:rPr>
              <a:t>Subtitle </a:t>
            </a:r>
            <a:r>
              <a:rPr lang="en-US"/>
              <a:t>is 18 </a:t>
            </a:r>
            <a:r>
              <a:rPr lang="en-US" err="1"/>
              <a:t>pt</a:t>
            </a:r>
            <a:r>
              <a:rPr lang="en-US"/>
              <a:t> Arial, line spacing single</a:t>
            </a:r>
            <a:br>
              <a:rPr lang="en-US"/>
            </a:br>
            <a:r>
              <a:rPr lang="en-US"/>
              <a:t>Edit the Section Divider slide to change the image on the section divider: Go to the View tab and click on Slide Master; Click on Section Divider layout; right-click on the picture, select “Change Picture” from the drop down menu. Select image or data ribbon from appropriate image library.</a:t>
            </a:r>
          </a:p>
          <a:p>
            <a:endParaRPr lang="en-US">
              <a:solidFill>
                <a:schemeClr val="tx1"/>
              </a:solidFill>
            </a:endParaRP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1" y="294872"/>
            <a:ext cx="8229599" cy="1527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53990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ub-Section Divider">
    <p:bg>
      <p:bgPr>
        <a:solidFill>
          <a:schemeClr val="bg1"/>
        </a:solidFill>
        <a:effectLst/>
      </p:bgPr>
    </p:bg>
    <p:spTree>
      <p:nvGrpSpPr>
        <p:cNvPr id="1" name=""/>
        <p:cNvGrpSpPr/>
        <p:nvPr/>
      </p:nvGrpSpPr>
      <p:grpSpPr>
        <a:xfrm>
          <a:off x="0" y="0"/>
          <a:ext cx="0" cy="0"/>
          <a:chOff x="0" y="0"/>
          <a:chExt cx="0" cy="0"/>
        </a:xfrm>
      </p:grpSpPr>
      <p:sp>
        <p:nvSpPr>
          <p:cNvPr id="9" name="Rectangle 16"/>
          <p:cNvSpPr>
            <a:spLocks noGrp="1" noChangeArrowheads="1"/>
          </p:cNvSpPr>
          <p:nvPr>
            <p:ph type="ctrTitle" hasCustomPrompt="1"/>
          </p:nvPr>
        </p:nvSpPr>
        <p:spPr>
          <a:xfrm>
            <a:off x="457200" y="2057302"/>
            <a:ext cx="8229600" cy="616744"/>
          </a:xfrm>
          <a:prstGeom prst="rect">
            <a:avLst/>
          </a:prstGeom>
          <a:noFill/>
        </p:spPr>
        <p:txBody>
          <a:bodyPr lIns="0" tIns="0" rIns="0" bIns="0"/>
          <a:lstStyle>
            <a:lvl1pPr>
              <a:lnSpc>
                <a:spcPct val="90000"/>
              </a:lnSpc>
              <a:defRPr sz="2100" b="1" baseline="0">
                <a:solidFill>
                  <a:schemeClr val="tx1"/>
                </a:solidFill>
              </a:defRPr>
            </a:lvl1pPr>
          </a:lstStyle>
          <a:p>
            <a:r>
              <a:rPr lang="en-US"/>
              <a:t>Sub–Section Divider: title copy 28 </a:t>
            </a:r>
            <a:r>
              <a:rPr lang="en-US" err="1"/>
              <a:t>pt</a:t>
            </a:r>
            <a:r>
              <a:rPr lang="en-US"/>
              <a:t> Arial Bold, 0.9 line spacing, image is 2.25×9″ @300 dpi</a:t>
            </a:r>
          </a:p>
        </p:txBody>
      </p:sp>
      <p:sp>
        <p:nvSpPr>
          <p:cNvPr id="7" name="Rectangle 17"/>
          <p:cNvSpPr>
            <a:spLocks noGrp="1" noChangeArrowheads="1"/>
          </p:cNvSpPr>
          <p:nvPr>
            <p:ph type="subTitle" idx="1" hasCustomPrompt="1"/>
          </p:nvPr>
        </p:nvSpPr>
        <p:spPr>
          <a:xfrm>
            <a:off x="457201" y="2857402"/>
            <a:ext cx="8221579" cy="207749"/>
          </a:xfrm>
          <a:prstGeom prst="rect">
            <a:avLst/>
          </a:prstGeom>
        </p:spPr>
        <p:txBody>
          <a:bodyPr lIns="0" tIns="0" rIns="0" bIns="0">
            <a:spAutoFit/>
          </a:bodyPr>
          <a:lstStyle>
            <a:lvl1pPr marL="171450" marR="0" indent="-171450" algn="l" defTabSz="685800" rtl="0" eaLnBrk="1" fontAlgn="base" latinLnBrk="0" hangingPunct="1">
              <a:lnSpc>
                <a:spcPct val="100000"/>
              </a:lnSpc>
              <a:spcBef>
                <a:spcPts val="450"/>
              </a:spcBef>
              <a:spcAft>
                <a:spcPct val="0"/>
              </a:spcAft>
              <a:buClr>
                <a:schemeClr val="tx1"/>
              </a:buClr>
              <a:buSzTx/>
              <a:buFont typeface="Wingdings" pitchFamily="2" charset="2"/>
              <a:buChar char="§"/>
              <a:tabLst/>
              <a:defRPr sz="1350" baseline="0"/>
            </a:lvl1pPr>
          </a:lstStyle>
          <a:p>
            <a:r>
              <a:rPr lang="en-US">
                <a:solidFill>
                  <a:schemeClr val="tx1"/>
                </a:solidFill>
              </a:rPr>
              <a:t>Subtitle </a:t>
            </a:r>
            <a:r>
              <a:rPr lang="en-US"/>
              <a:t>is 18 </a:t>
            </a:r>
            <a:r>
              <a:rPr lang="en-US" err="1"/>
              <a:t>pt</a:t>
            </a:r>
            <a:r>
              <a:rPr lang="en-US"/>
              <a:t> Arial, line spacing single</a:t>
            </a:r>
            <a:endParaRPr lang="en-US">
              <a:solidFill>
                <a:schemeClr val="tx1"/>
              </a:solidFill>
            </a:endParaRPr>
          </a:p>
        </p:txBody>
      </p:sp>
      <p:sp>
        <p:nvSpPr>
          <p:cNvPr id="2" name="Rectangle 1"/>
          <p:cNvSpPr/>
          <p:nvPr userDrawn="1"/>
        </p:nvSpPr>
        <p:spPr bwMode="white">
          <a:xfrm>
            <a:off x="457200" y="622738"/>
            <a:ext cx="8229600" cy="12612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08" charset="-128"/>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1" y="959"/>
            <a:ext cx="8418015" cy="1890765"/>
          </a:xfrm>
          <a:prstGeom prst="rect">
            <a:avLst/>
          </a:prstGeom>
        </p:spPr>
      </p:pic>
    </p:spTree>
    <p:extLst>
      <p:ext uri="{BB962C8B-B14F-4D97-AF65-F5344CB8AC3E}">
        <p14:creationId xmlns:p14="http://schemas.microsoft.com/office/powerpoint/2010/main" val="5328785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3286"/>
          </a:xfrm>
          <a:prstGeom prst="rect">
            <a:avLst/>
          </a:prstGeom>
        </p:spPr>
        <p:txBody>
          <a:bodyPr/>
          <a:lstStyle/>
          <a:p>
            <a:r>
              <a:rPr lang="en-US"/>
              <a:t>Click to edit Master title style</a:t>
            </a:r>
          </a:p>
        </p:txBody>
      </p:sp>
      <p:sp>
        <p:nvSpPr>
          <p:cNvPr id="8" name="Text Placeholder 7"/>
          <p:cNvSpPr>
            <a:spLocks noGrp="1"/>
          </p:cNvSpPr>
          <p:nvPr>
            <p:ph type="body" sz="quarter" idx="13"/>
          </p:nvPr>
        </p:nvSpPr>
        <p:spPr>
          <a:xfrm>
            <a:off x="457200" y="421483"/>
            <a:ext cx="8229600" cy="164306"/>
          </a:xfrm>
          <a:prstGeom prst="rect">
            <a:avLst/>
          </a:prstGeom>
        </p:spPr>
        <p:txBody>
          <a:bodyPr/>
          <a:lstStyle>
            <a:lvl1pPr>
              <a:buNone/>
              <a:defRPr sz="1200">
                <a:solidFill>
                  <a:schemeClr val="tx2"/>
                </a:solidFill>
              </a:defRPr>
            </a:lvl1pPr>
          </a:lstStyle>
          <a:p>
            <a:pPr lvl="0"/>
            <a:r>
              <a:rPr lang="en-US"/>
              <a:t>Click to edit Master text styles</a:t>
            </a:r>
          </a:p>
        </p:txBody>
      </p:sp>
      <p:sp>
        <p:nvSpPr>
          <p:cNvPr id="5" name="Text Placeholder 4"/>
          <p:cNvSpPr>
            <a:spLocks noGrp="1"/>
          </p:cNvSpPr>
          <p:nvPr>
            <p:ph type="body" sz="quarter" idx="14"/>
          </p:nvPr>
        </p:nvSpPr>
        <p:spPr>
          <a:xfrm>
            <a:off x="457200" y="858442"/>
            <a:ext cx="8229600" cy="358735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17189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ubheader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858441"/>
            <a:ext cx="8229600" cy="3713559"/>
          </a:xfrm>
          <a:prstGeom prst="rect">
            <a:avLst/>
          </a:prstGeom>
        </p:spPr>
        <p:txBody>
          <a:bodyPr/>
          <a:lstStyle>
            <a:lvl1pPr marL="0" indent="0">
              <a:buNone/>
              <a:defRPr sz="1350" b="0"/>
            </a:lvl1pPr>
            <a:lvl2pPr marL="0" indent="0">
              <a:spcAft>
                <a:spcPts val="300"/>
              </a:spcAft>
              <a:buNone/>
              <a:defRPr/>
            </a:lvl2pPr>
            <a:lvl3pPr marL="171450" indent="-171450">
              <a:buFont typeface="Wingdings" panose="05000000000000000000" pitchFamily="2" charset="2"/>
              <a:buChar char="§"/>
              <a:defRPr/>
            </a:lvl3pPr>
            <a:lvl4pPr marL="428625" indent="-169069">
              <a:buFont typeface="Arial" panose="020B0604020202020204" pitchFamily="34" charset="0"/>
              <a:buChar char="–"/>
              <a:defRPr/>
            </a:lvl4pPr>
            <a:lvl5pPr marL="688181" indent="-173831">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325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ntact Lis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858441"/>
            <a:ext cx="8229600" cy="3713559"/>
          </a:xfrm>
          <a:prstGeom prst="rect">
            <a:avLst/>
          </a:prstGeom>
        </p:spPr>
        <p:txBody>
          <a:bodyPr/>
          <a:lstStyle>
            <a:lvl1pPr marL="0" indent="0">
              <a:lnSpc>
                <a:spcPct val="125000"/>
              </a:lnSpc>
              <a:buNone/>
              <a:defRPr sz="900" b="1"/>
            </a:lvl1pPr>
            <a:lvl2pPr marL="0" indent="0">
              <a:lnSpc>
                <a:spcPct val="125000"/>
              </a:lnSpc>
              <a:spcAft>
                <a:spcPts val="300"/>
              </a:spcAft>
              <a:buNone/>
              <a:defRPr sz="900"/>
            </a:lvl2pPr>
            <a:lvl3pPr marL="171450" indent="-171450">
              <a:buFont typeface="Wingdings" panose="05000000000000000000" pitchFamily="2" charset="2"/>
              <a:buChar char="§"/>
              <a:defRPr/>
            </a:lvl3pPr>
            <a:lvl4pPr marL="428625" indent="-169069">
              <a:buFont typeface="Arial" panose="020B0604020202020204" pitchFamily="34" charset="0"/>
              <a:buChar char="–"/>
              <a:defRPr/>
            </a:lvl4pPr>
            <a:lvl5pPr marL="688181" indent="-173831">
              <a:buFont typeface="Arial" panose="020B0604020202020204" pitchFamily="34" charset="0"/>
              <a:buChar cha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507569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ubheader and Chart or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858441"/>
            <a:ext cx="8229600" cy="237263"/>
          </a:xfrm>
          <a:prstGeom prst="rect">
            <a:avLst/>
          </a:prstGeom>
        </p:spPr>
        <p:txBody>
          <a:bodyPr/>
          <a:lstStyle>
            <a:lvl1pPr marL="0" indent="0">
              <a:buNone/>
              <a:defRPr sz="1350" b="0"/>
            </a:lvl1pPr>
            <a:lvl2pPr marL="0" indent="0">
              <a:spcAft>
                <a:spcPts val="300"/>
              </a:spcAft>
              <a:buNone/>
              <a:defRPr/>
            </a:lvl2pPr>
            <a:lvl3pPr marL="171450" indent="-171450">
              <a:buFont typeface="Wingdings" panose="05000000000000000000" pitchFamily="2" charset="2"/>
              <a:buChar char="§"/>
              <a:defRPr/>
            </a:lvl3pPr>
            <a:lvl4pPr marL="428625" indent="-169069">
              <a:buFont typeface="Arial" panose="020B0604020202020204" pitchFamily="34" charset="0"/>
              <a:buChar char="–"/>
              <a:defRPr/>
            </a:lvl4pPr>
            <a:lvl5pPr marL="688181" indent="-173831">
              <a:buFont typeface="Arial" panose="020B0604020202020204" pitchFamily="34" charset="0"/>
              <a:buChar cha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019638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Left Content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858441"/>
            <a:ext cx="4038600" cy="3713559"/>
          </a:xfrm>
          <a:prstGeom prst="rect">
            <a:avLst/>
          </a:prstGeom>
        </p:spPr>
        <p:txBody>
          <a:bodyPr/>
          <a:lstStyle>
            <a:lvl1pPr>
              <a:defRPr sz="1050"/>
            </a:lvl1pPr>
            <a:lvl2pPr>
              <a:defRPr sz="1050"/>
            </a:lvl2pPr>
            <a:lvl3pPr>
              <a:defRPr sz="1050"/>
            </a:lvl3pPr>
            <a:lvl4pPr>
              <a:defRPr sz="105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359012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Right Content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
        <p:nvSpPr>
          <p:cNvPr id="4" name="Content Placeholder 3"/>
          <p:cNvSpPr>
            <a:spLocks noGrp="1"/>
          </p:cNvSpPr>
          <p:nvPr>
            <p:ph sz="half" idx="2"/>
          </p:nvPr>
        </p:nvSpPr>
        <p:spPr>
          <a:xfrm>
            <a:off x="4648200" y="858441"/>
            <a:ext cx="4038600" cy="3713559"/>
          </a:xfrm>
          <a:prstGeom prst="rect">
            <a:avLst/>
          </a:prstGeom>
        </p:spPr>
        <p:txBody>
          <a:bodyPr/>
          <a:lstStyle>
            <a:lvl1pPr>
              <a:defRPr sz="1050"/>
            </a:lvl1pPr>
            <a:lvl2pPr>
              <a:defRPr sz="1050"/>
            </a:lvl2pPr>
            <a:lvl3pPr>
              <a:defRPr sz="1050"/>
            </a:lvl3pPr>
            <a:lvl4pPr>
              <a:defRPr sz="105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65569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Comparison with Subhead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57418"/>
            <a:ext cx="4040188" cy="333208"/>
          </a:xfrm>
          <a:prstGeom prst="rect">
            <a:avLst/>
          </a:prstGeom>
        </p:spPr>
        <p:txBody>
          <a:bodyPr anchor="t"/>
          <a:lstStyle>
            <a:lvl1pPr marL="0" indent="0">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366631"/>
            <a:ext cx="4040188" cy="2963466"/>
          </a:xfrm>
          <a:prstGeom prst="rect">
            <a:avLst/>
          </a:prstGeom>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857418"/>
            <a:ext cx="4041775" cy="333208"/>
          </a:xfrm>
          <a:prstGeom prst="rect">
            <a:avLst/>
          </a:prstGeom>
        </p:spPr>
        <p:txBody>
          <a:bodyPr anchor="t"/>
          <a:lstStyle>
            <a:lvl1pPr marL="0" indent="0">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366631"/>
            <a:ext cx="4041775" cy="2963466"/>
          </a:xfrm>
          <a:prstGeom prst="rect">
            <a:avLst/>
          </a:prstGeom>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20136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old/gray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4A2E30B3-3D3D-A341-904B-B323FF7330FB}"/>
              </a:ext>
            </a:extLst>
          </p:cNvPr>
          <p:cNvSpPr>
            <a:spLocks noGrp="1"/>
          </p:cNvSpPr>
          <p:nvPr>
            <p:ph type="body" sz="quarter" idx="10"/>
          </p:nvPr>
        </p:nvSpPr>
        <p:spPr>
          <a:xfrm>
            <a:off x="863543" y="1057689"/>
            <a:ext cx="4556838" cy="3304907"/>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2C867A6F-BF28-9442-87DB-27E7B95CEE0C}"/>
              </a:ext>
            </a:extLst>
          </p:cNvPr>
          <p:cNvSpPr>
            <a:spLocks noGrp="1"/>
          </p:cNvSpPr>
          <p:nvPr>
            <p:ph type="pic" sz="quarter" idx="11"/>
          </p:nvPr>
        </p:nvSpPr>
        <p:spPr>
          <a:xfrm>
            <a:off x="5639964" y="1052513"/>
            <a:ext cx="2743200" cy="3310083"/>
          </a:xfrm>
          <a:prstGeom prst="rect">
            <a:avLst/>
          </a:prstGeom>
        </p:spPr>
        <p:txBody>
          <a:bodyPr/>
          <a:lstStyle/>
          <a:p>
            <a:endParaRPr lang="en-US"/>
          </a:p>
        </p:txBody>
      </p:sp>
      <p:sp>
        <p:nvSpPr>
          <p:cNvPr id="9" name="Title 1">
            <a:extLst>
              <a:ext uri="{FF2B5EF4-FFF2-40B4-BE49-F238E27FC236}">
                <a16:creationId xmlns:a16="http://schemas.microsoft.com/office/drawing/2014/main" id="{CC422953-2340-3844-88E1-A292E7D2FFE2}"/>
              </a:ext>
            </a:extLst>
          </p:cNvPr>
          <p:cNvSpPr>
            <a:spLocks noGrp="1"/>
          </p:cNvSpPr>
          <p:nvPr>
            <p:ph type="title" hasCustomPrompt="1"/>
          </p:nvPr>
        </p:nvSpPr>
        <p:spPr>
          <a:xfrm>
            <a:off x="732726" y="328068"/>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17243705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Subhead and Cont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57418"/>
            <a:ext cx="4040188" cy="333208"/>
          </a:xfrm>
          <a:prstGeom prst="rect">
            <a:avLst/>
          </a:prstGeom>
        </p:spPr>
        <p:txBody>
          <a:bodyPr anchor="t"/>
          <a:lstStyle>
            <a:lvl1pPr marL="0" indent="0">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366631"/>
            <a:ext cx="4040188" cy="2963466"/>
          </a:xfrm>
          <a:prstGeom prst="rect">
            <a:avLst/>
          </a:prstGeom>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857418"/>
            <a:ext cx="4041775" cy="333208"/>
          </a:xfrm>
          <a:prstGeom prst="rect">
            <a:avLst/>
          </a:prstGeom>
        </p:spPr>
        <p:txBody>
          <a:bodyPr anchor="t"/>
          <a:lstStyle>
            <a:lvl1pPr marL="0" indent="0">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366631"/>
            <a:ext cx="4041775" cy="2963466"/>
          </a:xfrm>
          <a:prstGeom prst="rect">
            <a:avLst/>
          </a:prstGeom>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303458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ubhead Content Left Only">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57418"/>
            <a:ext cx="4040188" cy="333208"/>
          </a:xfrm>
          <a:prstGeom prst="rect">
            <a:avLst/>
          </a:prstGeom>
        </p:spPr>
        <p:txBody>
          <a:bodyPr anchor="t"/>
          <a:lstStyle>
            <a:lvl1pPr marL="0" indent="0">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366631"/>
            <a:ext cx="4040188" cy="2963466"/>
          </a:xfrm>
          <a:prstGeom prst="rect">
            <a:avLst/>
          </a:prstGeom>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66835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ubhead Content Right Only">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645026" y="857418"/>
            <a:ext cx="4041775" cy="333208"/>
          </a:xfrm>
          <a:prstGeom prst="rect">
            <a:avLst/>
          </a:prstGeom>
        </p:spPr>
        <p:txBody>
          <a:bodyPr anchor="t"/>
          <a:lstStyle>
            <a:lvl1pPr marL="0" indent="0">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366631"/>
            <a:ext cx="4041775" cy="2963466"/>
          </a:xfrm>
          <a:prstGeom prst="rect">
            <a:avLst/>
          </a:prstGeom>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327927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2960"/>
            <a:ext cx="7083468" cy="685800"/>
          </a:xfrm>
          <a:prstGeom prst="rect">
            <a:avLst/>
          </a:prstGeom>
        </p:spPr>
        <p:txBody>
          <a:bodyPr>
            <a:normAutofit/>
          </a:bodyPr>
          <a:lstStyle>
            <a:lvl1pPr>
              <a:defRPr sz="1500">
                <a:solidFill>
                  <a:schemeClr val="tx2"/>
                </a:solidFill>
              </a:defRPr>
            </a:lvl1pPr>
          </a:lstStyle>
          <a:p>
            <a:r>
              <a:rPr lang="en-US"/>
              <a:t>Click to edit Master title style</a:t>
            </a:r>
          </a:p>
        </p:txBody>
      </p:sp>
      <p:cxnSp>
        <p:nvCxnSpPr>
          <p:cNvPr id="6" name="Straight Connector 5"/>
          <p:cNvCxnSpPr/>
          <p:nvPr userDrawn="1"/>
        </p:nvCxnSpPr>
        <p:spPr>
          <a:xfrm>
            <a:off x="457200" y="669990"/>
            <a:ext cx="70834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p:cNvGrpSpPr>
            <a:grpSpLocks noChangeAspect="1"/>
          </p:cNvGrpSpPr>
          <p:nvPr userDrawn="1"/>
        </p:nvGrpSpPr>
        <p:grpSpPr>
          <a:xfrm>
            <a:off x="7162800" y="0"/>
            <a:ext cx="1371600" cy="3313679"/>
            <a:chOff x="0" y="0"/>
            <a:chExt cx="1279957" cy="4123944"/>
          </a:xfrm>
        </p:grpSpPr>
        <p:sp>
          <p:nvSpPr>
            <p:cNvPr id="11" name="Freeform 10"/>
            <p:cNvSpPr>
              <a:spLocks/>
            </p:cNvSpPr>
            <p:nvPr/>
          </p:nvSpPr>
          <p:spPr bwMode="auto">
            <a:xfrm>
              <a:off x="0" y="0"/>
              <a:ext cx="1274785" cy="4123944"/>
            </a:xfrm>
            <a:custGeom>
              <a:avLst/>
              <a:gdLst>
                <a:gd name="T0" fmla="*/ 1186 w 1186"/>
                <a:gd name="T1" fmla="*/ 3525 h 3834"/>
                <a:gd name="T2" fmla="*/ 645 w 1186"/>
                <a:gd name="T3" fmla="*/ 3834 h 3834"/>
                <a:gd name="T4" fmla="*/ 0 w 1186"/>
                <a:gd name="T5" fmla="*/ 3468 h 3834"/>
                <a:gd name="T6" fmla="*/ 0 w 1186"/>
                <a:gd name="T7" fmla="*/ 1651 h 3834"/>
                <a:gd name="T8" fmla="*/ 645 w 1186"/>
                <a:gd name="T9" fmla="*/ 1285 h 3834"/>
                <a:gd name="T10" fmla="*/ 645 w 1186"/>
                <a:gd name="T11" fmla="*/ 0 h 3834"/>
              </a:gdLst>
              <a:ahLst/>
              <a:cxnLst>
                <a:cxn ang="0">
                  <a:pos x="T0" y="T1"/>
                </a:cxn>
                <a:cxn ang="0">
                  <a:pos x="T2" y="T3"/>
                </a:cxn>
                <a:cxn ang="0">
                  <a:pos x="T4" y="T5"/>
                </a:cxn>
                <a:cxn ang="0">
                  <a:pos x="T6" y="T7"/>
                </a:cxn>
                <a:cxn ang="0">
                  <a:pos x="T8" y="T9"/>
                </a:cxn>
                <a:cxn ang="0">
                  <a:pos x="T10" y="T11"/>
                </a:cxn>
              </a:cxnLst>
              <a:rect l="0" t="0" r="r" b="b"/>
              <a:pathLst>
                <a:path w="1186" h="3834">
                  <a:moveTo>
                    <a:pt x="1186" y="3525"/>
                  </a:moveTo>
                  <a:lnTo>
                    <a:pt x="645" y="3834"/>
                  </a:lnTo>
                  <a:lnTo>
                    <a:pt x="0" y="3468"/>
                  </a:lnTo>
                  <a:lnTo>
                    <a:pt x="0" y="1651"/>
                  </a:lnTo>
                  <a:lnTo>
                    <a:pt x="645" y="1285"/>
                  </a:lnTo>
                  <a:lnTo>
                    <a:pt x="645" y="0"/>
                  </a:lnTo>
                </a:path>
              </a:pathLst>
            </a:custGeom>
            <a:noFill/>
            <a:ln w="635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a:lnSpc>
                  <a:spcPct val="120000"/>
                </a:lnSpc>
                <a:spcBef>
                  <a:spcPts val="0"/>
                </a:spcBef>
                <a:spcAft>
                  <a:spcPts val="750"/>
                </a:spcAft>
              </a:pPr>
              <a:r>
                <a:rPr lang="en-US" sz="675">
                  <a:effectLst/>
                  <a:latin typeface="Arial"/>
                  <a:ea typeface="Times New Roman"/>
                  <a:cs typeface="Times New Roman"/>
                </a:rPr>
                <a:t> </a:t>
              </a:r>
              <a:endParaRPr lang="en-US" sz="675">
                <a:effectLst/>
                <a:latin typeface="Arial"/>
                <a:ea typeface="Arial"/>
                <a:cs typeface="Times New Roman"/>
              </a:endParaRPr>
            </a:p>
          </p:txBody>
        </p:sp>
        <p:sp>
          <p:nvSpPr>
            <p:cNvPr id="12" name="Freeform 11"/>
            <p:cNvSpPr>
              <a:spLocks/>
            </p:cNvSpPr>
            <p:nvPr/>
          </p:nvSpPr>
          <p:spPr bwMode="auto">
            <a:xfrm>
              <a:off x="116957" y="1499191"/>
              <a:ext cx="1163000" cy="406586"/>
            </a:xfrm>
            <a:custGeom>
              <a:avLst/>
              <a:gdLst>
                <a:gd name="T0" fmla="*/ 1082 w 1082"/>
                <a:gd name="T1" fmla="*/ 378 h 378"/>
                <a:gd name="T2" fmla="*/ 1082 w 1082"/>
                <a:gd name="T3" fmla="*/ 307 h 378"/>
                <a:gd name="T4" fmla="*/ 541 w 1082"/>
                <a:gd name="T5" fmla="*/ 0 h 378"/>
                <a:gd name="T6" fmla="*/ 0 w 1082"/>
                <a:gd name="T7" fmla="*/ 310 h 378"/>
                <a:gd name="T8" fmla="*/ 0 w 1082"/>
                <a:gd name="T9" fmla="*/ 378 h 378"/>
                <a:gd name="T10" fmla="*/ 541 w 1082"/>
                <a:gd name="T11" fmla="*/ 69 h 378"/>
                <a:gd name="T12" fmla="*/ 1082 w 1082"/>
                <a:gd name="T13" fmla="*/ 378 h 378"/>
              </a:gdLst>
              <a:ahLst/>
              <a:cxnLst>
                <a:cxn ang="0">
                  <a:pos x="T0" y="T1"/>
                </a:cxn>
                <a:cxn ang="0">
                  <a:pos x="T2" y="T3"/>
                </a:cxn>
                <a:cxn ang="0">
                  <a:pos x="T4" y="T5"/>
                </a:cxn>
                <a:cxn ang="0">
                  <a:pos x="T6" y="T7"/>
                </a:cxn>
                <a:cxn ang="0">
                  <a:pos x="T8" y="T9"/>
                </a:cxn>
                <a:cxn ang="0">
                  <a:pos x="T10" y="T11"/>
                </a:cxn>
                <a:cxn ang="0">
                  <a:pos x="T12" y="T13"/>
                </a:cxn>
              </a:cxnLst>
              <a:rect l="0" t="0" r="r" b="b"/>
              <a:pathLst>
                <a:path w="1082" h="378">
                  <a:moveTo>
                    <a:pt x="1082" y="378"/>
                  </a:moveTo>
                  <a:lnTo>
                    <a:pt x="1082" y="307"/>
                  </a:lnTo>
                  <a:lnTo>
                    <a:pt x="541" y="0"/>
                  </a:lnTo>
                  <a:lnTo>
                    <a:pt x="0" y="310"/>
                  </a:lnTo>
                  <a:lnTo>
                    <a:pt x="0" y="378"/>
                  </a:lnTo>
                  <a:lnTo>
                    <a:pt x="541" y="69"/>
                  </a:lnTo>
                  <a:lnTo>
                    <a:pt x="1082" y="378"/>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a:lnSpc>
                  <a:spcPct val="120000"/>
                </a:lnSpc>
                <a:spcBef>
                  <a:spcPts val="0"/>
                </a:spcBef>
                <a:spcAft>
                  <a:spcPts val="750"/>
                </a:spcAft>
              </a:pPr>
              <a:r>
                <a:rPr lang="en-US" sz="675">
                  <a:effectLst/>
                  <a:latin typeface="Arial"/>
                  <a:ea typeface="Times New Roman"/>
                  <a:cs typeface="Times New Roman"/>
                </a:rPr>
                <a:t> </a:t>
              </a:r>
              <a:endParaRPr lang="en-US" sz="675">
                <a:effectLst/>
                <a:latin typeface="Arial"/>
                <a:ea typeface="Arial"/>
                <a:cs typeface="Times New Roman"/>
              </a:endParaRPr>
            </a:p>
          </p:txBody>
        </p:sp>
        <p:sp>
          <p:nvSpPr>
            <p:cNvPr id="13" name="Freeform 12"/>
            <p:cNvSpPr>
              <a:spLocks/>
            </p:cNvSpPr>
            <p:nvPr/>
          </p:nvSpPr>
          <p:spPr bwMode="auto">
            <a:xfrm>
              <a:off x="116957" y="3519376"/>
              <a:ext cx="1163000" cy="482956"/>
            </a:xfrm>
            <a:custGeom>
              <a:avLst/>
              <a:gdLst>
                <a:gd name="T0" fmla="*/ 0 w 1082"/>
                <a:gd name="T1" fmla="*/ 0 h 449"/>
                <a:gd name="T2" fmla="*/ 0 w 1082"/>
                <a:gd name="T3" fmla="*/ 140 h 449"/>
                <a:gd name="T4" fmla="*/ 541 w 1082"/>
                <a:gd name="T5" fmla="*/ 449 h 449"/>
                <a:gd name="T6" fmla="*/ 1082 w 1082"/>
                <a:gd name="T7" fmla="*/ 140 h 449"/>
                <a:gd name="T8" fmla="*/ 1082 w 1082"/>
                <a:gd name="T9" fmla="*/ 0 h 449"/>
                <a:gd name="T10" fmla="*/ 541 w 1082"/>
                <a:gd name="T11" fmla="*/ 310 h 449"/>
                <a:gd name="T12" fmla="*/ 0 w 1082"/>
                <a:gd name="T13" fmla="*/ 0 h 449"/>
              </a:gdLst>
              <a:ahLst/>
              <a:cxnLst>
                <a:cxn ang="0">
                  <a:pos x="T0" y="T1"/>
                </a:cxn>
                <a:cxn ang="0">
                  <a:pos x="T2" y="T3"/>
                </a:cxn>
                <a:cxn ang="0">
                  <a:pos x="T4" y="T5"/>
                </a:cxn>
                <a:cxn ang="0">
                  <a:pos x="T6" y="T7"/>
                </a:cxn>
                <a:cxn ang="0">
                  <a:pos x="T8" y="T9"/>
                </a:cxn>
                <a:cxn ang="0">
                  <a:pos x="T10" y="T11"/>
                </a:cxn>
                <a:cxn ang="0">
                  <a:pos x="T12" y="T13"/>
                </a:cxn>
              </a:cxnLst>
              <a:rect l="0" t="0" r="r" b="b"/>
              <a:pathLst>
                <a:path w="1082" h="449">
                  <a:moveTo>
                    <a:pt x="0" y="0"/>
                  </a:moveTo>
                  <a:lnTo>
                    <a:pt x="0" y="140"/>
                  </a:lnTo>
                  <a:lnTo>
                    <a:pt x="541" y="449"/>
                  </a:lnTo>
                  <a:lnTo>
                    <a:pt x="1082" y="140"/>
                  </a:lnTo>
                  <a:lnTo>
                    <a:pt x="1082" y="0"/>
                  </a:lnTo>
                  <a:lnTo>
                    <a:pt x="541" y="31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a:lnSpc>
                  <a:spcPct val="120000"/>
                </a:lnSpc>
                <a:spcBef>
                  <a:spcPts val="0"/>
                </a:spcBef>
                <a:spcAft>
                  <a:spcPts val="750"/>
                </a:spcAft>
              </a:pPr>
              <a:r>
                <a:rPr lang="en-US" sz="675">
                  <a:effectLst/>
                  <a:latin typeface="Arial"/>
                  <a:ea typeface="Times New Roman"/>
                  <a:cs typeface="Times New Roman"/>
                </a:rPr>
                <a:t> </a:t>
              </a:r>
              <a:endParaRPr lang="en-US" sz="675">
                <a:effectLst/>
                <a:latin typeface="Arial"/>
                <a:ea typeface="Arial"/>
                <a:cs typeface="Times New Roman"/>
              </a:endParaRPr>
            </a:p>
          </p:txBody>
        </p:sp>
      </p:grpSp>
      <p:sp>
        <p:nvSpPr>
          <p:cNvPr id="16" name="Text Placeholder 15"/>
          <p:cNvSpPr>
            <a:spLocks noGrp="1"/>
          </p:cNvSpPr>
          <p:nvPr>
            <p:ph type="body" sz="quarter" idx="13" hasCustomPrompt="1"/>
          </p:nvPr>
        </p:nvSpPr>
        <p:spPr>
          <a:xfrm>
            <a:off x="7288214" y="1656840"/>
            <a:ext cx="1241425" cy="1080127"/>
          </a:xfrm>
          <a:prstGeom prst="rect">
            <a:avLst/>
          </a:prstGeom>
        </p:spPr>
        <p:txBody>
          <a:bodyPr>
            <a:normAutofit/>
          </a:bodyPr>
          <a:lstStyle>
            <a:lvl1pPr marL="0" indent="0">
              <a:buFontTx/>
              <a:buNone/>
              <a:defRPr/>
            </a:lvl1pPr>
            <a:lvl2pPr>
              <a:spcBef>
                <a:spcPts val="0"/>
              </a:spcBef>
              <a:spcAft>
                <a:spcPts val="225"/>
              </a:spcAft>
              <a:defRPr sz="750"/>
            </a:lvl2pPr>
            <a:lvl3pPr>
              <a:spcBef>
                <a:spcPts val="0"/>
              </a:spcBef>
              <a:spcAft>
                <a:spcPts val="225"/>
              </a:spcAft>
              <a:defRPr sz="750"/>
            </a:lvl3pPr>
          </a:lstStyle>
          <a:p>
            <a:pPr lvl="0"/>
            <a:r>
              <a:rPr lang="en-US"/>
              <a:t>Second level</a:t>
            </a:r>
          </a:p>
          <a:p>
            <a:pPr lvl="1"/>
            <a:r>
              <a:rPr lang="en-US"/>
              <a:t>Third level</a:t>
            </a:r>
          </a:p>
        </p:txBody>
      </p:sp>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7772401" y="4654272"/>
            <a:ext cx="725978" cy="34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Slide Number Placeholder 5"/>
          <p:cNvSpPr txBox="1">
            <a:spLocks/>
          </p:cNvSpPr>
          <p:nvPr userDrawn="1"/>
        </p:nvSpPr>
        <p:spPr>
          <a:xfrm>
            <a:off x="8613242" y="4838008"/>
            <a:ext cx="362989" cy="158510"/>
          </a:xfrm>
          <a:prstGeom prst="rect">
            <a:avLst/>
          </a:prstGeom>
        </p:spPr>
        <p:txBody>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C7B4B1-A446-483E-BCA9-C611D3BEC863}" type="slidenum">
              <a:rPr lang="en-US" sz="600" smtClean="0"/>
              <a:pPr/>
              <a:t>‹#›</a:t>
            </a:fld>
            <a:endParaRPr lang="en-US" sz="600"/>
          </a:p>
        </p:txBody>
      </p:sp>
      <p:sp>
        <p:nvSpPr>
          <p:cNvPr id="17" name="TextBox 16"/>
          <p:cNvSpPr txBox="1"/>
          <p:nvPr userDrawn="1"/>
        </p:nvSpPr>
        <p:spPr>
          <a:xfrm>
            <a:off x="457200" y="4834935"/>
            <a:ext cx="1678345" cy="161583"/>
          </a:xfrm>
          <a:prstGeom prst="rect">
            <a:avLst/>
          </a:prstGeom>
          <a:noFill/>
        </p:spPr>
        <p:txBody>
          <a:bodyPr wrap="none" lIns="0" tIns="0" rIns="0" bIns="0" rtlCol="0" anchor="b" anchorCtr="0">
            <a:spAutoFit/>
          </a:bodyPr>
          <a:lstStyle/>
          <a:p>
            <a:pPr marL="0" marR="0">
              <a:spcBef>
                <a:spcPts val="0"/>
              </a:spcBef>
              <a:spcAft>
                <a:spcPts val="0"/>
              </a:spcAft>
              <a:tabLst>
                <a:tab pos="2228850" algn="ctr"/>
                <a:tab pos="4457700" algn="r"/>
                <a:tab pos="2228850" algn="ctr"/>
                <a:tab pos="6772275" algn="r"/>
              </a:tabLst>
            </a:pPr>
            <a:r>
              <a:rPr lang="en-US" sz="525">
                <a:solidFill>
                  <a:schemeClr val="tx1"/>
                </a:solidFill>
                <a:effectLst/>
                <a:latin typeface="+mn-lt"/>
                <a:ea typeface="Arial"/>
                <a:cs typeface="Times New Roman"/>
              </a:rPr>
              <a:t>Aon</a:t>
            </a:r>
            <a:r>
              <a:rPr lang="en-US" sz="525" baseline="0">
                <a:solidFill>
                  <a:schemeClr val="tx1"/>
                </a:solidFill>
                <a:effectLst/>
                <a:latin typeface="+mn-lt"/>
                <a:ea typeface="Arial"/>
                <a:cs typeface="Times New Roman"/>
              </a:rPr>
              <a:t> Hewitt  |  Organization &amp; HR Effectiveness Consulting </a:t>
            </a:r>
            <a:r>
              <a:rPr lang="en-US" sz="525">
                <a:solidFill>
                  <a:schemeClr val="tx1"/>
                </a:solidFill>
                <a:effectLst/>
                <a:latin typeface="+mn-lt"/>
                <a:ea typeface="Arial"/>
                <a:cs typeface="Times New Roman"/>
              </a:rPr>
              <a:t> </a:t>
            </a:r>
          </a:p>
          <a:p>
            <a:r>
              <a:rPr lang="en-US" sz="525" i="1">
                <a:solidFill>
                  <a:schemeClr val="tx1"/>
                </a:solidFill>
                <a:effectLst/>
                <a:latin typeface="+mn-lt"/>
                <a:ea typeface="Arial"/>
                <a:cs typeface="Times New Roman"/>
              </a:rPr>
              <a:t>Proprietary &amp; Confidential  </a:t>
            </a:r>
            <a:r>
              <a:rPr lang="en-US" sz="525" i="0">
                <a:solidFill>
                  <a:schemeClr val="tx1"/>
                </a:solidFill>
                <a:effectLst/>
                <a:latin typeface="+mn-lt"/>
                <a:ea typeface="Arial"/>
                <a:cs typeface="Times New Roman"/>
              </a:rPr>
              <a:t>|  Document Name.pptx  Date</a:t>
            </a:r>
            <a:endParaRPr lang="en-US" sz="525">
              <a:solidFill>
                <a:schemeClr val="tx1"/>
              </a:solidFill>
            </a:endParaRPr>
          </a:p>
        </p:txBody>
      </p:sp>
      <p:sp>
        <p:nvSpPr>
          <p:cNvPr id="18" name="Content Placeholder 2"/>
          <p:cNvSpPr>
            <a:spLocks noGrp="1"/>
          </p:cNvSpPr>
          <p:nvPr>
            <p:ph sz="half" idx="1"/>
          </p:nvPr>
        </p:nvSpPr>
        <p:spPr>
          <a:xfrm>
            <a:off x="457200" y="858441"/>
            <a:ext cx="5700409" cy="3713559"/>
          </a:xfrm>
          <a:prstGeom prst="rect">
            <a:avLst/>
          </a:prstGeom>
        </p:spPr>
        <p:txBody>
          <a:bodyPr/>
          <a:lstStyle>
            <a:lvl1pPr>
              <a:defRPr sz="1050"/>
            </a:lvl1pPr>
            <a:lvl2pPr>
              <a:defRPr sz="1050"/>
            </a:lvl2pPr>
            <a:lvl3pPr>
              <a:defRPr sz="1050"/>
            </a:lvl3pPr>
            <a:lvl4pPr>
              <a:defRPr sz="105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130475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7" name="Rectangle 9"/>
          <p:cNvSpPr>
            <a:spLocks noGrp="1" noChangeArrowheads="1"/>
          </p:cNvSpPr>
          <p:nvPr>
            <p:ph type="ctrTitle"/>
          </p:nvPr>
        </p:nvSpPr>
        <p:spPr>
          <a:xfrm>
            <a:off x="457200" y="3092352"/>
            <a:ext cx="8229600" cy="616744"/>
          </a:xfrm>
          <a:prstGeom prst="rect">
            <a:avLst/>
          </a:prstGeom>
        </p:spPr>
        <p:txBody>
          <a:bodyPr lIns="0" tIns="0" rIns="0" bIns="0"/>
          <a:lstStyle>
            <a:lvl1pPr>
              <a:defRPr sz="2100" b="1" baseline="0">
                <a:solidFill>
                  <a:schemeClr val="tx1"/>
                </a:solidFill>
              </a:defRPr>
            </a:lvl1pPr>
          </a:lstStyle>
          <a:p>
            <a:endParaRPr lang="en-US"/>
          </a:p>
        </p:txBody>
      </p:sp>
      <p:sp>
        <p:nvSpPr>
          <p:cNvPr id="11" name="Subtitle 10"/>
          <p:cNvSpPr>
            <a:spLocks noGrp="1" noChangeArrowheads="1"/>
          </p:cNvSpPr>
          <p:nvPr>
            <p:ph type="subTitle" idx="1"/>
          </p:nvPr>
        </p:nvSpPr>
        <p:spPr>
          <a:xfrm>
            <a:off x="457200" y="3800475"/>
            <a:ext cx="8229600" cy="628650"/>
          </a:xfrm>
          <a:prstGeom prst="rect">
            <a:avLst/>
          </a:prstGeom>
        </p:spPr>
        <p:txBody>
          <a:bodyPr lIns="0" tIns="0" rIns="0" bIns="0"/>
          <a:lstStyle>
            <a:lvl1pPr marL="0" marR="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sz="1125" baseline="0"/>
            </a:lvl1pPr>
          </a:lstStyle>
          <a:p>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560565"/>
            <a:ext cx="914400" cy="431348"/>
          </a:xfrm>
          <a:prstGeom prst="rect">
            <a:avLst/>
          </a:prstGeom>
        </p:spPr>
      </p:pic>
      <p:pic>
        <p:nvPicPr>
          <p:cNvPr id="9" name="Picture 8" descr="Master Rally Art 1-9 x 3.76.tif"/>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350390"/>
            <a:ext cx="8229600" cy="2571750"/>
          </a:xfrm>
          <a:prstGeom prst="rect">
            <a:avLst/>
          </a:prstGeom>
        </p:spPr>
      </p:pic>
      <p:sp>
        <p:nvSpPr>
          <p:cNvPr id="6" name="Rectangle 5"/>
          <p:cNvSpPr>
            <a:spLocks noChangeArrowheads="1"/>
          </p:cNvSpPr>
          <p:nvPr userDrawn="1"/>
        </p:nvSpPr>
        <p:spPr bwMode="auto">
          <a:xfrm>
            <a:off x="457200" y="4115610"/>
            <a:ext cx="6767512" cy="895350"/>
          </a:xfrm>
          <a:prstGeom prst="rect">
            <a:avLst/>
          </a:prstGeom>
          <a:noFill/>
          <a:ln w="9525">
            <a:noFill/>
            <a:miter lim="800000"/>
            <a:headEnd/>
            <a:tailEnd/>
          </a:ln>
        </p:spPr>
        <p:txBody>
          <a:bodyPr lIns="0" tIns="0" rIns="0" bIns="0" anchor="b"/>
          <a:lstStyle/>
          <a:p>
            <a:pPr>
              <a:lnSpc>
                <a:spcPts val="900"/>
              </a:lnSpc>
            </a:pPr>
            <a:r>
              <a:rPr lang="en-US" sz="900" b="1">
                <a:solidFill>
                  <a:schemeClr val="tx1"/>
                </a:solidFill>
              </a:rPr>
              <a:t>Prepared by Aon Hewitt</a:t>
            </a:r>
          </a:p>
          <a:p>
            <a:pPr marL="0" marR="0" lvl="0" indent="0" algn="l" defTabSz="685800" rtl="0" eaLnBrk="0" fontAlgn="base" latinLnBrk="0" hangingPunct="0">
              <a:lnSpc>
                <a:spcPts val="900"/>
              </a:lnSpc>
              <a:spcBef>
                <a:spcPct val="0"/>
              </a:spcBef>
              <a:spcAft>
                <a:spcPct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charset="0"/>
                <a:ea typeface="ＭＳ Ｐゴシック" pitchFamily="108" charset="-128"/>
              </a:rPr>
              <a:t>HR Effectiveness</a:t>
            </a:r>
          </a:p>
          <a:p>
            <a:pPr marL="0" marR="0" lvl="0" indent="0" algn="l" defTabSz="685800" rtl="0" eaLnBrk="0" fontAlgn="base" latinLnBrk="0" hangingPunct="0">
              <a:lnSpc>
                <a:spcPts val="900"/>
              </a:lnSpc>
              <a:spcBef>
                <a:spcPct val="0"/>
              </a:spcBef>
              <a:spcAft>
                <a:spcPct val="0"/>
              </a:spcAft>
              <a:buClrTx/>
              <a:buSzTx/>
              <a:buFontTx/>
              <a:buNone/>
              <a:tabLst/>
              <a:defRPr/>
            </a:pPr>
            <a:endParaRPr kumimoji="0" lang="en-US" sz="750" b="0" i="0" u="none" strike="noStrike" kern="1200" cap="none" spc="0" normalizeH="0" baseline="0" noProof="0">
              <a:ln>
                <a:noFill/>
              </a:ln>
              <a:solidFill>
                <a:prstClr val="black"/>
              </a:solidFill>
              <a:effectLst/>
              <a:uLnTx/>
              <a:uFillTx/>
              <a:latin typeface="Arial" charset="0"/>
              <a:ea typeface="ＭＳ Ｐゴシック" pitchFamily="108" charset="-128"/>
            </a:endParaRPr>
          </a:p>
          <a:p>
            <a:pPr marL="0" marR="0" lvl="0" indent="0" algn="l" defTabSz="685800" rtl="0" eaLnBrk="0" fontAlgn="base" latinLnBrk="0" hangingPunct="0">
              <a:lnSpc>
                <a:spcPts val="900"/>
              </a:lnSpc>
              <a:spcBef>
                <a:spcPct val="0"/>
              </a:spcBef>
              <a:spcAft>
                <a:spcPct val="0"/>
              </a:spcAft>
              <a:buClrTx/>
              <a:buSzTx/>
              <a:buFontTx/>
              <a:buNone/>
              <a:tabLst/>
              <a:defRPr/>
            </a:pPr>
            <a:r>
              <a:rPr kumimoji="0" lang="en-US" sz="675" b="0" i="0" u="none" strike="noStrike" kern="1200" cap="none" spc="0" normalizeH="0" baseline="0" noProof="0">
                <a:ln>
                  <a:noFill/>
                </a:ln>
                <a:solidFill>
                  <a:prstClr val="black"/>
                </a:solidFill>
                <a:effectLst/>
                <a:uLnTx/>
                <a:uFillTx/>
                <a:latin typeface="Arial" charset="0"/>
                <a:ea typeface="ＭＳ Ｐゴシック" pitchFamily="108" charset="-128"/>
              </a:rPr>
              <a:t>Presentation to Stryker</a:t>
            </a:r>
            <a:endParaRPr lang="en-US" sz="675">
              <a:solidFill>
                <a:schemeClr val="tx1"/>
              </a:solidFill>
            </a:endParaRPr>
          </a:p>
        </p:txBody>
      </p:sp>
    </p:spTree>
    <p:extLst>
      <p:ext uri="{BB962C8B-B14F-4D97-AF65-F5344CB8AC3E}">
        <p14:creationId xmlns:p14="http://schemas.microsoft.com/office/powerpoint/2010/main" val="5820594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Content - 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Rockwell" panose="02060603020205020403" pitchFamily="18" charset="0"/>
                <a:cs typeface="Rockwell" panose="02060603020205020403" pitchFamily="18" charset="0"/>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900"/>
              </a:spcAft>
              <a:buFont typeface="+mj-lt"/>
              <a:buNone/>
              <a:defRPr sz="1350" baseline="0">
                <a:solidFill>
                  <a:schemeClr val="tx1"/>
                </a:solidFill>
                <a:latin typeface="+mn-lt"/>
                <a:cs typeface="HumstSlab712 BT Roman"/>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99724" y="4819566"/>
            <a:ext cx="1143000" cy="253675"/>
          </a:xfrm>
          <a:prstGeom prst="rect">
            <a:avLst/>
          </a:prstGeom>
        </p:spPr>
        <p:txBody>
          <a:bodyPr/>
          <a:lstStyle/>
          <a:p>
            <a:r>
              <a:rPr lang="en-US">
                <a:solidFill>
                  <a:prstClr val="black"/>
                </a:solidFill>
              </a:rPr>
              <a:t>2016</a:t>
            </a:r>
          </a:p>
        </p:txBody>
      </p:sp>
      <p:sp>
        <p:nvSpPr>
          <p:cNvPr id="8" name="Slide Number Placeholder 1"/>
          <p:cNvSpPr>
            <a:spLocks noGrp="1"/>
          </p:cNvSpPr>
          <p:nvPr>
            <p:ph type="sldNum" sz="quarter" idx="4"/>
          </p:nvPr>
        </p:nvSpPr>
        <p:spPr>
          <a:xfrm>
            <a:off x="8491873" y="4848299"/>
            <a:ext cx="484225" cy="196208"/>
          </a:xfrm>
          <a:prstGeom prst="rect">
            <a:avLst/>
          </a:prstGeom>
        </p:spPr>
        <p:txBody>
          <a:bodyPr vert="horz" lIns="91440" tIns="45720" rIns="91440" bIns="45720" rtlCol="0" anchor="ctr"/>
          <a:lstStyle>
            <a:lvl1pPr algn="r">
              <a:defRPr lang="en-US" sz="675" kern="1200" smtClean="0">
                <a:solidFill>
                  <a:schemeClr val="tx1"/>
                </a:solidFill>
                <a:latin typeface="Cambria" charset="0"/>
                <a:ea typeface="MS PGothic" charset="0"/>
                <a:cs typeface="MS PGothic" charset="0"/>
              </a:defRPr>
            </a:lvl1pPr>
          </a:lstStyle>
          <a:p>
            <a:fld id="{FD8CAB1C-7157-4032-B862-2D0870CC42D9}"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678039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any concepts-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Title of meeting</a:t>
            </a:r>
          </a:p>
        </p:txBody>
      </p:sp>
      <p:sp>
        <p:nvSpPr>
          <p:cNvPr id="13" name="Text Placeholder 13"/>
          <p:cNvSpPr>
            <a:spLocks noGrp="1"/>
          </p:cNvSpPr>
          <p:nvPr>
            <p:ph type="body" sz="quarter" idx="16" hasCustomPrompt="1"/>
          </p:nvPr>
        </p:nvSpPr>
        <p:spPr>
          <a:xfrm>
            <a:off x="722313" y="2133910"/>
            <a:ext cx="4837112" cy="657541"/>
          </a:xfrm>
          <a:prstGeom prst="rect">
            <a:avLst/>
          </a:prstGeom>
        </p:spPr>
        <p:txBody>
          <a:bodyPr anchor="b" anchorCtr="0">
            <a:noAutofit/>
          </a:bodyPr>
          <a:lstStyle>
            <a:lvl1pPr algn="l">
              <a:defRPr sz="32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sp>
        <p:nvSpPr>
          <p:cNvPr id="14" name="Text Placeholder 4">
            <a:extLst>
              <a:ext uri="{FF2B5EF4-FFF2-40B4-BE49-F238E27FC236}">
                <a16:creationId xmlns:a16="http://schemas.microsoft.com/office/drawing/2014/main" id="{C9DF3810-9836-BC4D-BDCE-31AB840CDF45}"/>
              </a:ext>
            </a:extLst>
          </p:cNvPr>
          <p:cNvSpPr>
            <a:spLocks noGrp="1"/>
          </p:cNvSpPr>
          <p:nvPr>
            <p:ph type="body" sz="quarter" idx="13" hasCustomPrompt="1"/>
          </p:nvPr>
        </p:nvSpPr>
        <p:spPr>
          <a:xfrm>
            <a:off x="722376" y="3019718"/>
            <a:ext cx="6172137" cy="368877"/>
          </a:xfrm>
          <a:prstGeom prst="rect">
            <a:avLst/>
          </a:prstGeom>
        </p:spPr>
        <p:txBody>
          <a:bodyPr anchor="ctr" anchorCtr="0">
            <a:noAutofit/>
          </a:bodyPr>
          <a:lstStyle>
            <a:lvl1pPr marL="0" indent="0" algn="l">
              <a:lnSpc>
                <a:spcPct val="110000"/>
              </a:lnSpc>
              <a:spcAft>
                <a:spcPts val="0"/>
              </a:spcAft>
              <a:buNone/>
              <a:defRPr sz="2400" b="0">
                <a:latin typeface="URWEgyptienneTOTLig" pitchFamily="82"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15" name="Text Placeholder 4">
            <a:extLst>
              <a:ext uri="{FF2B5EF4-FFF2-40B4-BE49-F238E27FC236}">
                <a16:creationId xmlns:a16="http://schemas.microsoft.com/office/drawing/2014/main" id="{A5F6C35A-5A5A-F04A-8853-C86120462DEB}"/>
              </a:ext>
            </a:extLst>
          </p:cNvPr>
          <p:cNvSpPr>
            <a:spLocks noGrp="1"/>
          </p:cNvSpPr>
          <p:nvPr>
            <p:ph type="body" sz="quarter" idx="17" hasCustomPrompt="1"/>
          </p:nvPr>
        </p:nvSpPr>
        <p:spPr>
          <a:xfrm>
            <a:off x="722313" y="3434644"/>
            <a:ext cx="6172137" cy="368877"/>
          </a:xfrm>
          <a:prstGeom prst="rect">
            <a:avLst/>
          </a:prstGeom>
        </p:spPr>
        <p:txBody>
          <a:bodyPr anchor="ctr" anchorCtr="0">
            <a:noAutofit/>
          </a:bodyPr>
          <a:lstStyle>
            <a:lvl1pPr marL="0" indent="0" algn="l">
              <a:lnSpc>
                <a:spcPct val="110000"/>
              </a:lnSpc>
              <a:spcAft>
                <a:spcPts val="0"/>
              </a:spcAft>
              <a:buNone/>
              <a:defRPr sz="16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Secondary information</a:t>
            </a:r>
          </a:p>
        </p:txBody>
      </p:sp>
    </p:spTree>
    <p:extLst>
      <p:ext uri="{BB962C8B-B14F-4D97-AF65-F5344CB8AC3E}">
        <p14:creationId xmlns:p14="http://schemas.microsoft.com/office/powerpoint/2010/main" val="33953888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Arial Black"/>
                <a:cs typeface="Arial Black"/>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900"/>
              </a:spcAft>
              <a:buFont typeface="Arial" panose="020B0604020202020204" pitchFamily="34" charset="0"/>
              <a:buNone/>
              <a:defRPr sz="1350" baseline="0">
                <a:solidFill>
                  <a:schemeClr val="tx1"/>
                </a:solidFill>
                <a:latin typeface="Cambria"/>
                <a:cs typeface="Cambria"/>
              </a:defRPr>
            </a:lvl1pPr>
            <a:lvl2pPr marL="557213" indent="-214313" algn="l">
              <a:buFont typeface="Arial" panose="020B0604020202020204" pitchFamily="34" charset="0"/>
              <a:buChar char="•"/>
              <a:defRPr>
                <a:solidFill>
                  <a:schemeClr val="tx1"/>
                </a:solidFill>
              </a:defRPr>
            </a:lvl2pPr>
            <a:lvl3pPr marL="1243013" indent="-214313" algn="l">
              <a:buFont typeface="Arial" panose="020B0604020202020204" pitchFamily="34" charset="0"/>
              <a:buChar char="•"/>
              <a:defRPr>
                <a:solidFill>
                  <a:schemeClr val="tx1"/>
                </a:solidFill>
              </a:defRPr>
            </a:lvl3pPr>
            <a:lvl4pPr marL="1371600" indent="0" algn="l">
              <a:buNone/>
              <a:defRPr>
                <a:solidFill>
                  <a:schemeClr val="tx1"/>
                </a:solidFill>
              </a:defRPr>
            </a:lvl4pPr>
            <a:lvl5pPr marL="1714500" indent="0" algn="l">
              <a:buNone/>
              <a:defRPr>
                <a:solidFill>
                  <a:schemeClr val="tx1"/>
                </a:solidFill>
              </a:defRPr>
            </a:lvl5pPr>
            <a:lvl6pPr marL="2057400" indent="0" algn="l">
              <a:buNone/>
              <a:defRPr>
                <a:solidFill>
                  <a:schemeClr val="tx1"/>
                </a:solidFill>
              </a:defRPr>
            </a:lvl6pPr>
            <a:lvl7pPr marL="2400300" indent="0" algn="l">
              <a:buNone/>
              <a:defRPr>
                <a:solidFill>
                  <a:schemeClr val="tx1"/>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p>
        </p:txBody>
      </p:sp>
      <p:sp>
        <p:nvSpPr>
          <p:cNvPr id="6" name="Slide Number Placeholder 5"/>
          <p:cNvSpPr>
            <a:spLocks noGrp="1"/>
          </p:cNvSpPr>
          <p:nvPr>
            <p:ph type="sldNum" sz="quarter" idx="12"/>
          </p:nvPr>
        </p:nvSpPr>
        <p:spPr>
          <a:xfrm>
            <a:off x="8561835" y="4799121"/>
            <a:ext cx="228598" cy="103874"/>
          </a:xfrm>
          <a:prstGeom prst="rect">
            <a:avLst/>
          </a:prstGeom>
        </p:spPr>
        <p:txBody>
          <a:bodyPr anchor="ctr"/>
          <a:lstStyle>
            <a:lvl1pPr>
              <a:defRPr/>
            </a:lvl1pPr>
          </a:lstStyle>
          <a:p>
            <a:fld id="{FF74FD0C-C212-3E42-822A-D9927A3F32BB}" type="slidenum">
              <a:rPr lang="en-US"/>
              <a:pPr/>
              <a:t>‹#›</a:t>
            </a:fld>
            <a:endParaRPr lang="en-US"/>
          </a:p>
        </p:txBody>
      </p:sp>
    </p:spTree>
    <p:extLst>
      <p:ext uri="{BB962C8B-B14F-4D97-AF65-F5344CB8AC3E}">
        <p14:creationId xmlns:p14="http://schemas.microsoft.com/office/powerpoint/2010/main" val="3348602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old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9AF1A93B-02FA-1A48-A40C-0430B6E969AF}"/>
              </a:ext>
            </a:extLst>
          </p:cNvPr>
          <p:cNvSpPr>
            <a:spLocks noGrp="1"/>
          </p:cNvSpPr>
          <p:nvPr>
            <p:ph type="body" sz="quarter" idx="10"/>
          </p:nvPr>
        </p:nvSpPr>
        <p:spPr>
          <a:xfrm>
            <a:off x="628649" y="1785743"/>
            <a:ext cx="5534826" cy="273156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6">
            <a:extLst>
              <a:ext uri="{FF2B5EF4-FFF2-40B4-BE49-F238E27FC236}">
                <a16:creationId xmlns:a16="http://schemas.microsoft.com/office/drawing/2014/main" id="{723AC6E7-4CCC-DA4E-9AF8-0D75132DA920}"/>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6" name="Text Placeholder 8">
            <a:extLst>
              <a:ext uri="{FF2B5EF4-FFF2-40B4-BE49-F238E27FC236}">
                <a16:creationId xmlns:a16="http://schemas.microsoft.com/office/drawing/2014/main" id="{08397FED-C9DE-0346-B594-7D91036AB751}"/>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10" name="Title 1">
            <a:extLst>
              <a:ext uri="{FF2B5EF4-FFF2-40B4-BE49-F238E27FC236}">
                <a16:creationId xmlns:a16="http://schemas.microsoft.com/office/drawing/2014/main" id="{CE677663-FF74-EC47-964F-D02FE67B8211}"/>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408540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y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3926EEDD-1FFF-A24D-A429-F4A11AAAD57A}"/>
              </a:ext>
            </a:extLst>
          </p:cNvPr>
          <p:cNvSpPr>
            <a:spLocks noGrp="1"/>
          </p:cNvSpPr>
          <p:nvPr>
            <p:ph type="body" sz="quarter" idx="10"/>
          </p:nvPr>
        </p:nvSpPr>
        <p:spPr>
          <a:xfrm>
            <a:off x="628649" y="1785743"/>
            <a:ext cx="5534826" cy="273156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6">
            <a:extLst>
              <a:ext uri="{FF2B5EF4-FFF2-40B4-BE49-F238E27FC236}">
                <a16:creationId xmlns:a16="http://schemas.microsoft.com/office/drawing/2014/main" id="{F713ACC8-CB99-5E40-9F52-20205636968F}"/>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13" name="Text Placeholder 8">
            <a:extLst>
              <a:ext uri="{FF2B5EF4-FFF2-40B4-BE49-F238E27FC236}">
                <a16:creationId xmlns:a16="http://schemas.microsoft.com/office/drawing/2014/main" id="{B9973009-CFBF-1642-8F32-3374E8AD96D2}"/>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15" name="Title 1">
            <a:extLst>
              <a:ext uri="{FF2B5EF4-FFF2-40B4-BE49-F238E27FC236}">
                <a16:creationId xmlns:a16="http://schemas.microsoft.com/office/drawing/2014/main" id="{1F7041FA-4DAD-9F42-9C12-62B9AF0091B0}"/>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11913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D71FF49-4812-8C44-B626-D1B2994ADC10}"/>
              </a:ext>
            </a:extLst>
          </p:cNvPr>
          <p:cNvSpPr>
            <a:spLocks noGrp="1"/>
          </p:cNvSpPr>
          <p:nvPr>
            <p:ph type="body" sz="quarter" idx="10"/>
          </p:nvPr>
        </p:nvSpPr>
        <p:spPr>
          <a:xfrm>
            <a:off x="628649" y="1785743"/>
            <a:ext cx="5534826" cy="273156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665E76BF-BD3D-B34A-89FF-F517714221CE}"/>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9" name="Text Placeholder 8">
            <a:extLst>
              <a:ext uri="{FF2B5EF4-FFF2-40B4-BE49-F238E27FC236}">
                <a16:creationId xmlns:a16="http://schemas.microsoft.com/office/drawing/2014/main" id="{114D05B3-85BE-B047-9DCE-B0BB9ECE2B9A}"/>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11" name="Title 1">
            <a:extLst>
              <a:ext uri="{FF2B5EF4-FFF2-40B4-BE49-F238E27FC236}">
                <a16:creationId xmlns:a16="http://schemas.microsoft.com/office/drawing/2014/main" id="{A6D68298-285D-E448-8DC7-9F6C326D3177}"/>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250546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ange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08E2FA8D-CD42-0C4D-B7D6-8DCCAB1AB52E}"/>
              </a:ext>
            </a:extLst>
          </p:cNvPr>
          <p:cNvSpPr>
            <a:spLocks noGrp="1"/>
          </p:cNvSpPr>
          <p:nvPr>
            <p:ph type="body" sz="quarter" idx="10"/>
          </p:nvPr>
        </p:nvSpPr>
        <p:spPr>
          <a:xfrm>
            <a:off x="628649" y="1785743"/>
            <a:ext cx="5534826" cy="273156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6">
            <a:extLst>
              <a:ext uri="{FF2B5EF4-FFF2-40B4-BE49-F238E27FC236}">
                <a16:creationId xmlns:a16="http://schemas.microsoft.com/office/drawing/2014/main" id="{E66294D0-4BB2-6947-8A2D-83D2B4B11098}"/>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9" name="Text Placeholder 8">
            <a:extLst>
              <a:ext uri="{FF2B5EF4-FFF2-40B4-BE49-F238E27FC236}">
                <a16:creationId xmlns:a16="http://schemas.microsoft.com/office/drawing/2014/main" id="{77CA4CE1-478C-A54E-A71B-2135E67387C2}"/>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11" name="Title 1">
            <a:extLst>
              <a:ext uri="{FF2B5EF4-FFF2-40B4-BE49-F238E27FC236}">
                <a16:creationId xmlns:a16="http://schemas.microsoft.com/office/drawing/2014/main" id="{D242A6D8-5398-2D44-BA02-DD27ECED171B}"/>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203987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urple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0AD5D2E8-54AD-2347-A135-944C24AC23AE}"/>
              </a:ext>
            </a:extLst>
          </p:cNvPr>
          <p:cNvSpPr>
            <a:spLocks noGrp="1"/>
          </p:cNvSpPr>
          <p:nvPr>
            <p:ph type="body" sz="quarter" idx="10"/>
          </p:nvPr>
        </p:nvSpPr>
        <p:spPr>
          <a:xfrm>
            <a:off x="628649" y="1785743"/>
            <a:ext cx="5534826" cy="273156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9F03F58-FC65-F049-8F11-8CCA01A2B049}"/>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9" name="Text Placeholder 8">
            <a:extLst>
              <a:ext uri="{FF2B5EF4-FFF2-40B4-BE49-F238E27FC236}">
                <a16:creationId xmlns:a16="http://schemas.microsoft.com/office/drawing/2014/main" id="{606DDF9C-A0DF-5549-87B7-6C1AA082A381}"/>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11" name="Title 1">
            <a:extLst>
              <a:ext uri="{FF2B5EF4-FFF2-40B4-BE49-F238E27FC236}">
                <a16:creationId xmlns:a16="http://schemas.microsoft.com/office/drawing/2014/main" id="{B0C67ACB-21A7-BA44-8BF5-DB71BFB2173C}"/>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551607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l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7E111A3B-C39E-364A-8188-64EC7DE1DE3E}"/>
              </a:ext>
            </a:extLst>
          </p:cNvPr>
          <p:cNvSpPr>
            <a:spLocks noGrp="1"/>
          </p:cNvSpPr>
          <p:nvPr>
            <p:ph type="body" sz="quarter" idx="10"/>
          </p:nvPr>
        </p:nvSpPr>
        <p:spPr>
          <a:xfrm>
            <a:off x="628649" y="1785743"/>
            <a:ext cx="5520866" cy="2723436"/>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E0C8588-D312-B340-BAB8-0A8C3BF989C9}"/>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9" name="Text Placeholder 8">
            <a:extLst>
              <a:ext uri="{FF2B5EF4-FFF2-40B4-BE49-F238E27FC236}">
                <a16:creationId xmlns:a16="http://schemas.microsoft.com/office/drawing/2014/main" id="{C5AE7A89-2463-7241-A5E3-594B11B18B39}"/>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11" name="Title 1">
            <a:extLst>
              <a:ext uri="{FF2B5EF4-FFF2-40B4-BE49-F238E27FC236}">
                <a16:creationId xmlns:a16="http://schemas.microsoft.com/office/drawing/2014/main" id="{8303AC13-305D-7641-9363-0CCBF61A594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560149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old/gray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4A2E30B3-3D3D-A341-904B-B323FF7330FB}"/>
              </a:ext>
            </a:extLst>
          </p:cNvPr>
          <p:cNvSpPr>
            <a:spLocks noGrp="1"/>
          </p:cNvSpPr>
          <p:nvPr>
            <p:ph type="body" sz="quarter" idx="10"/>
          </p:nvPr>
        </p:nvSpPr>
        <p:spPr>
          <a:xfrm>
            <a:off x="863543" y="1057688"/>
            <a:ext cx="4556838" cy="3304907"/>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2C867A6F-BF28-9442-87DB-27E7B95CEE0C}"/>
              </a:ext>
            </a:extLst>
          </p:cNvPr>
          <p:cNvSpPr>
            <a:spLocks noGrp="1"/>
          </p:cNvSpPr>
          <p:nvPr>
            <p:ph type="pic" sz="quarter" idx="11"/>
          </p:nvPr>
        </p:nvSpPr>
        <p:spPr>
          <a:xfrm>
            <a:off x="5639964" y="1052512"/>
            <a:ext cx="2743200" cy="3310083"/>
          </a:xfrm>
          <a:prstGeom prst="rect">
            <a:avLst/>
          </a:prstGeom>
        </p:spPr>
        <p:txBody>
          <a:bodyPr/>
          <a:lstStyle/>
          <a:p>
            <a:endParaRPr lang="en-US"/>
          </a:p>
        </p:txBody>
      </p:sp>
      <p:sp>
        <p:nvSpPr>
          <p:cNvPr id="9" name="Title 1">
            <a:extLst>
              <a:ext uri="{FF2B5EF4-FFF2-40B4-BE49-F238E27FC236}">
                <a16:creationId xmlns:a16="http://schemas.microsoft.com/office/drawing/2014/main" id="{CC422953-2340-3844-88E1-A292E7D2FFE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901391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gold/gray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808AFC-2A3A-4041-BA60-4E988E89614B}"/>
              </a:ext>
            </a:extLst>
          </p:cNvPr>
          <p:cNvSpPr>
            <a:spLocks noGrp="1"/>
          </p:cNvSpPr>
          <p:nvPr>
            <p:ph type="title" hasCustomPrompt="1"/>
          </p:nvPr>
        </p:nvSpPr>
        <p:spPr>
          <a:xfrm>
            <a:off x="732726" y="328067"/>
            <a:ext cx="6945442" cy="452518"/>
          </a:xfrm>
          <a:prstGeom prst="rect">
            <a:avLst/>
          </a:prstGeom>
        </p:spPr>
        <p:txBody>
          <a:bodyPr>
            <a:noAutofit/>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995150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y/gold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DC884B9-E279-9C45-8634-901DFDDBDD52}"/>
              </a:ext>
            </a:extLst>
          </p:cNvPr>
          <p:cNvSpPr>
            <a:spLocks noGrp="1"/>
          </p:cNvSpPr>
          <p:nvPr>
            <p:ph type="body" sz="quarter" idx="10"/>
          </p:nvPr>
        </p:nvSpPr>
        <p:spPr>
          <a:xfrm>
            <a:off x="863543" y="1057688"/>
            <a:ext cx="4556838" cy="3304907"/>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8EACDDF1-0AE9-7B48-8946-FB428C8F616D}"/>
              </a:ext>
            </a:extLst>
          </p:cNvPr>
          <p:cNvSpPr>
            <a:spLocks noGrp="1"/>
          </p:cNvSpPr>
          <p:nvPr>
            <p:ph type="pic" sz="quarter" idx="11"/>
          </p:nvPr>
        </p:nvSpPr>
        <p:spPr>
          <a:xfrm>
            <a:off x="5639964" y="1052512"/>
            <a:ext cx="2743200" cy="3310083"/>
          </a:xfrm>
          <a:prstGeom prst="rect">
            <a:avLst/>
          </a:prstGeom>
        </p:spPr>
        <p:txBody>
          <a:bodyPr/>
          <a:lstStyle/>
          <a:p>
            <a:endParaRPr lang="en-US"/>
          </a:p>
        </p:txBody>
      </p:sp>
      <p:sp>
        <p:nvSpPr>
          <p:cNvPr id="9" name="Title 1">
            <a:extLst>
              <a:ext uri="{FF2B5EF4-FFF2-40B4-BE49-F238E27FC236}">
                <a16:creationId xmlns:a16="http://schemas.microsoft.com/office/drawing/2014/main" id="{7AE9ECFD-7A52-D24D-897A-C9CDD126FC3D}"/>
              </a:ext>
            </a:extLst>
          </p:cNvPr>
          <p:cNvSpPr>
            <a:spLocks noGrp="1"/>
          </p:cNvSpPr>
          <p:nvPr>
            <p:ph type="title" hasCustomPrompt="1"/>
          </p:nvPr>
        </p:nvSpPr>
        <p:spPr>
          <a:xfrm>
            <a:off x="732726" y="328067"/>
            <a:ext cx="6945442" cy="452518"/>
          </a:xfrm>
          <a:prstGeom prst="rect">
            <a:avLst/>
          </a:prstGeom>
        </p:spPr>
        <p:txBody>
          <a:bodyPr>
            <a:noAutofit/>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275132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ny concepts-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1480" y="1232899"/>
            <a:ext cx="6172200" cy="1174326"/>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URWEgyptienneTOTLig" pitchFamily="82" charset="0"/>
                <a:cs typeface="URWEgyptienneTOTLig" pitchFamily="8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Title of meeting</a:t>
            </a:r>
          </a:p>
        </p:txBody>
      </p:sp>
      <p:sp>
        <p:nvSpPr>
          <p:cNvPr id="8" name="Text Placeholder 4">
            <a:extLst>
              <a:ext uri="{FF2B5EF4-FFF2-40B4-BE49-F238E27FC236}">
                <a16:creationId xmlns:a16="http://schemas.microsoft.com/office/drawing/2014/main" id="{013AC285-88D6-C745-8498-B27CA0EED6E5}"/>
              </a:ext>
            </a:extLst>
          </p:cNvPr>
          <p:cNvSpPr>
            <a:spLocks noGrp="1"/>
          </p:cNvSpPr>
          <p:nvPr>
            <p:ph type="body" sz="quarter" idx="13" hasCustomPrompt="1"/>
          </p:nvPr>
        </p:nvSpPr>
        <p:spPr>
          <a:xfrm>
            <a:off x="411542" y="2606040"/>
            <a:ext cx="6172137" cy="368877"/>
          </a:xfrm>
          <a:prstGeom prst="rect">
            <a:avLst/>
          </a:prstGeom>
        </p:spPr>
        <p:txBody>
          <a:bodyPr anchor="ctr" anchorCtr="0">
            <a:noAutofit/>
          </a:bodyPr>
          <a:lstStyle>
            <a:lvl1pPr marL="0" indent="0" algn="l">
              <a:lnSpc>
                <a:spcPct val="110000"/>
              </a:lnSpc>
              <a:spcAft>
                <a:spcPts val="0"/>
              </a:spcAft>
              <a:buNone/>
              <a:defRPr sz="24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9" name="Text Placeholder 4">
            <a:extLst>
              <a:ext uri="{FF2B5EF4-FFF2-40B4-BE49-F238E27FC236}">
                <a16:creationId xmlns:a16="http://schemas.microsoft.com/office/drawing/2014/main" id="{4D90409B-151E-DB4E-BBCD-9D4327BF2D94}"/>
              </a:ext>
            </a:extLst>
          </p:cNvPr>
          <p:cNvSpPr>
            <a:spLocks noGrp="1"/>
          </p:cNvSpPr>
          <p:nvPr>
            <p:ph type="body" sz="quarter" idx="17" hasCustomPrompt="1"/>
          </p:nvPr>
        </p:nvSpPr>
        <p:spPr>
          <a:xfrm>
            <a:off x="411479" y="3020966"/>
            <a:ext cx="6172137" cy="368877"/>
          </a:xfrm>
          <a:prstGeom prst="rect">
            <a:avLst/>
          </a:prstGeom>
        </p:spPr>
        <p:txBody>
          <a:bodyPr anchor="ctr" anchorCtr="0">
            <a:noAutofit/>
          </a:bodyPr>
          <a:lstStyle>
            <a:lvl1pPr marL="0" indent="0" algn="l">
              <a:lnSpc>
                <a:spcPct val="110000"/>
              </a:lnSpc>
              <a:spcAft>
                <a:spcPts val="0"/>
              </a:spcAft>
              <a:buNone/>
              <a:defRPr sz="1600" b="0">
                <a:latin typeface="URWEgyptienneTOTLig" pitchFamily="82"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Secondary information</a:t>
            </a:r>
          </a:p>
        </p:txBody>
      </p:sp>
    </p:spTree>
    <p:extLst>
      <p:ext uri="{BB962C8B-B14F-4D97-AF65-F5344CB8AC3E}">
        <p14:creationId xmlns:p14="http://schemas.microsoft.com/office/powerpoint/2010/main" val="236287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gray/gold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DA6EFA4-6B53-FF4C-9304-F562C4A48B05}"/>
              </a:ext>
            </a:extLst>
          </p:cNvPr>
          <p:cNvSpPr>
            <a:spLocks noGrp="1"/>
          </p:cNvSpPr>
          <p:nvPr>
            <p:ph type="title" hasCustomPrompt="1"/>
          </p:nvPr>
        </p:nvSpPr>
        <p:spPr>
          <a:xfrm>
            <a:off x="732726" y="328067"/>
            <a:ext cx="6945442" cy="452518"/>
          </a:xfrm>
          <a:prstGeom prst="rect">
            <a:avLst/>
          </a:prstGeom>
        </p:spPr>
        <p:txBody>
          <a:bodyPr>
            <a:noAutofit/>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48684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rpie gold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C77942C-8497-9549-A5A1-5E04FB03517E}"/>
              </a:ext>
            </a:extLst>
          </p:cNvPr>
          <p:cNvSpPr>
            <a:spLocks noGrp="1"/>
          </p:cNvSpPr>
          <p:nvPr>
            <p:ph type="body" sz="quarter" idx="10"/>
          </p:nvPr>
        </p:nvSpPr>
        <p:spPr>
          <a:xfrm>
            <a:off x="3721622" y="1094080"/>
            <a:ext cx="4556838"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9B86670C-FD8E-134A-A81E-358BEB3535E8}"/>
              </a:ext>
            </a:extLst>
          </p:cNvPr>
          <p:cNvSpPr>
            <a:spLocks noGrp="1"/>
          </p:cNvSpPr>
          <p:nvPr>
            <p:ph type="pic" sz="quarter" idx="11"/>
          </p:nvPr>
        </p:nvSpPr>
        <p:spPr>
          <a:xfrm>
            <a:off x="802718" y="1094079"/>
            <a:ext cx="2649233" cy="2573213"/>
          </a:xfrm>
          <a:prstGeom prst="rect">
            <a:avLst/>
          </a:prstGeom>
        </p:spPr>
        <p:txBody>
          <a:bodyPr/>
          <a:lstStyle/>
          <a:p>
            <a:endParaRPr lang="en-US"/>
          </a:p>
        </p:txBody>
      </p:sp>
      <p:sp>
        <p:nvSpPr>
          <p:cNvPr id="9" name="Title 1">
            <a:extLst>
              <a:ext uri="{FF2B5EF4-FFF2-40B4-BE49-F238E27FC236}">
                <a16:creationId xmlns:a16="http://schemas.microsoft.com/office/drawing/2014/main" id="{23D431DC-7092-E643-909B-71576426121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4191294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B974CFBC-9DEF-0A4F-9DF4-56CF9E7FE6D1}"/>
              </a:ext>
            </a:extLst>
          </p:cNvPr>
          <p:cNvSpPr>
            <a:spLocks noGrp="1"/>
          </p:cNvSpPr>
          <p:nvPr>
            <p:ph type="body" sz="quarter" idx="10"/>
          </p:nvPr>
        </p:nvSpPr>
        <p:spPr>
          <a:xfrm>
            <a:off x="3721622" y="1094080"/>
            <a:ext cx="4556838"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4B13D726-5C2F-B64D-A3C9-E0BEF5901AC3}"/>
              </a:ext>
            </a:extLst>
          </p:cNvPr>
          <p:cNvSpPr>
            <a:spLocks noGrp="1"/>
          </p:cNvSpPr>
          <p:nvPr>
            <p:ph type="pic" sz="quarter" idx="11"/>
          </p:nvPr>
        </p:nvSpPr>
        <p:spPr>
          <a:xfrm>
            <a:off x="802718" y="1094079"/>
            <a:ext cx="2649233" cy="2573213"/>
          </a:xfrm>
          <a:prstGeom prst="rect">
            <a:avLst/>
          </a:prstGeom>
        </p:spPr>
        <p:txBody>
          <a:bodyPr/>
          <a:lstStyle/>
          <a:p>
            <a:endParaRPr lang="en-US"/>
          </a:p>
        </p:txBody>
      </p:sp>
      <p:sp>
        <p:nvSpPr>
          <p:cNvPr id="8" name="Title 1">
            <a:extLst>
              <a:ext uri="{FF2B5EF4-FFF2-40B4-BE49-F238E27FC236}">
                <a16:creationId xmlns:a16="http://schemas.microsoft.com/office/drawing/2014/main" id="{BEF68C87-B4A0-0A4E-A5EB-0E18F616286E}"/>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709819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5F218F13-551C-3240-A44C-E31E452576CB}"/>
              </a:ext>
            </a:extLst>
          </p:cNvPr>
          <p:cNvSpPr>
            <a:spLocks noGrp="1"/>
          </p:cNvSpPr>
          <p:nvPr>
            <p:ph type="body" sz="quarter" idx="10"/>
          </p:nvPr>
        </p:nvSpPr>
        <p:spPr>
          <a:xfrm>
            <a:off x="1562061" y="1191802"/>
            <a:ext cx="6061364"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087C8394-7AB9-DD4D-929B-BC37631DDC20}"/>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643645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2E5F8EBE-4B1A-B341-9280-1470FFBD821E}"/>
              </a:ext>
            </a:extLst>
          </p:cNvPr>
          <p:cNvSpPr>
            <a:spLocks noGrp="1"/>
          </p:cNvSpPr>
          <p:nvPr>
            <p:ph type="body" sz="quarter" idx="10"/>
          </p:nvPr>
        </p:nvSpPr>
        <p:spPr>
          <a:xfrm>
            <a:off x="1562061" y="1191802"/>
            <a:ext cx="6061364"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08412A06-C8D0-1F49-8BB7-10B54FC19365}"/>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282460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B44487-F73D-F648-BBA5-003A27D694EE}"/>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976682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1AAE548-B94C-7A4D-B158-E3256F17C1F1}"/>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9421237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527233-DBB7-3A4D-96F9-9E53789DF2EB}"/>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323008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4CD7E9-C7F8-1C46-80C7-FB59C5DCE333}"/>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105228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1D5CE2A-20AA-EF49-B02C-BDE26460E051}"/>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878607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ny concepts-titl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1480" y="1345650"/>
            <a:ext cx="6172200" cy="1585557"/>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URWEgyptienneTOTLig" pitchFamily="82" charset="0"/>
                <a:cs typeface="URWEgyptienneTOTLig" pitchFamily="8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6" name="Text Placeholder 4">
            <a:extLst>
              <a:ext uri="{FF2B5EF4-FFF2-40B4-BE49-F238E27FC236}">
                <a16:creationId xmlns:a16="http://schemas.microsoft.com/office/drawing/2014/main" id="{C6F15E44-8D93-5443-8F55-2070EF46A021}"/>
              </a:ext>
            </a:extLst>
          </p:cNvPr>
          <p:cNvSpPr>
            <a:spLocks noGrp="1"/>
          </p:cNvSpPr>
          <p:nvPr>
            <p:ph type="body" sz="quarter" idx="13" hasCustomPrompt="1"/>
          </p:nvPr>
        </p:nvSpPr>
        <p:spPr>
          <a:xfrm>
            <a:off x="411542" y="3169073"/>
            <a:ext cx="6172137" cy="368877"/>
          </a:xfrm>
          <a:prstGeom prst="rect">
            <a:avLst/>
          </a:prstGeom>
        </p:spPr>
        <p:txBody>
          <a:bodyPr anchor="ctr" anchorCtr="0">
            <a:noAutofit/>
          </a:bodyPr>
          <a:lstStyle>
            <a:lvl1pPr marL="0" indent="0" algn="l">
              <a:lnSpc>
                <a:spcPct val="110000"/>
              </a:lnSpc>
              <a:spcAft>
                <a:spcPts val="0"/>
              </a:spcAft>
              <a:buNone/>
              <a:defRPr sz="24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8" name="Text Placeholder 4">
            <a:extLst>
              <a:ext uri="{FF2B5EF4-FFF2-40B4-BE49-F238E27FC236}">
                <a16:creationId xmlns:a16="http://schemas.microsoft.com/office/drawing/2014/main" id="{8D5C89CC-E2C7-544A-9164-77680747730A}"/>
              </a:ext>
            </a:extLst>
          </p:cNvPr>
          <p:cNvSpPr>
            <a:spLocks noGrp="1"/>
          </p:cNvSpPr>
          <p:nvPr>
            <p:ph type="body" sz="quarter" idx="17" hasCustomPrompt="1"/>
          </p:nvPr>
        </p:nvSpPr>
        <p:spPr>
          <a:xfrm>
            <a:off x="411479" y="3583999"/>
            <a:ext cx="6172137" cy="368877"/>
          </a:xfrm>
          <a:prstGeom prst="rect">
            <a:avLst/>
          </a:prstGeom>
        </p:spPr>
        <p:txBody>
          <a:bodyPr anchor="ctr" anchorCtr="0">
            <a:noAutofit/>
          </a:bodyPr>
          <a:lstStyle>
            <a:lvl1pPr marL="0" indent="0" algn="l">
              <a:lnSpc>
                <a:spcPct val="110000"/>
              </a:lnSpc>
              <a:spcAft>
                <a:spcPts val="0"/>
              </a:spcAft>
              <a:buNone/>
              <a:defRPr sz="1600" b="0">
                <a:latin typeface="URWEgyptienneTOTLig" pitchFamily="82"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Secondary information</a:t>
            </a:r>
          </a:p>
        </p:txBody>
      </p:sp>
    </p:spTree>
    <p:extLst>
      <p:ext uri="{BB962C8B-B14F-4D97-AF65-F5344CB8AC3E}">
        <p14:creationId xmlns:p14="http://schemas.microsoft.com/office/powerpoint/2010/main" val="630954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B20120-E4C2-754D-80A4-D0A865C7E6DF}"/>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256172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324953-2948-2746-880D-8EAD8AEF7254}"/>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7705860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090D38-546A-AD48-9CAA-8906D58C9C4B}"/>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436174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14B4740-25F8-2C41-8BC6-E656168AAA19}"/>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459858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E3BEBA5-4AE1-D348-A0C1-D20F5164F6A1}"/>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7506685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ABA7A98-8A9C-AB4D-9030-C3C53E719D1A}"/>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761472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E7C250B-B3C7-234B-8DFD-DAAB165A2ED8}"/>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2831322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453FC1-E5E0-C34D-A402-BD0E072FBB59}"/>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408900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6BCB3ED-1A3B-1F49-89DB-F459161C4C3E}"/>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5" name="Text Placeholder 2">
            <a:extLst>
              <a:ext uri="{FF2B5EF4-FFF2-40B4-BE49-F238E27FC236}">
                <a16:creationId xmlns:a16="http://schemas.microsoft.com/office/drawing/2014/main" id="{B689C1C7-5F1B-0646-9522-F2AD7F390181}"/>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958387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2098C22C-9FF7-6B4B-97B8-7B66512783FD}"/>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A0904CF5-7723-6F44-BCAC-3483E4FEBB89}"/>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724916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ny concepts-titl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1CADFF1-591B-D64D-A8B6-FFAA324AB63A}"/>
              </a:ext>
            </a:extLst>
          </p:cNvPr>
          <p:cNvSpPr>
            <a:spLocks noGrp="1"/>
          </p:cNvSpPr>
          <p:nvPr>
            <p:ph type="body" idx="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12" name="Text Placeholder 2">
            <a:extLst>
              <a:ext uri="{FF2B5EF4-FFF2-40B4-BE49-F238E27FC236}">
                <a16:creationId xmlns:a16="http://schemas.microsoft.com/office/drawing/2014/main" id="{D36B74AF-FA8F-6E44-9E48-F202FA0DB0FC}"/>
              </a:ext>
            </a:extLst>
          </p:cNvPr>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Division or title of meeting</a:t>
            </a:r>
          </a:p>
        </p:txBody>
      </p:sp>
      <p:sp>
        <p:nvSpPr>
          <p:cNvPr id="14" name="Text Placeholder 7">
            <a:extLst>
              <a:ext uri="{FF2B5EF4-FFF2-40B4-BE49-F238E27FC236}">
                <a16:creationId xmlns:a16="http://schemas.microsoft.com/office/drawing/2014/main" id="{2A4366FC-E8B8-B14E-86D6-DC06518674B2}"/>
              </a:ext>
            </a:extLst>
          </p:cNvPr>
          <p:cNvSpPr>
            <a:spLocks noGrp="1"/>
          </p:cNvSpPr>
          <p:nvPr>
            <p:ph type="body" sz="quarter" idx="14"/>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endParaRPr lang="en-US"/>
          </a:p>
        </p:txBody>
      </p:sp>
    </p:spTree>
    <p:extLst>
      <p:ext uri="{BB962C8B-B14F-4D97-AF65-F5344CB8AC3E}">
        <p14:creationId xmlns:p14="http://schemas.microsoft.com/office/powerpoint/2010/main" val="41439130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F948B557-900E-1247-9A15-5463762DC1C0}"/>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7051B010-7B92-9A4A-BF09-D0E149BAA5BF}"/>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533719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14B31E64-CA90-F241-9413-AC9A61EEB091}"/>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C42C12C4-E4DF-5948-BDAB-6F5AF93C9912}"/>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6892386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314C675C-3BD8-8049-9279-4272D0943175}"/>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8BDFFC25-A991-9843-A8C5-863D9F68E517}"/>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487601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ADA7416-3150-F84A-8DF8-75DEC1A8D809}"/>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615C77E2-C009-9347-B97C-C3AD30935080}"/>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1178942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F19C0148-7037-6F4C-9B27-361E72A027D5}"/>
              </a:ext>
            </a:extLst>
          </p:cNvPr>
          <p:cNvSpPr>
            <a:spLocks noGrp="1"/>
          </p:cNvSpPr>
          <p:nvPr>
            <p:ph type="pic" sz="quarter" idx="10"/>
          </p:nvPr>
        </p:nvSpPr>
        <p:spPr>
          <a:xfrm>
            <a:off x="1078089" y="1567368"/>
            <a:ext cx="2071191" cy="2761921"/>
          </a:xfrm>
          <a:prstGeom prst="rect">
            <a:avLst/>
          </a:prstGeom>
        </p:spPr>
        <p:txBody>
          <a:bodyPr/>
          <a:lstStyle/>
          <a:p>
            <a:endParaRPr lang="en-US"/>
          </a:p>
        </p:txBody>
      </p:sp>
      <p:sp>
        <p:nvSpPr>
          <p:cNvPr id="5" name="Text Placeholder 12">
            <a:extLst>
              <a:ext uri="{FF2B5EF4-FFF2-40B4-BE49-F238E27FC236}">
                <a16:creationId xmlns:a16="http://schemas.microsoft.com/office/drawing/2014/main" id="{9F3B3656-3F44-C64C-9CD9-EDCA3DF068D1}"/>
              </a:ext>
            </a:extLst>
          </p:cNvPr>
          <p:cNvSpPr>
            <a:spLocks noGrp="1"/>
          </p:cNvSpPr>
          <p:nvPr>
            <p:ph type="body" sz="quarter" idx="13" hasCustomPrompt="1"/>
          </p:nvPr>
        </p:nvSpPr>
        <p:spPr>
          <a:xfrm>
            <a:off x="3667109" y="1586985"/>
            <a:ext cx="5162098" cy="495591"/>
          </a:xfrm>
          <a:prstGeom prst="rect">
            <a:avLst/>
          </a:prstGeom>
        </p:spPr>
        <p:txBody>
          <a:bodyPr tIns="91440" bIns="0" anchor="b">
            <a:normAutofit/>
          </a:bodyPr>
          <a:lstStyle>
            <a:lvl1pPr algn="l">
              <a:defRPr sz="36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6" name="Text Placeholder 12">
            <a:extLst>
              <a:ext uri="{FF2B5EF4-FFF2-40B4-BE49-F238E27FC236}">
                <a16:creationId xmlns:a16="http://schemas.microsoft.com/office/drawing/2014/main" id="{9178655C-3D09-104D-91C7-8FBB291C93A1}"/>
              </a:ext>
            </a:extLst>
          </p:cNvPr>
          <p:cNvSpPr>
            <a:spLocks noGrp="1"/>
          </p:cNvSpPr>
          <p:nvPr>
            <p:ph type="body" sz="quarter" idx="14" hasCustomPrompt="1"/>
          </p:nvPr>
        </p:nvSpPr>
        <p:spPr>
          <a:xfrm>
            <a:off x="3678397" y="2168388"/>
            <a:ext cx="5150810" cy="316677"/>
          </a:xfrm>
          <a:prstGeom prst="rect">
            <a:avLst/>
          </a:prstGeom>
        </p:spPr>
        <p:txBody>
          <a:bodyPr/>
          <a:lstStyle>
            <a:lvl1pPr algn="l">
              <a:defRPr sz="24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7" name="Text Placeholder 12">
            <a:extLst>
              <a:ext uri="{FF2B5EF4-FFF2-40B4-BE49-F238E27FC236}">
                <a16:creationId xmlns:a16="http://schemas.microsoft.com/office/drawing/2014/main" id="{91EF4B4D-D490-084A-BB91-631E038CE46F}"/>
              </a:ext>
            </a:extLst>
          </p:cNvPr>
          <p:cNvSpPr>
            <a:spLocks noGrp="1"/>
          </p:cNvSpPr>
          <p:nvPr>
            <p:ph type="body" sz="quarter" idx="15" hasCustomPrompt="1"/>
          </p:nvPr>
        </p:nvSpPr>
        <p:spPr>
          <a:xfrm>
            <a:off x="3684041" y="3046258"/>
            <a:ext cx="4098204" cy="1196346"/>
          </a:xfrm>
          <a:prstGeom prst="rect">
            <a:avLst/>
          </a:prstGeom>
        </p:spPr>
        <p:txBody>
          <a:bodyPr anchor="t"/>
          <a:lstStyle>
            <a:lvl1pPr marL="0" marR="0" indent="0" algn="l" defTabSz="914400" rtl="0" eaLnBrk="1" fontAlgn="base" latinLnBrk="0" hangingPunct="1">
              <a:lnSpc>
                <a:spcPct val="150000"/>
              </a:lnSpc>
              <a:spcBef>
                <a:spcPct val="0"/>
              </a:spcBef>
              <a:spcAft>
                <a:spcPts val="0"/>
              </a:spcAft>
              <a:buClrTx/>
              <a:buSzTx/>
              <a:buFont typeface="Arial" charset="0"/>
              <a:buNone/>
              <a:tabLst/>
              <a:defRPr sz="18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p:txBody>
      </p:sp>
      <p:sp>
        <p:nvSpPr>
          <p:cNvPr id="8" name="Text Placeholder 12">
            <a:extLst>
              <a:ext uri="{FF2B5EF4-FFF2-40B4-BE49-F238E27FC236}">
                <a16:creationId xmlns:a16="http://schemas.microsoft.com/office/drawing/2014/main" id="{DA11D17E-1248-5341-849A-1AD1550EECFE}"/>
              </a:ext>
            </a:extLst>
          </p:cNvPr>
          <p:cNvSpPr>
            <a:spLocks noGrp="1"/>
          </p:cNvSpPr>
          <p:nvPr>
            <p:ph type="body" sz="quarter" idx="16" hasCustomPrompt="1"/>
          </p:nvPr>
        </p:nvSpPr>
        <p:spPr>
          <a:xfrm>
            <a:off x="3678397" y="2570877"/>
            <a:ext cx="5150810" cy="316677"/>
          </a:xfrm>
          <a:prstGeom prst="rect">
            <a:avLst/>
          </a:prstGeom>
        </p:spPr>
        <p:txBody>
          <a:bodyPr/>
          <a:lstStyle>
            <a:lvl1pPr algn="l">
              <a:defRPr sz="2000" b="0">
                <a:solidFill>
                  <a:schemeClr val="tx1"/>
                </a:solidFill>
                <a:latin typeface="HumstSlab712 Blk BT Black" panose="02040804050506030204" pitchFamily="18" charset="0"/>
                <a:cs typeface="Futura Medium" panose="020B0602020204020303" pitchFamily="34" charset="-79"/>
              </a:defRPr>
            </a:lvl1pPr>
          </a:lstStyle>
          <a:p>
            <a:pPr lvl="0"/>
            <a:r>
              <a:rPr lang="en-US"/>
              <a:t># years in a row of quota attainment</a:t>
            </a:r>
          </a:p>
        </p:txBody>
      </p:sp>
      <p:sp>
        <p:nvSpPr>
          <p:cNvPr id="10" name="Text Placeholder 8">
            <a:extLst>
              <a:ext uri="{FF2B5EF4-FFF2-40B4-BE49-F238E27FC236}">
                <a16:creationId xmlns:a16="http://schemas.microsoft.com/office/drawing/2014/main" id="{21F827D9-BA83-D647-9F34-C4CADB7816B9}"/>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12" name="Title Placeholder 1">
            <a:extLst>
              <a:ext uri="{FF2B5EF4-FFF2-40B4-BE49-F238E27FC236}">
                <a16:creationId xmlns:a16="http://schemas.microsoft.com/office/drawing/2014/main" id="{8156B84D-9ED5-C24C-831A-D9438721B319}"/>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1254766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04C8EE84-5ACB-2541-813A-9A22D91AF133}"/>
              </a:ext>
            </a:extLst>
          </p:cNvPr>
          <p:cNvSpPr>
            <a:spLocks noGrp="1"/>
          </p:cNvSpPr>
          <p:nvPr>
            <p:ph type="pic" sz="quarter" idx="10"/>
          </p:nvPr>
        </p:nvSpPr>
        <p:spPr>
          <a:xfrm>
            <a:off x="1259947" y="1561724"/>
            <a:ext cx="1329136" cy="1458003"/>
          </a:xfrm>
          <a:prstGeom prst="rect">
            <a:avLst/>
          </a:prstGeom>
        </p:spPr>
        <p:txBody>
          <a:bodyPr/>
          <a:lstStyle/>
          <a:p>
            <a:endParaRPr lang="en-US"/>
          </a:p>
        </p:txBody>
      </p:sp>
      <p:sp>
        <p:nvSpPr>
          <p:cNvPr id="5" name="Text Placeholder 12">
            <a:extLst>
              <a:ext uri="{FF2B5EF4-FFF2-40B4-BE49-F238E27FC236}">
                <a16:creationId xmlns:a16="http://schemas.microsoft.com/office/drawing/2014/main" id="{37239FA0-873E-804C-A35C-AAAD94D582BD}"/>
              </a:ext>
            </a:extLst>
          </p:cNvPr>
          <p:cNvSpPr>
            <a:spLocks noGrp="1"/>
          </p:cNvSpPr>
          <p:nvPr>
            <p:ph type="body" sz="quarter" idx="13" hasCustomPrompt="1"/>
          </p:nvPr>
        </p:nvSpPr>
        <p:spPr>
          <a:xfrm>
            <a:off x="1263944" y="3204662"/>
            <a:ext cx="210526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6" name="Text Placeholder 12">
            <a:extLst>
              <a:ext uri="{FF2B5EF4-FFF2-40B4-BE49-F238E27FC236}">
                <a16:creationId xmlns:a16="http://schemas.microsoft.com/office/drawing/2014/main" id="{D66E97F7-E0CC-6D47-ADA5-E38671A53034}"/>
              </a:ext>
            </a:extLst>
          </p:cNvPr>
          <p:cNvSpPr>
            <a:spLocks noGrp="1"/>
          </p:cNvSpPr>
          <p:nvPr>
            <p:ph type="body" sz="quarter" idx="14" hasCustomPrompt="1"/>
          </p:nvPr>
        </p:nvSpPr>
        <p:spPr>
          <a:xfrm>
            <a:off x="126362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7" name="Text Placeholder 12">
            <a:extLst>
              <a:ext uri="{FF2B5EF4-FFF2-40B4-BE49-F238E27FC236}">
                <a16:creationId xmlns:a16="http://schemas.microsoft.com/office/drawing/2014/main" id="{C283224F-AE72-1D48-8053-F7471603ACD8}"/>
              </a:ext>
            </a:extLst>
          </p:cNvPr>
          <p:cNvSpPr>
            <a:spLocks noGrp="1"/>
          </p:cNvSpPr>
          <p:nvPr>
            <p:ph type="body" sz="quarter" idx="15" hasCustomPrompt="1"/>
          </p:nvPr>
        </p:nvSpPr>
        <p:spPr>
          <a:xfrm>
            <a:off x="126362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8" name="Text Placeholder 12">
            <a:extLst>
              <a:ext uri="{FF2B5EF4-FFF2-40B4-BE49-F238E27FC236}">
                <a16:creationId xmlns:a16="http://schemas.microsoft.com/office/drawing/2014/main" id="{C89EB488-7AC4-E846-8D2B-6971545AE2ED}"/>
              </a:ext>
            </a:extLst>
          </p:cNvPr>
          <p:cNvSpPr>
            <a:spLocks noGrp="1"/>
          </p:cNvSpPr>
          <p:nvPr>
            <p:ph type="body" sz="quarter" idx="16" hasCustomPrompt="1"/>
          </p:nvPr>
        </p:nvSpPr>
        <p:spPr>
          <a:xfrm>
            <a:off x="126362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9" name="Picture Placeholder 2">
            <a:extLst>
              <a:ext uri="{FF2B5EF4-FFF2-40B4-BE49-F238E27FC236}">
                <a16:creationId xmlns:a16="http://schemas.microsoft.com/office/drawing/2014/main" id="{BABE4BF5-C2DE-C74B-A7C3-97C70E026705}"/>
              </a:ext>
            </a:extLst>
          </p:cNvPr>
          <p:cNvSpPr>
            <a:spLocks noGrp="1"/>
          </p:cNvSpPr>
          <p:nvPr>
            <p:ph type="pic" sz="quarter" idx="17"/>
          </p:nvPr>
        </p:nvSpPr>
        <p:spPr>
          <a:xfrm>
            <a:off x="3938006" y="1561724"/>
            <a:ext cx="1329136" cy="1458003"/>
          </a:xfrm>
          <a:prstGeom prst="rect">
            <a:avLst/>
          </a:prstGeom>
        </p:spPr>
        <p:txBody>
          <a:bodyPr/>
          <a:lstStyle/>
          <a:p>
            <a:endParaRPr lang="en-US"/>
          </a:p>
        </p:txBody>
      </p:sp>
      <p:sp>
        <p:nvSpPr>
          <p:cNvPr id="10" name="Text Placeholder 12">
            <a:extLst>
              <a:ext uri="{FF2B5EF4-FFF2-40B4-BE49-F238E27FC236}">
                <a16:creationId xmlns:a16="http://schemas.microsoft.com/office/drawing/2014/main" id="{DC087BDC-5053-2C45-97C0-90E6FAE1F46D}"/>
              </a:ext>
            </a:extLst>
          </p:cNvPr>
          <p:cNvSpPr>
            <a:spLocks noGrp="1"/>
          </p:cNvSpPr>
          <p:nvPr>
            <p:ph type="body" sz="quarter" idx="18" hasCustomPrompt="1"/>
          </p:nvPr>
        </p:nvSpPr>
        <p:spPr>
          <a:xfrm>
            <a:off x="3938327" y="3204662"/>
            <a:ext cx="210526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1" name="Text Placeholder 12">
            <a:extLst>
              <a:ext uri="{FF2B5EF4-FFF2-40B4-BE49-F238E27FC236}">
                <a16:creationId xmlns:a16="http://schemas.microsoft.com/office/drawing/2014/main" id="{B7848E68-9823-9B4B-9DBD-041F76A4C8AB}"/>
              </a:ext>
            </a:extLst>
          </p:cNvPr>
          <p:cNvSpPr>
            <a:spLocks noGrp="1"/>
          </p:cNvSpPr>
          <p:nvPr>
            <p:ph type="body" sz="quarter" idx="19" hasCustomPrompt="1"/>
          </p:nvPr>
        </p:nvSpPr>
        <p:spPr>
          <a:xfrm>
            <a:off x="3938007"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2" name="Text Placeholder 12">
            <a:extLst>
              <a:ext uri="{FF2B5EF4-FFF2-40B4-BE49-F238E27FC236}">
                <a16:creationId xmlns:a16="http://schemas.microsoft.com/office/drawing/2014/main" id="{A19B80AF-914C-3946-9527-9DC48A34FC2B}"/>
              </a:ext>
            </a:extLst>
          </p:cNvPr>
          <p:cNvSpPr>
            <a:spLocks noGrp="1"/>
          </p:cNvSpPr>
          <p:nvPr>
            <p:ph type="body" sz="quarter" idx="20" hasCustomPrompt="1"/>
          </p:nvPr>
        </p:nvSpPr>
        <p:spPr>
          <a:xfrm>
            <a:off x="3938006"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3" name="Text Placeholder 12">
            <a:extLst>
              <a:ext uri="{FF2B5EF4-FFF2-40B4-BE49-F238E27FC236}">
                <a16:creationId xmlns:a16="http://schemas.microsoft.com/office/drawing/2014/main" id="{90CD2A66-F7E2-0D40-A418-8CA83AB31A09}"/>
              </a:ext>
            </a:extLst>
          </p:cNvPr>
          <p:cNvSpPr>
            <a:spLocks noGrp="1"/>
          </p:cNvSpPr>
          <p:nvPr>
            <p:ph type="body" sz="quarter" idx="21" hasCustomPrompt="1"/>
          </p:nvPr>
        </p:nvSpPr>
        <p:spPr>
          <a:xfrm>
            <a:off x="3938006"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4" name="Picture Placeholder 2">
            <a:extLst>
              <a:ext uri="{FF2B5EF4-FFF2-40B4-BE49-F238E27FC236}">
                <a16:creationId xmlns:a16="http://schemas.microsoft.com/office/drawing/2014/main" id="{20EDAFD1-E2F0-804F-991F-B1D0418BB19B}"/>
              </a:ext>
            </a:extLst>
          </p:cNvPr>
          <p:cNvSpPr>
            <a:spLocks noGrp="1"/>
          </p:cNvSpPr>
          <p:nvPr>
            <p:ph type="pic" sz="quarter" idx="22"/>
          </p:nvPr>
        </p:nvSpPr>
        <p:spPr>
          <a:xfrm>
            <a:off x="6616065" y="1561724"/>
            <a:ext cx="1329136" cy="1458003"/>
          </a:xfrm>
          <a:prstGeom prst="rect">
            <a:avLst/>
          </a:prstGeom>
        </p:spPr>
        <p:txBody>
          <a:bodyPr/>
          <a:lstStyle/>
          <a:p>
            <a:endParaRPr lang="en-US"/>
          </a:p>
        </p:txBody>
      </p:sp>
      <p:sp>
        <p:nvSpPr>
          <p:cNvPr id="15" name="Text Placeholder 12">
            <a:extLst>
              <a:ext uri="{FF2B5EF4-FFF2-40B4-BE49-F238E27FC236}">
                <a16:creationId xmlns:a16="http://schemas.microsoft.com/office/drawing/2014/main" id="{941E01C7-5C97-C748-A69C-94B1DD5E3A52}"/>
              </a:ext>
            </a:extLst>
          </p:cNvPr>
          <p:cNvSpPr>
            <a:spLocks noGrp="1"/>
          </p:cNvSpPr>
          <p:nvPr>
            <p:ph type="body" sz="quarter" idx="23" hasCustomPrompt="1"/>
          </p:nvPr>
        </p:nvSpPr>
        <p:spPr>
          <a:xfrm>
            <a:off x="6616386" y="3204662"/>
            <a:ext cx="2189989"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6" name="Text Placeholder 12">
            <a:extLst>
              <a:ext uri="{FF2B5EF4-FFF2-40B4-BE49-F238E27FC236}">
                <a16:creationId xmlns:a16="http://schemas.microsoft.com/office/drawing/2014/main" id="{9A4FFAE6-B5E0-BB46-973E-0D407E40FA54}"/>
              </a:ext>
            </a:extLst>
          </p:cNvPr>
          <p:cNvSpPr>
            <a:spLocks noGrp="1"/>
          </p:cNvSpPr>
          <p:nvPr>
            <p:ph type="body" sz="quarter" idx="24" hasCustomPrompt="1"/>
          </p:nvPr>
        </p:nvSpPr>
        <p:spPr>
          <a:xfrm>
            <a:off x="6616066"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7" name="Text Placeholder 12">
            <a:extLst>
              <a:ext uri="{FF2B5EF4-FFF2-40B4-BE49-F238E27FC236}">
                <a16:creationId xmlns:a16="http://schemas.microsoft.com/office/drawing/2014/main" id="{72414431-B7C8-3F45-9F82-A86E6531DA10}"/>
              </a:ext>
            </a:extLst>
          </p:cNvPr>
          <p:cNvSpPr>
            <a:spLocks noGrp="1"/>
          </p:cNvSpPr>
          <p:nvPr>
            <p:ph type="body" sz="quarter" idx="25" hasCustomPrompt="1"/>
          </p:nvPr>
        </p:nvSpPr>
        <p:spPr>
          <a:xfrm>
            <a:off x="6616065"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8" name="Text Placeholder 12">
            <a:extLst>
              <a:ext uri="{FF2B5EF4-FFF2-40B4-BE49-F238E27FC236}">
                <a16:creationId xmlns:a16="http://schemas.microsoft.com/office/drawing/2014/main" id="{6C4D4A7E-12A3-9143-A02B-F794D5C3F36B}"/>
              </a:ext>
            </a:extLst>
          </p:cNvPr>
          <p:cNvSpPr>
            <a:spLocks noGrp="1"/>
          </p:cNvSpPr>
          <p:nvPr>
            <p:ph type="body" sz="quarter" idx="26" hasCustomPrompt="1"/>
          </p:nvPr>
        </p:nvSpPr>
        <p:spPr>
          <a:xfrm>
            <a:off x="6616065"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69239D91-1CE8-224B-8B87-37FFAA406ED8}"/>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1" name="Title Placeholder 1">
            <a:extLst>
              <a:ext uri="{FF2B5EF4-FFF2-40B4-BE49-F238E27FC236}">
                <a16:creationId xmlns:a16="http://schemas.microsoft.com/office/drawing/2014/main" id="{F2742D07-7904-8140-AEEC-9D177236DC3C}"/>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795149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0E599D23-E413-0B4C-AE43-442BE9EB41A6}"/>
              </a:ext>
            </a:extLst>
          </p:cNvPr>
          <p:cNvSpPr>
            <a:spLocks noGrp="1"/>
          </p:cNvSpPr>
          <p:nvPr>
            <p:ph type="pic" sz="quarter" idx="10"/>
          </p:nvPr>
        </p:nvSpPr>
        <p:spPr>
          <a:xfrm>
            <a:off x="1259947" y="1561724"/>
            <a:ext cx="1329136" cy="1458003"/>
          </a:xfrm>
          <a:prstGeom prst="rect">
            <a:avLst/>
          </a:prstGeom>
        </p:spPr>
        <p:txBody>
          <a:bodyPr/>
          <a:lstStyle/>
          <a:p>
            <a:endParaRPr lang="en-US"/>
          </a:p>
        </p:txBody>
      </p:sp>
      <p:sp>
        <p:nvSpPr>
          <p:cNvPr id="5" name="Picture Placeholder 2">
            <a:extLst>
              <a:ext uri="{FF2B5EF4-FFF2-40B4-BE49-F238E27FC236}">
                <a16:creationId xmlns:a16="http://schemas.microsoft.com/office/drawing/2014/main" id="{4AD7C329-06DA-6240-A344-7ACDC7F21C5D}"/>
              </a:ext>
            </a:extLst>
          </p:cNvPr>
          <p:cNvSpPr>
            <a:spLocks noGrp="1"/>
          </p:cNvSpPr>
          <p:nvPr>
            <p:ph type="pic" sz="quarter" idx="17"/>
          </p:nvPr>
        </p:nvSpPr>
        <p:spPr>
          <a:xfrm>
            <a:off x="3938006" y="1561724"/>
            <a:ext cx="1329136" cy="1458003"/>
          </a:xfrm>
          <a:prstGeom prst="rect">
            <a:avLst/>
          </a:prstGeom>
        </p:spPr>
        <p:txBody>
          <a:bodyPr/>
          <a:lstStyle/>
          <a:p>
            <a:endParaRPr lang="en-US"/>
          </a:p>
        </p:txBody>
      </p:sp>
      <p:sp>
        <p:nvSpPr>
          <p:cNvPr id="6" name="Picture Placeholder 2">
            <a:extLst>
              <a:ext uri="{FF2B5EF4-FFF2-40B4-BE49-F238E27FC236}">
                <a16:creationId xmlns:a16="http://schemas.microsoft.com/office/drawing/2014/main" id="{CE1E5659-2597-6F4E-9D38-F0B7E225AE4D}"/>
              </a:ext>
            </a:extLst>
          </p:cNvPr>
          <p:cNvSpPr>
            <a:spLocks noGrp="1"/>
          </p:cNvSpPr>
          <p:nvPr>
            <p:ph type="pic" sz="quarter" idx="22"/>
          </p:nvPr>
        </p:nvSpPr>
        <p:spPr>
          <a:xfrm>
            <a:off x="6616065" y="1561724"/>
            <a:ext cx="1329136" cy="1458003"/>
          </a:xfrm>
          <a:prstGeom prst="rect">
            <a:avLst/>
          </a:prstGeom>
        </p:spPr>
        <p:txBody>
          <a:bodyPr/>
          <a:lstStyle/>
          <a:p>
            <a:endParaRPr lang="en-US"/>
          </a:p>
        </p:txBody>
      </p:sp>
      <p:sp>
        <p:nvSpPr>
          <p:cNvPr id="7" name="Text Placeholder 12">
            <a:extLst>
              <a:ext uri="{FF2B5EF4-FFF2-40B4-BE49-F238E27FC236}">
                <a16:creationId xmlns:a16="http://schemas.microsoft.com/office/drawing/2014/main" id="{4CD2D68F-273E-F94F-8654-418027EE184F}"/>
              </a:ext>
            </a:extLst>
          </p:cNvPr>
          <p:cNvSpPr>
            <a:spLocks noGrp="1"/>
          </p:cNvSpPr>
          <p:nvPr>
            <p:ph type="body" sz="quarter" idx="13" hasCustomPrompt="1"/>
          </p:nvPr>
        </p:nvSpPr>
        <p:spPr>
          <a:xfrm>
            <a:off x="1263944" y="3204662"/>
            <a:ext cx="223922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8" name="Text Placeholder 12">
            <a:extLst>
              <a:ext uri="{FF2B5EF4-FFF2-40B4-BE49-F238E27FC236}">
                <a16:creationId xmlns:a16="http://schemas.microsoft.com/office/drawing/2014/main" id="{3820DA54-C5B5-D745-ABED-7ED099AA0A88}"/>
              </a:ext>
            </a:extLst>
          </p:cNvPr>
          <p:cNvSpPr>
            <a:spLocks noGrp="1"/>
          </p:cNvSpPr>
          <p:nvPr>
            <p:ph type="body" sz="quarter" idx="14" hasCustomPrompt="1"/>
          </p:nvPr>
        </p:nvSpPr>
        <p:spPr>
          <a:xfrm>
            <a:off x="126362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9" name="Text Placeholder 12">
            <a:extLst>
              <a:ext uri="{FF2B5EF4-FFF2-40B4-BE49-F238E27FC236}">
                <a16:creationId xmlns:a16="http://schemas.microsoft.com/office/drawing/2014/main" id="{35D6998B-DCFD-FD40-9FE1-3154A1D70C4D}"/>
              </a:ext>
            </a:extLst>
          </p:cNvPr>
          <p:cNvSpPr>
            <a:spLocks noGrp="1"/>
          </p:cNvSpPr>
          <p:nvPr>
            <p:ph type="body" sz="quarter" idx="15" hasCustomPrompt="1"/>
          </p:nvPr>
        </p:nvSpPr>
        <p:spPr>
          <a:xfrm>
            <a:off x="126362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0" name="Text Placeholder 12">
            <a:extLst>
              <a:ext uri="{FF2B5EF4-FFF2-40B4-BE49-F238E27FC236}">
                <a16:creationId xmlns:a16="http://schemas.microsoft.com/office/drawing/2014/main" id="{DD2CD177-0977-E244-A6D5-1F1EB3E4CA42}"/>
              </a:ext>
            </a:extLst>
          </p:cNvPr>
          <p:cNvSpPr>
            <a:spLocks noGrp="1"/>
          </p:cNvSpPr>
          <p:nvPr>
            <p:ph type="body" sz="quarter" idx="16" hasCustomPrompt="1"/>
          </p:nvPr>
        </p:nvSpPr>
        <p:spPr>
          <a:xfrm>
            <a:off x="126362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1" name="Text Placeholder 12">
            <a:extLst>
              <a:ext uri="{FF2B5EF4-FFF2-40B4-BE49-F238E27FC236}">
                <a16:creationId xmlns:a16="http://schemas.microsoft.com/office/drawing/2014/main" id="{867F5E27-8965-3C41-B695-113C2831CA78}"/>
              </a:ext>
            </a:extLst>
          </p:cNvPr>
          <p:cNvSpPr>
            <a:spLocks noGrp="1"/>
          </p:cNvSpPr>
          <p:nvPr>
            <p:ph type="body" sz="quarter" idx="18" hasCustomPrompt="1"/>
          </p:nvPr>
        </p:nvSpPr>
        <p:spPr>
          <a:xfrm>
            <a:off x="3938327" y="3204662"/>
            <a:ext cx="223922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2" name="Text Placeholder 12">
            <a:extLst>
              <a:ext uri="{FF2B5EF4-FFF2-40B4-BE49-F238E27FC236}">
                <a16:creationId xmlns:a16="http://schemas.microsoft.com/office/drawing/2014/main" id="{8BC257EA-2B31-CA47-9545-E0C2B8F33C4B}"/>
              </a:ext>
            </a:extLst>
          </p:cNvPr>
          <p:cNvSpPr>
            <a:spLocks noGrp="1"/>
          </p:cNvSpPr>
          <p:nvPr>
            <p:ph type="body" sz="quarter" idx="19" hasCustomPrompt="1"/>
          </p:nvPr>
        </p:nvSpPr>
        <p:spPr>
          <a:xfrm>
            <a:off x="3938007"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3" name="Text Placeholder 12">
            <a:extLst>
              <a:ext uri="{FF2B5EF4-FFF2-40B4-BE49-F238E27FC236}">
                <a16:creationId xmlns:a16="http://schemas.microsoft.com/office/drawing/2014/main" id="{2B11EA47-B1EB-C04E-BD01-C258E2FF050F}"/>
              </a:ext>
            </a:extLst>
          </p:cNvPr>
          <p:cNvSpPr>
            <a:spLocks noGrp="1"/>
          </p:cNvSpPr>
          <p:nvPr>
            <p:ph type="body" sz="quarter" idx="20" hasCustomPrompt="1"/>
          </p:nvPr>
        </p:nvSpPr>
        <p:spPr>
          <a:xfrm>
            <a:off x="3938006"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4" name="Text Placeholder 12">
            <a:extLst>
              <a:ext uri="{FF2B5EF4-FFF2-40B4-BE49-F238E27FC236}">
                <a16:creationId xmlns:a16="http://schemas.microsoft.com/office/drawing/2014/main" id="{5EAAFAAC-DE29-1649-9849-EE5626EF4D48}"/>
              </a:ext>
            </a:extLst>
          </p:cNvPr>
          <p:cNvSpPr>
            <a:spLocks noGrp="1"/>
          </p:cNvSpPr>
          <p:nvPr>
            <p:ph type="body" sz="quarter" idx="21" hasCustomPrompt="1"/>
          </p:nvPr>
        </p:nvSpPr>
        <p:spPr>
          <a:xfrm>
            <a:off x="3938006"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5" name="Text Placeholder 12">
            <a:extLst>
              <a:ext uri="{FF2B5EF4-FFF2-40B4-BE49-F238E27FC236}">
                <a16:creationId xmlns:a16="http://schemas.microsoft.com/office/drawing/2014/main" id="{59260D6A-557D-624A-90F5-BDD0B00F5CBB}"/>
              </a:ext>
            </a:extLst>
          </p:cNvPr>
          <p:cNvSpPr>
            <a:spLocks noGrp="1"/>
          </p:cNvSpPr>
          <p:nvPr>
            <p:ph type="body" sz="quarter" idx="23" hasCustomPrompt="1"/>
          </p:nvPr>
        </p:nvSpPr>
        <p:spPr>
          <a:xfrm>
            <a:off x="6616386" y="3204662"/>
            <a:ext cx="223922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6" name="Text Placeholder 12">
            <a:extLst>
              <a:ext uri="{FF2B5EF4-FFF2-40B4-BE49-F238E27FC236}">
                <a16:creationId xmlns:a16="http://schemas.microsoft.com/office/drawing/2014/main" id="{28832EB3-8E62-174A-993D-E9829989BB65}"/>
              </a:ext>
            </a:extLst>
          </p:cNvPr>
          <p:cNvSpPr>
            <a:spLocks noGrp="1"/>
          </p:cNvSpPr>
          <p:nvPr>
            <p:ph type="body" sz="quarter" idx="24" hasCustomPrompt="1"/>
          </p:nvPr>
        </p:nvSpPr>
        <p:spPr>
          <a:xfrm>
            <a:off x="6616066"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7" name="Text Placeholder 12">
            <a:extLst>
              <a:ext uri="{FF2B5EF4-FFF2-40B4-BE49-F238E27FC236}">
                <a16:creationId xmlns:a16="http://schemas.microsoft.com/office/drawing/2014/main" id="{5D6F01D5-7E62-0546-B1EC-F323DB3807F5}"/>
              </a:ext>
            </a:extLst>
          </p:cNvPr>
          <p:cNvSpPr>
            <a:spLocks noGrp="1"/>
          </p:cNvSpPr>
          <p:nvPr>
            <p:ph type="body" sz="quarter" idx="25" hasCustomPrompt="1"/>
          </p:nvPr>
        </p:nvSpPr>
        <p:spPr>
          <a:xfrm>
            <a:off x="6616065"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8" name="Text Placeholder 12">
            <a:extLst>
              <a:ext uri="{FF2B5EF4-FFF2-40B4-BE49-F238E27FC236}">
                <a16:creationId xmlns:a16="http://schemas.microsoft.com/office/drawing/2014/main" id="{0333DCB2-BA78-6846-9A9C-ED4746D4F00F}"/>
              </a:ext>
            </a:extLst>
          </p:cNvPr>
          <p:cNvSpPr>
            <a:spLocks noGrp="1"/>
          </p:cNvSpPr>
          <p:nvPr>
            <p:ph type="body" sz="quarter" idx="26" hasCustomPrompt="1"/>
          </p:nvPr>
        </p:nvSpPr>
        <p:spPr>
          <a:xfrm>
            <a:off x="6616065"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373A96E1-8B35-AC45-86DC-0ED158D029AB}"/>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0" name="Title Placeholder 1">
            <a:extLst>
              <a:ext uri="{FF2B5EF4-FFF2-40B4-BE49-F238E27FC236}">
                <a16:creationId xmlns:a16="http://schemas.microsoft.com/office/drawing/2014/main" id="{40B276E9-3422-634F-8D4E-3CBC5CBD389A}"/>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36256578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A3F12EF9-620B-9443-AFF0-0A8D2F48254D}"/>
              </a:ext>
            </a:extLst>
          </p:cNvPr>
          <p:cNvSpPr>
            <a:spLocks noGrp="1"/>
          </p:cNvSpPr>
          <p:nvPr>
            <p:ph type="pic" sz="quarter" idx="10"/>
          </p:nvPr>
        </p:nvSpPr>
        <p:spPr>
          <a:xfrm>
            <a:off x="1259947" y="1561724"/>
            <a:ext cx="1329136" cy="1458003"/>
          </a:xfrm>
          <a:prstGeom prst="rect">
            <a:avLst/>
          </a:prstGeom>
        </p:spPr>
        <p:txBody>
          <a:bodyPr/>
          <a:lstStyle/>
          <a:p>
            <a:endParaRPr lang="en-US"/>
          </a:p>
        </p:txBody>
      </p:sp>
      <p:sp>
        <p:nvSpPr>
          <p:cNvPr id="5" name="Picture Placeholder 2">
            <a:extLst>
              <a:ext uri="{FF2B5EF4-FFF2-40B4-BE49-F238E27FC236}">
                <a16:creationId xmlns:a16="http://schemas.microsoft.com/office/drawing/2014/main" id="{E405BB68-B96A-9F43-94BC-035B19DAEFE2}"/>
              </a:ext>
            </a:extLst>
          </p:cNvPr>
          <p:cNvSpPr>
            <a:spLocks noGrp="1"/>
          </p:cNvSpPr>
          <p:nvPr>
            <p:ph type="pic" sz="quarter" idx="17"/>
          </p:nvPr>
        </p:nvSpPr>
        <p:spPr>
          <a:xfrm>
            <a:off x="3938006" y="1561724"/>
            <a:ext cx="1329136" cy="1458003"/>
          </a:xfrm>
          <a:prstGeom prst="rect">
            <a:avLst/>
          </a:prstGeom>
        </p:spPr>
        <p:txBody>
          <a:bodyPr/>
          <a:lstStyle/>
          <a:p>
            <a:endParaRPr lang="en-US"/>
          </a:p>
        </p:txBody>
      </p:sp>
      <p:sp>
        <p:nvSpPr>
          <p:cNvPr id="6" name="Picture Placeholder 2">
            <a:extLst>
              <a:ext uri="{FF2B5EF4-FFF2-40B4-BE49-F238E27FC236}">
                <a16:creationId xmlns:a16="http://schemas.microsoft.com/office/drawing/2014/main" id="{6C732F59-E2F1-144D-8F4A-F8AF2A6AB23F}"/>
              </a:ext>
            </a:extLst>
          </p:cNvPr>
          <p:cNvSpPr>
            <a:spLocks noGrp="1"/>
          </p:cNvSpPr>
          <p:nvPr>
            <p:ph type="pic" sz="quarter" idx="22"/>
          </p:nvPr>
        </p:nvSpPr>
        <p:spPr>
          <a:xfrm>
            <a:off x="6616065" y="1561724"/>
            <a:ext cx="1329136" cy="1458003"/>
          </a:xfrm>
          <a:prstGeom prst="rect">
            <a:avLst/>
          </a:prstGeom>
        </p:spPr>
        <p:txBody>
          <a:bodyPr/>
          <a:lstStyle/>
          <a:p>
            <a:endParaRPr lang="en-US"/>
          </a:p>
        </p:txBody>
      </p:sp>
      <p:sp>
        <p:nvSpPr>
          <p:cNvPr id="7" name="Text Placeholder 12">
            <a:extLst>
              <a:ext uri="{FF2B5EF4-FFF2-40B4-BE49-F238E27FC236}">
                <a16:creationId xmlns:a16="http://schemas.microsoft.com/office/drawing/2014/main" id="{E8CF37BE-46ED-1948-B30A-074FDDA2BC58}"/>
              </a:ext>
            </a:extLst>
          </p:cNvPr>
          <p:cNvSpPr>
            <a:spLocks noGrp="1"/>
          </p:cNvSpPr>
          <p:nvPr>
            <p:ph type="body" sz="quarter" idx="13" hasCustomPrompt="1"/>
          </p:nvPr>
        </p:nvSpPr>
        <p:spPr>
          <a:xfrm>
            <a:off x="1263944" y="3204662"/>
            <a:ext cx="2049312"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8" name="Text Placeholder 12">
            <a:extLst>
              <a:ext uri="{FF2B5EF4-FFF2-40B4-BE49-F238E27FC236}">
                <a16:creationId xmlns:a16="http://schemas.microsoft.com/office/drawing/2014/main" id="{1D8A2FF4-4A4D-3142-A805-762BB318DE35}"/>
              </a:ext>
            </a:extLst>
          </p:cNvPr>
          <p:cNvSpPr>
            <a:spLocks noGrp="1"/>
          </p:cNvSpPr>
          <p:nvPr>
            <p:ph type="body" sz="quarter" idx="14" hasCustomPrompt="1"/>
          </p:nvPr>
        </p:nvSpPr>
        <p:spPr>
          <a:xfrm>
            <a:off x="126362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9" name="Text Placeholder 12">
            <a:extLst>
              <a:ext uri="{FF2B5EF4-FFF2-40B4-BE49-F238E27FC236}">
                <a16:creationId xmlns:a16="http://schemas.microsoft.com/office/drawing/2014/main" id="{E9A07D34-61B6-1E46-A4B1-D5F58984F7B1}"/>
              </a:ext>
            </a:extLst>
          </p:cNvPr>
          <p:cNvSpPr>
            <a:spLocks noGrp="1"/>
          </p:cNvSpPr>
          <p:nvPr>
            <p:ph type="body" sz="quarter" idx="15" hasCustomPrompt="1"/>
          </p:nvPr>
        </p:nvSpPr>
        <p:spPr>
          <a:xfrm>
            <a:off x="126362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0" name="Text Placeholder 12">
            <a:extLst>
              <a:ext uri="{FF2B5EF4-FFF2-40B4-BE49-F238E27FC236}">
                <a16:creationId xmlns:a16="http://schemas.microsoft.com/office/drawing/2014/main" id="{2F4F1B68-F9C2-EE4E-AC72-8BCF70DD34FA}"/>
              </a:ext>
            </a:extLst>
          </p:cNvPr>
          <p:cNvSpPr>
            <a:spLocks noGrp="1"/>
          </p:cNvSpPr>
          <p:nvPr>
            <p:ph type="body" sz="quarter" idx="16" hasCustomPrompt="1"/>
          </p:nvPr>
        </p:nvSpPr>
        <p:spPr>
          <a:xfrm>
            <a:off x="126362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1" name="Text Placeholder 12">
            <a:extLst>
              <a:ext uri="{FF2B5EF4-FFF2-40B4-BE49-F238E27FC236}">
                <a16:creationId xmlns:a16="http://schemas.microsoft.com/office/drawing/2014/main" id="{11B3E70C-2DFB-2E46-B97A-18C20F2950D4}"/>
              </a:ext>
            </a:extLst>
          </p:cNvPr>
          <p:cNvSpPr>
            <a:spLocks noGrp="1"/>
          </p:cNvSpPr>
          <p:nvPr>
            <p:ph type="body" sz="quarter" idx="18" hasCustomPrompt="1"/>
          </p:nvPr>
        </p:nvSpPr>
        <p:spPr>
          <a:xfrm>
            <a:off x="3938327" y="3204662"/>
            <a:ext cx="2049312"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2" name="Text Placeholder 12">
            <a:extLst>
              <a:ext uri="{FF2B5EF4-FFF2-40B4-BE49-F238E27FC236}">
                <a16:creationId xmlns:a16="http://schemas.microsoft.com/office/drawing/2014/main" id="{89CAFD1E-1BE6-DC4D-9FAC-0A52FF3F89CC}"/>
              </a:ext>
            </a:extLst>
          </p:cNvPr>
          <p:cNvSpPr>
            <a:spLocks noGrp="1"/>
          </p:cNvSpPr>
          <p:nvPr>
            <p:ph type="body" sz="quarter" idx="19" hasCustomPrompt="1"/>
          </p:nvPr>
        </p:nvSpPr>
        <p:spPr>
          <a:xfrm>
            <a:off x="3938007"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3" name="Text Placeholder 12">
            <a:extLst>
              <a:ext uri="{FF2B5EF4-FFF2-40B4-BE49-F238E27FC236}">
                <a16:creationId xmlns:a16="http://schemas.microsoft.com/office/drawing/2014/main" id="{CD5D5551-CC64-7B41-9E1E-167320ED7700}"/>
              </a:ext>
            </a:extLst>
          </p:cNvPr>
          <p:cNvSpPr>
            <a:spLocks noGrp="1"/>
          </p:cNvSpPr>
          <p:nvPr>
            <p:ph type="body" sz="quarter" idx="20" hasCustomPrompt="1"/>
          </p:nvPr>
        </p:nvSpPr>
        <p:spPr>
          <a:xfrm>
            <a:off x="3938006"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4" name="Text Placeholder 12">
            <a:extLst>
              <a:ext uri="{FF2B5EF4-FFF2-40B4-BE49-F238E27FC236}">
                <a16:creationId xmlns:a16="http://schemas.microsoft.com/office/drawing/2014/main" id="{2B3C3F6F-6E29-2B4D-8FD6-9FF67D9FBFCF}"/>
              </a:ext>
            </a:extLst>
          </p:cNvPr>
          <p:cNvSpPr>
            <a:spLocks noGrp="1"/>
          </p:cNvSpPr>
          <p:nvPr>
            <p:ph type="body" sz="quarter" idx="21" hasCustomPrompt="1"/>
          </p:nvPr>
        </p:nvSpPr>
        <p:spPr>
          <a:xfrm>
            <a:off x="3938006"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5" name="Text Placeholder 12">
            <a:extLst>
              <a:ext uri="{FF2B5EF4-FFF2-40B4-BE49-F238E27FC236}">
                <a16:creationId xmlns:a16="http://schemas.microsoft.com/office/drawing/2014/main" id="{FCA8F84B-4ABF-304C-B31C-57491CF30420}"/>
              </a:ext>
            </a:extLst>
          </p:cNvPr>
          <p:cNvSpPr>
            <a:spLocks noGrp="1"/>
          </p:cNvSpPr>
          <p:nvPr>
            <p:ph type="body" sz="quarter" idx="23" hasCustomPrompt="1"/>
          </p:nvPr>
        </p:nvSpPr>
        <p:spPr>
          <a:xfrm>
            <a:off x="6616386" y="3204662"/>
            <a:ext cx="2049312"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6" name="Text Placeholder 12">
            <a:extLst>
              <a:ext uri="{FF2B5EF4-FFF2-40B4-BE49-F238E27FC236}">
                <a16:creationId xmlns:a16="http://schemas.microsoft.com/office/drawing/2014/main" id="{10BB0E10-708C-E242-80B7-2FDFCC47B01C}"/>
              </a:ext>
            </a:extLst>
          </p:cNvPr>
          <p:cNvSpPr>
            <a:spLocks noGrp="1"/>
          </p:cNvSpPr>
          <p:nvPr>
            <p:ph type="body" sz="quarter" idx="24" hasCustomPrompt="1"/>
          </p:nvPr>
        </p:nvSpPr>
        <p:spPr>
          <a:xfrm>
            <a:off x="6616066"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7" name="Text Placeholder 12">
            <a:extLst>
              <a:ext uri="{FF2B5EF4-FFF2-40B4-BE49-F238E27FC236}">
                <a16:creationId xmlns:a16="http://schemas.microsoft.com/office/drawing/2014/main" id="{1BB07C6C-5975-2841-A1B2-43AD63E9F6DC}"/>
              </a:ext>
            </a:extLst>
          </p:cNvPr>
          <p:cNvSpPr>
            <a:spLocks noGrp="1"/>
          </p:cNvSpPr>
          <p:nvPr>
            <p:ph type="body" sz="quarter" idx="25" hasCustomPrompt="1"/>
          </p:nvPr>
        </p:nvSpPr>
        <p:spPr>
          <a:xfrm>
            <a:off x="6616065"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8" name="Text Placeholder 12">
            <a:extLst>
              <a:ext uri="{FF2B5EF4-FFF2-40B4-BE49-F238E27FC236}">
                <a16:creationId xmlns:a16="http://schemas.microsoft.com/office/drawing/2014/main" id="{EB13C1F2-9772-0949-832C-45CAAE3AA56B}"/>
              </a:ext>
            </a:extLst>
          </p:cNvPr>
          <p:cNvSpPr>
            <a:spLocks noGrp="1"/>
          </p:cNvSpPr>
          <p:nvPr>
            <p:ph type="body" sz="quarter" idx="26" hasCustomPrompt="1"/>
          </p:nvPr>
        </p:nvSpPr>
        <p:spPr>
          <a:xfrm>
            <a:off x="6616065"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637D5842-4688-4B49-8525-861F1A7A8C25}"/>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0" name="Title Placeholder 1">
            <a:extLst>
              <a:ext uri="{FF2B5EF4-FFF2-40B4-BE49-F238E27FC236}">
                <a16:creationId xmlns:a16="http://schemas.microsoft.com/office/drawing/2014/main" id="{5DC17A8C-D17C-AF41-907F-AFED1D250778}"/>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25618992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F51724D-EC8B-0148-A740-4BD5D4E44011}"/>
              </a:ext>
            </a:extLst>
          </p:cNvPr>
          <p:cNvSpPr>
            <a:spLocks noGrp="1"/>
          </p:cNvSpPr>
          <p:nvPr>
            <p:ph type="pic" sz="quarter" idx="10"/>
          </p:nvPr>
        </p:nvSpPr>
        <p:spPr>
          <a:xfrm>
            <a:off x="1259947" y="1561724"/>
            <a:ext cx="1329136" cy="1458003"/>
          </a:xfrm>
          <a:prstGeom prst="rect">
            <a:avLst/>
          </a:prstGeom>
        </p:spPr>
        <p:txBody>
          <a:bodyPr/>
          <a:lstStyle/>
          <a:p>
            <a:endParaRPr lang="en-US"/>
          </a:p>
        </p:txBody>
      </p:sp>
      <p:sp>
        <p:nvSpPr>
          <p:cNvPr id="5" name="Picture Placeholder 2">
            <a:extLst>
              <a:ext uri="{FF2B5EF4-FFF2-40B4-BE49-F238E27FC236}">
                <a16:creationId xmlns:a16="http://schemas.microsoft.com/office/drawing/2014/main" id="{536A8958-C038-8547-A22B-BB18CBF76E98}"/>
              </a:ext>
            </a:extLst>
          </p:cNvPr>
          <p:cNvSpPr>
            <a:spLocks noGrp="1"/>
          </p:cNvSpPr>
          <p:nvPr>
            <p:ph type="pic" sz="quarter" idx="17"/>
          </p:nvPr>
        </p:nvSpPr>
        <p:spPr>
          <a:xfrm>
            <a:off x="3938006" y="1561724"/>
            <a:ext cx="1329136" cy="1458003"/>
          </a:xfrm>
          <a:prstGeom prst="rect">
            <a:avLst/>
          </a:prstGeom>
        </p:spPr>
        <p:txBody>
          <a:bodyPr/>
          <a:lstStyle/>
          <a:p>
            <a:endParaRPr lang="en-US"/>
          </a:p>
        </p:txBody>
      </p:sp>
      <p:sp>
        <p:nvSpPr>
          <p:cNvPr id="6" name="Picture Placeholder 2">
            <a:extLst>
              <a:ext uri="{FF2B5EF4-FFF2-40B4-BE49-F238E27FC236}">
                <a16:creationId xmlns:a16="http://schemas.microsoft.com/office/drawing/2014/main" id="{3C1E5E73-930B-C04F-815C-F729F42227F8}"/>
              </a:ext>
            </a:extLst>
          </p:cNvPr>
          <p:cNvSpPr>
            <a:spLocks noGrp="1"/>
          </p:cNvSpPr>
          <p:nvPr>
            <p:ph type="pic" sz="quarter" idx="22"/>
          </p:nvPr>
        </p:nvSpPr>
        <p:spPr>
          <a:xfrm>
            <a:off x="6616065" y="1561724"/>
            <a:ext cx="1329136" cy="1458003"/>
          </a:xfrm>
          <a:prstGeom prst="rect">
            <a:avLst/>
          </a:prstGeom>
        </p:spPr>
        <p:txBody>
          <a:bodyPr/>
          <a:lstStyle/>
          <a:p>
            <a:endParaRPr lang="en-US"/>
          </a:p>
        </p:txBody>
      </p:sp>
      <p:sp>
        <p:nvSpPr>
          <p:cNvPr id="7" name="Text Placeholder 12">
            <a:extLst>
              <a:ext uri="{FF2B5EF4-FFF2-40B4-BE49-F238E27FC236}">
                <a16:creationId xmlns:a16="http://schemas.microsoft.com/office/drawing/2014/main" id="{E4E7343B-F3BF-7949-8F27-8BAB58649126}"/>
              </a:ext>
            </a:extLst>
          </p:cNvPr>
          <p:cNvSpPr>
            <a:spLocks noGrp="1"/>
          </p:cNvSpPr>
          <p:nvPr>
            <p:ph type="body" sz="quarter" idx="13" hasCustomPrompt="1"/>
          </p:nvPr>
        </p:nvSpPr>
        <p:spPr>
          <a:xfrm>
            <a:off x="1263944" y="3204662"/>
            <a:ext cx="216888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8" name="Text Placeholder 12">
            <a:extLst>
              <a:ext uri="{FF2B5EF4-FFF2-40B4-BE49-F238E27FC236}">
                <a16:creationId xmlns:a16="http://schemas.microsoft.com/office/drawing/2014/main" id="{ED6FCF6D-AE59-8D48-8E70-2B46E7C96B22}"/>
              </a:ext>
            </a:extLst>
          </p:cNvPr>
          <p:cNvSpPr>
            <a:spLocks noGrp="1"/>
          </p:cNvSpPr>
          <p:nvPr>
            <p:ph type="body" sz="quarter" idx="14" hasCustomPrompt="1"/>
          </p:nvPr>
        </p:nvSpPr>
        <p:spPr>
          <a:xfrm>
            <a:off x="126362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9" name="Text Placeholder 12">
            <a:extLst>
              <a:ext uri="{FF2B5EF4-FFF2-40B4-BE49-F238E27FC236}">
                <a16:creationId xmlns:a16="http://schemas.microsoft.com/office/drawing/2014/main" id="{E0D71AF0-05F0-CE49-BDC4-B51B400C0DFC}"/>
              </a:ext>
            </a:extLst>
          </p:cNvPr>
          <p:cNvSpPr>
            <a:spLocks noGrp="1"/>
          </p:cNvSpPr>
          <p:nvPr>
            <p:ph type="body" sz="quarter" idx="15" hasCustomPrompt="1"/>
          </p:nvPr>
        </p:nvSpPr>
        <p:spPr>
          <a:xfrm>
            <a:off x="126362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0" name="Text Placeholder 12">
            <a:extLst>
              <a:ext uri="{FF2B5EF4-FFF2-40B4-BE49-F238E27FC236}">
                <a16:creationId xmlns:a16="http://schemas.microsoft.com/office/drawing/2014/main" id="{05147D6B-E94D-5348-99A0-4B84EF95E892}"/>
              </a:ext>
            </a:extLst>
          </p:cNvPr>
          <p:cNvSpPr>
            <a:spLocks noGrp="1"/>
          </p:cNvSpPr>
          <p:nvPr>
            <p:ph type="body" sz="quarter" idx="16" hasCustomPrompt="1"/>
          </p:nvPr>
        </p:nvSpPr>
        <p:spPr>
          <a:xfrm>
            <a:off x="126362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1" name="Text Placeholder 12">
            <a:extLst>
              <a:ext uri="{FF2B5EF4-FFF2-40B4-BE49-F238E27FC236}">
                <a16:creationId xmlns:a16="http://schemas.microsoft.com/office/drawing/2014/main" id="{CF9C3446-EFB2-1048-88C1-474B4971D41E}"/>
              </a:ext>
            </a:extLst>
          </p:cNvPr>
          <p:cNvSpPr>
            <a:spLocks noGrp="1"/>
          </p:cNvSpPr>
          <p:nvPr>
            <p:ph type="body" sz="quarter" idx="18" hasCustomPrompt="1"/>
          </p:nvPr>
        </p:nvSpPr>
        <p:spPr>
          <a:xfrm>
            <a:off x="3938327" y="3204662"/>
            <a:ext cx="216888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2" name="Text Placeholder 12">
            <a:extLst>
              <a:ext uri="{FF2B5EF4-FFF2-40B4-BE49-F238E27FC236}">
                <a16:creationId xmlns:a16="http://schemas.microsoft.com/office/drawing/2014/main" id="{C273E2B2-045B-CF4E-B8E4-A9B71D0AC03D}"/>
              </a:ext>
            </a:extLst>
          </p:cNvPr>
          <p:cNvSpPr>
            <a:spLocks noGrp="1"/>
          </p:cNvSpPr>
          <p:nvPr>
            <p:ph type="body" sz="quarter" idx="19" hasCustomPrompt="1"/>
          </p:nvPr>
        </p:nvSpPr>
        <p:spPr>
          <a:xfrm>
            <a:off x="3938007"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3" name="Text Placeholder 12">
            <a:extLst>
              <a:ext uri="{FF2B5EF4-FFF2-40B4-BE49-F238E27FC236}">
                <a16:creationId xmlns:a16="http://schemas.microsoft.com/office/drawing/2014/main" id="{5C394D5C-8DCB-8745-9FE8-EB21E61F7ADA}"/>
              </a:ext>
            </a:extLst>
          </p:cNvPr>
          <p:cNvSpPr>
            <a:spLocks noGrp="1"/>
          </p:cNvSpPr>
          <p:nvPr>
            <p:ph type="body" sz="quarter" idx="20" hasCustomPrompt="1"/>
          </p:nvPr>
        </p:nvSpPr>
        <p:spPr>
          <a:xfrm>
            <a:off x="3938006"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4" name="Text Placeholder 12">
            <a:extLst>
              <a:ext uri="{FF2B5EF4-FFF2-40B4-BE49-F238E27FC236}">
                <a16:creationId xmlns:a16="http://schemas.microsoft.com/office/drawing/2014/main" id="{BE88108E-B96B-3C4A-A70D-D90522189C8D}"/>
              </a:ext>
            </a:extLst>
          </p:cNvPr>
          <p:cNvSpPr>
            <a:spLocks noGrp="1"/>
          </p:cNvSpPr>
          <p:nvPr>
            <p:ph type="body" sz="quarter" idx="21" hasCustomPrompt="1"/>
          </p:nvPr>
        </p:nvSpPr>
        <p:spPr>
          <a:xfrm>
            <a:off x="3938006"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5" name="Text Placeholder 12">
            <a:extLst>
              <a:ext uri="{FF2B5EF4-FFF2-40B4-BE49-F238E27FC236}">
                <a16:creationId xmlns:a16="http://schemas.microsoft.com/office/drawing/2014/main" id="{C14AB89C-AF00-734A-A424-30EA652A4D4C}"/>
              </a:ext>
            </a:extLst>
          </p:cNvPr>
          <p:cNvSpPr>
            <a:spLocks noGrp="1"/>
          </p:cNvSpPr>
          <p:nvPr>
            <p:ph type="body" sz="quarter" idx="23" hasCustomPrompt="1"/>
          </p:nvPr>
        </p:nvSpPr>
        <p:spPr>
          <a:xfrm>
            <a:off x="6616386" y="3204662"/>
            <a:ext cx="216888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6" name="Text Placeholder 12">
            <a:extLst>
              <a:ext uri="{FF2B5EF4-FFF2-40B4-BE49-F238E27FC236}">
                <a16:creationId xmlns:a16="http://schemas.microsoft.com/office/drawing/2014/main" id="{4E09BC26-BA7E-8544-A018-824A9EFB1BBB}"/>
              </a:ext>
            </a:extLst>
          </p:cNvPr>
          <p:cNvSpPr>
            <a:spLocks noGrp="1"/>
          </p:cNvSpPr>
          <p:nvPr>
            <p:ph type="body" sz="quarter" idx="24" hasCustomPrompt="1"/>
          </p:nvPr>
        </p:nvSpPr>
        <p:spPr>
          <a:xfrm>
            <a:off x="6616066"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7" name="Text Placeholder 12">
            <a:extLst>
              <a:ext uri="{FF2B5EF4-FFF2-40B4-BE49-F238E27FC236}">
                <a16:creationId xmlns:a16="http://schemas.microsoft.com/office/drawing/2014/main" id="{4ED95051-F02A-2B44-8B8E-EDB34EC3D6E8}"/>
              </a:ext>
            </a:extLst>
          </p:cNvPr>
          <p:cNvSpPr>
            <a:spLocks noGrp="1"/>
          </p:cNvSpPr>
          <p:nvPr>
            <p:ph type="body" sz="quarter" idx="25" hasCustomPrompt="1"/>
          </p:nvPr>
        </p:nvSpPr>
        <p:spPr>
          <a:xfrm>
            <a:off x="6616065"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8" name="Text Placeholder 12">
            <a:extLst>
              <a:ext uri="{FF2B5EF4-FFF2-40B4-BE49-F238E27FC236}">
                <a16:creationId xmlns:a16="http://schemas.microsoft.com/office/drawing/2014/main" id="{8C90D190-679F-644A-8434-AAA66DC5F0F9}"/>
              </a:ext>
            </a:extLst>
          </p:cNvPr>
          <p:cNvSpPr>
            <a:spLocks noGrp="1"/>
          </p:cNvSpPr>
          <p:nvPr>
            <p:ph type="body" sz="quarter" idx="26" hasCustomPrompt="1"/>
          </p:nvPr>
        </p:nvSpPr>
        <p:spPr>
          <a:xfrm>
            <a:off x="6616065"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0DC3BDCD-5357-F24F-8D53-9C0EE32F8DBC}"/>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0" name="Title Placeholder 1">
            <a:extLst>
              <a:ext uri="{FF2B5EF4-FFF2-40B4-BE49-F238E27FC236}">
                <a16:creationId xmlns:a16="http://schemas.microsoft.com/office/drawing/2014/main" id="{52790BDA-E831-0C4A-9DC2-014A8D9B4276}"/>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7024964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F09CFA48-93E3-8043-A57D-40578556DD9C}"/>
              </a:ext>
            </a:extLst>
          </p:cNvPr>
          <p:cNvSpPr>
            <a:spLocks noGrp="1"/>
          </p:cNvSpPr>
          <p:nvPr>
            <p:ph type="pic" sz="quarter" idx="10"/>
          </p:nvPr>
        </p:nvSpPr>
        <p:spPr>
          <a:xfrm>
            <a:off x="1259947" y="1561724"/>
            <a:ext cx="1329136" cy="1458003"/>
          </a:xfrm>
          <a:prstGeom prst="rect">
            <a:avLst/>
          </a:prstGeom>
        </p:spPr>
        <p:txBody>
          <a:bodyPr/>
          <a:lstStyle/>
          <a:p>
            <a:endParaRPr lang="en-US"/>
          </a:p>
        </p:txBody>
      </p:sp>
      <p:sp>
        <p:nvSpPr>
          <p:cNvPr id="5" name="Picture Placeholder 2">
            <a:extLst>
              <a:ext uri="{FF2B5EF4-FFF2-40B4-BE49-F238E27FC236}">
                <a16:creationId xmlns:a16="http://schemas.microsoft.com/office/drawing/2014/main" id="{C5CF2E37-D6D2-EC43-8704-8E803F86CB97}"/>
              </a:ext>
            </a:extLst>
          </p:cNvPr>
          <p:cNvSpPr>
            <a:spLocks noGrp="1"/>
          </p:cNvSpPr>
          <p:nvPr>
            <p:ph type="pic" sz="quarter" idx="17"/>
          </p:nvPr>
        </p:nvSpPr>
        <p:spPr>
          <a:xfrm>
            <a:off x="3938006" y="1561724"/>
            <a:ext cx="1329136" cy="1458003"/>
          </a:xfrm>
          <a:prstGeom prst="rect">
            <a:avLst/>
          </a:prstGeom>
        </p:spPr>
        <p:txBody>
          <a:bodyPr/>
          <a:lstStyle/>
          <a:p>
            <a:endParaRPr lang="en-US"/>
          </a:p>
        </p:txBody>
      </p:sp>
      <p:sp>
        <p:nvSpPr>
          <p:cNvPr id="6" name="Picture Placeholder 2">
            <a:extLst>
              <a:ext uri="{FF2B5EF4-FFF2-40B4-BE49-F238E27FC236}">
                <a16:creationId xmlns:a16="http://schemas.microsoft.com/office/drawing/2014/main" id="{78F9C305-0C4B-4A46-9C0F-19A60885A927}"/>
              </a:ext>
            </a:extLst>
          </p:cNvPr>
          <p:cNvSpPr>
            <a:spLocks noGrp="1"/>
          </p:cNvSpPr>
          <p:nvPr>
            <p:ph type="pic" sz="quarter" idx="22"/>
          </p:nvPr>
        </p:nvSpPr>
        <p:spPr>
          <a:xfrm>
            <a:off x="6616065" y="1561724"/>
            <a:ext cx="1329136" cy="1458003"/>
          </a:xfrm>
          <a:prstGeom prst="rect">
            <a:avLst/>
          </a:prstGeom>
        </p:spPr>
        <p:txBody>
          <a:bodyPr/>
          <a:lstStyle/>
          <a:p>
            <a:endParaRPr lang="en-US"/>
          </a:p>
        </p:txBody>
      </p:sp>
      <p:sp>
        <p:nvSpPr>
          <p:cNvPr id="7" name="Text Placeholder 12">
            <a:extLst>
              <a:ext uri="{FF2B5EF4-FFF2-40B4-BE49-F238E27FC236}">
                <a16:creationId xmlns:a16="http://schemas.microsoft.com/office/drawing/2014/main" id="{B319E14E-C4E6-BB48-ADE3-5CAB9B79A93C}"/>
              </a:ext>
            </a:extLst>
          </p:cNvPr>
          <p:cNvSpPr>
            <a:spLocks noGrp="1"/>
          </p:cNvSpPr>
          <p:nvPr>
            <p:ph type="body" sz="quarter" idx="13" hasCustomPrompt="1"/>
          </p:nvPr>
        </p:nvSpPr>
        <p:spPr>
          <a:xfrm>
            <a:off x="1263944" y="3204662"/>
            <a:ext cx="209120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8" name="Text Placeholder 12">
            <a:extLst>
              <a:ext uri="{FF2B5EF4-FFF2-40B4-BE49-F238E27FC236}">
                <a16:creationId xmlns:a16="http://schemas.microsoft.com/office/drawing/2014/main" id="{1974D5E2-3A22-A645-9DEA-A0BFBDB87BA4}"/>
              </a:ext>
            </a:extLst>
          </p:cNvPr>
          <p:cNvSpPr>
            <a:spLocks noGrp="1"/>
          </p:cNvSpPr>
          <p:nvPr>
            <p:ph type="body" sz="quarter" idx="14" hasCustomPrompt="1"/>
          </p:nvPr>
        </p:nvSpPr>
        <p:spPr>
          <a:xfrm>
            <a:off x="126362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9" name="Text Placeholder 12">
            <a:extLst>
              <a:ext uri="{FF2B5EF4-FFF2-40B4-BE49-F238E27FC236}">
                <a16:creationId xmlns:a16="http://schemas.microsoft.com/office/drawing/2014/main" id="{E61033F3-E895-0A48-A532-38770CF2A0F4}"/>
              </a:ext>
            </a:extLst>
          </p:cNvPr>
          <p:cNvSpPr>
            <a:spLocks noGrp="1"/>
          </p:cNvSpPr>
          <p:nvPr>
            <p:ph type="body" sz="quarter" idx="15" hasCustomPrompt="1"/>
          </p:nvPr>
        </p:nvSpPr>
        <p:spPr>
          <a:xfrm>
            <a:off x="126362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0" name="Text Placeholder 12">
            <a:extLst>
              <a:ext uri="{FF2B5EF4-FFF2-40B4-BE49-F238E27FC236}">
                <a16:creationId xmlns:a16="http://schemas.microsoft.com/office/drawing/2014/main" id="{E840731A-DF47-A24D-812E-0601AEA4447A}"/>
              </a:ext>
            </a:extLst>
          </p:cNvPr>
          <p:cNvSpPr>
            <a:spLocks noGrp="1"/>
          </p:cNvSpPr>
          <p:nvPr>
            <p:ph type="body" sz="quarter" idx="16" hasCustomPrompt="1"/>
          </p:nvPr>
        </p:nvSpPr>
        <p:spPr>
          <a:xfrm>
            <a:off x="126362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1" name="Text Placeholder 12">
            <a:extLst>
              <a:ext uri="{FF2B5EF4-FFF2-40B4-BE49-F238E27FC236}">
                <a16:creationId xmlns:a16="http://schemas.microsoft.com/office/drawing/2014/main" id="{0ECA09B2-BB5C-9147-8C31-07144F004754}"/>
              </a:ext>
            </a:extLst>
          </p:cNvPr>
          <p:cNvSpPr>
            <a:spLocks noGrp="1"/>
          </p:cNvSpPr>
          <p:nvPr>
            <p:ph type="body" sz="quarter" idx="18" hasCustomPrompt="1"/>
          </p:nvPr>
        </p:nvSpPr>
        <p:spPr>
          <a:xfrm>
            <a:off x="3938327" y="3204662"/>
            <a:ext cx="209120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2" name="Text Placeholder 12">
            <a:extLst>
              <a:ext uri="{FF2B5EF4-FFF2-40B4-BE49-F238E27FC236}">
                <a16:creationId xmlns:a16="http://schemas.microsoft.com/office/drawing/2014/main" id="{3C14B39B-2AAA-0D45-9794-CC94169592A6}"/>
              </a:ext>
            </a:extLst>
          </p:cNvPr>
          <p:cNvSpPr>
            <a:spLocks noGrp="1"/>
          </p:cNvSpPr>
          <p:nvPr>
            <p:ph type="body" sz="quarter" idx="19" hasCustomPrompt="1"/>
          </p:nvPr>
        </p:nvSpPr>
        <p:spPr>
          <a:xfrm>
            <a:off x="3938007"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3" name="Text Placeholder 12">
            <a:extLst>
              <a:ext uri="{FF2B5EF4-FFF2-40B4-BE49-F238E27FC236}">
                <a16:creationId xmlns:a16="http://schemas.microsoft.com/office/drawing/2014/main" id="{FCA6253F-98DD-D94E-A06B-BE66C1B6DC5F}"/>
              </a:ext>
            </a:extLst>
          </p:cNvPr>
          <p:cNvSpPr>
            <a:spLocks noGrp="1"/>
          </p:cNvSpPr>
          <p:nvPr>
            <p:ph type="body" sz="quarter" idx="20" hasCustomPrompt="1"/>
          </p:nvPr>
        </p:nvSpPr>
        <p:spPr>
          <a:xfrm>
            <a:off x="3938006"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4" name="Text Placeholder 12">
            <a:extLst>
              <a:ext uri="{FF2B5EF4-FFF2-40B4-BE49-F238E27FC236}">
                <a16:creationId xmlns:a16="http://schemas.microsoft.com/office/drawing/2014/main" id="{55F3F976-3857-8E46-8CB0-0387020919FB}"/>
              </a:ext>
            </a:extLst>
          </p:cNvPr>
          <p:cNvSpPr>
            <a:spLocks noGrp="1"/>
          </p:cNvSpPr>
          <p:nvPr>
            <p:ph type="body" sz="quarter" idx="21" hasCustomPrompt="1"/>
          </p:nvPr>
        </p:nvSpPr>
        <p:spPr>
          <a:xfrm>
            <a:off x="3938006"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5" name="Text Placeholder 12">
            <a:extLst>
              <a:ext uri="{FF2B5EF4-FFF2-40B4-BE49-F238E27FC236}">
                <a16:creationId xmlns:a16="http://schemas.microsoft.com/office/drawing/2014/main" id="{7F6449A9-C00A-794B-A563-91791EC2C044}"/>
              </a:ext>
            </a:extLst>
          </p:cNvPr>
          <p:cNvSpPr>
            <a:spLocks noGrp="1"/>
          </p:cNvSpPr>
          <p:nvPr>
            <p:ph type="body" sz="quarter" idx="23" hasCustomPrompt="1"/>
          </p:nvPr>
        </p:nvSpPr>
        <p:spPr>
          <a:xfrm>
            <a:off x="6616386" y="3204662"/>
            <a:ext cx="209120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6" name="Text Placeholder 12">
            <a:extLst>
              <a:ext uri="{FF2B5EF4-FFF2-40B4-BE49-F238E27FC236}">
                <a16:creationId xmlns:a16="http://schemas.microsoft.com/office/drawing/2014/main" id="{C1C4ED1D-28C4-2143-A1FA-50DAC9447573}"/>
              </a:ext>
            </a:extLst>
          </p:cNvPr>
          <p:cNvSpPr>
            <a:spLocks noGrp="1"/>
          </p:cNvSpPr>
          <p:nvPr>
            <p:ph type="body" sz="quarter" idx="24" hasCustomPrompt="1"/>
          </p:nvPr>
        </p:nvSpPr>
        <p:spPr>
          <a:xfrm>
            <a:off x="6616066"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7" name="Text Placeholder 12">
            <a:extLst>
              <a:ext uri="{FF2B5EF4-FFF2-40B4-BE49-F238E27FC236}">
                <a16:creationId xmlns:a16="http://schemas.microsoft.com/office/drawing/2014/main" id="{9ACA0E60-FE81-AE4E-AFAC-91136E932365}"/>
              </a:ext>
            </a:extLst>
          </p:cNvPr>
          <p:cNvSpPr>
            <a:spLocks noGrp="1"/>
          </p:cNvSpPr>
          <p:nvPr>
            <p:ph type="body" sz="quarter" idx="25" hasCustomPrompt="1"/>
          </p:nvPr>
        </p:nvSpPr>
        <p:spPr>
          <a:xfrm>
            <a:off x="6616065"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8" name="Text Placeholder 12">
            <a:extLst>
              <a:ext uri="{FF2B5EF4-FFF2-40B4-BE49-F238E27FC236}">
                <a16:creationId xmlns:a16="http://schemas.microsoft.com/office/drawing/2014/main" id="{41D212D8-7A8A-B541-AA6F-6ED84F5C72A1}"/>
              </a:ext>
            </a:extLst>
          </p:cNvPr>
          <p:cNvSpPr>
            <a:spLocks noGrp="1"/>
          </p:cNvSpPr>
          <p:nvPr>
            <p:ph type="body" sz="quarter" idx="26" hasCustomPrompt="1"/>
          </p:nvPr>
        </p:nvSpPr>
        <p:spPr>
          <a:xfrm>
            <a:off x="6616065"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6BFB17BB-207A-6249-AC18-577F9FA6ED39}"/>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0" name="Title Placeholder 1">
            <a:extLst>
              <a:ext uri="{FF2B5EF4-FFF2-40B4-BE49-F238E27FC236}">
                <a16:creationId xmlns:a16="http://schemas.microsoft.com/office/drawing/2014/main" id="{29B665D5-8948-9A4B-A092-4CAB5476F78B}"/>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932379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ny concepts-titl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57187" y="2605306"/>
            <a:ext cx="3366095"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9" name="Text Placeholder 2"/>
          <p:cNvSpPr>
            <a:spLocks noGrp="1"/>
          </p:cNvSpPr>
          <p:nvPr>
            <p:ph type="body" idx="13" hasCustomPrompt="1"/>
          </p:nvPr>
        </p:nvSpPr>
        <p:spPr>
          <a:xfrm>
            <a:off x="5557188" y="4289326"/>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err="1"/>
              <a:t>Firstname</a:t>
            </a:r>
            <a:r>
              <a:rPr lang="en-US"/>
              <a:t> </a:t>
            </a:r>
            <a:r>
              <a:rPr lang="en-US" err="1"/>
              <a:t>Lastname</a:t>
            </a:r>
            <a:endParaRPr lang="en-US"/>
          </a:p>
        </p:txBody>
      </p:sp>
      <p:sp>
        <p:nvSpPr>
          <p:cNvPr id="8" name="Text Placeholder 7"/>
          <p:cNvSpPr>
            <a:spLocks noGrp="1"/>
          </p:cNvSpPr>
          <p:nvPr>
            <p:ph type="body" sz="quarter" idx="17" hasCustomPrompt="1"/>
          </p:nvPr>
        </p:nvSpPr>
        <p:spPr>
          <a:xfrm>
            <a:off x="537269" y="2605306"/>
            <a:ext cx="4771390" cy="1546622"/>
          </a:xfrm>
          <a:prstGeom prst="rect">
            <a:avLst/>
          </a:prstGeom>
        </p:spPr>
        <p:txBody>
          <a:bodyPr anchor="b" anchorCtr="0">
            <a:normAutofit/>
          </a:bodyPr>
          <a:lstStyle>
            <a:lvl1pPr marL="0" indent="0" algn="r">
              <a:buFontTx/>
              <a:buNone/>
              <a:defRPr sz="40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Tree>
    <p:extLst>
      <p:ext uri="{BB962C8B-B14F-4D97-AF65-F5344CB8AC3E}">
        <p14:creationId xmlns:p14="http://schemas.microsoft.com/office/powerpoint/2010/main" val="2945135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899F4FD0-9679-1B45-A449-53ADBA9B08F5}"/>
              </a:ext>
            </a:extLst>
          </p:cNvPr>
          <p:cNvSpPr>
            <a:spLocks noGrp="1"/>
          </p:cNvSpPr>
          <p:nvPr>
            <p:ph type="pic" sz="quarter" idx="10"/>
          </p:nvPr>
        </p:nvSpPr>
        <p:spPr>
          <a:xfrm>
            <a:off x="1263623" y="1561724"/>
            <a:ext cx="1329136" cy="1458003"/>
          </a:xfrm>
          <a:prstGeom prst="rect">
            <a:avLst/>
          </a:prstGeom>
        </p:spPr>
        <p:txBody>
          <a:bodyPr/>
          <a:lstStyle/>
          <a:p>
            <a:endParaRPr lang="en-US"/>
          </a:p>
        </p:txBody>
      </p:sp>
      <p:sp>
        <p:nvSpPr>
          <p:cNvPr id="5" name="Picture Placeholder 2">
            <a:extLst>
              <a:ext uri="{FF2B5EF4-FFF2-40B4-BE49-F238E27FC236}">
                <a16:creationId xmlns:a16="http://schemas.microsoft.com/office/drawing/2014/main" id="{5815CB65-2373-1B4F-8854-48BCC071797D}"/>
              </a:ext>
            </a:extLst>
          </p:cNvPr>
          <p:cNvSpPr>
            <a:spLocks noGrp="1"/>
          </p:cNvSpPr>
          <p:nvPr>
            <p:ph type="pic" sz="quarter" idx="17"/>
          </p:nvPr>
        </p:nvSpPr>
        <p:spPr>
          <a:xfrm>
            <a:off x="3941682" y="1561724"/>
            <a:ext cx="1329136" cy="1458003"/>
          </a:xfrm>
          <a:prstGeom prst="rect">
            <a:avLst/>
          </a:prstGeom>
        </p:spPr>
        <p:txBody>
          <a:bodyPr/>
          <a:lstStyle/>
          <a:p>
            <a:endParaRPr lang="en-US"/>
          </a:p>
        </p:txBody>
      </p:sp>
      <p:sp>
        <p:nvSpPr>
          <p:cNvPr id="6" name="Picture Placeholder 2">
            <a:extLst>
              <a:ext uri="{FF2B5EF4-FFF2-40B4-BE49-F238E27FC236}">
                <a16:creationId xmlns:a16="http://schemas.microsoft.com/office/drawing/2014/main" id="{5B103883-7106-2A40-AE0B-6B916352E19C}"/>
              </a:ext>
            </a:extLst>
          </p:cNvPr>
          <p:cNvSpPr>
            <a:spLocks noGrp="1"/>
          </p:cNvSpPr>
          <p:nvPr>
            <p:ph type="pic" sz="quarter" idx="22"/>
          </p:nvPr>
        </p:nvSpPr>
        <p:spPr>
          <a:xfrm>
            <a:off x="6619741" y="1561724"/>
            <a:ext cx="1329136" cy="1458003"/>
          </a:xfrm>
          <a:prstGeom prst="rect">
            <a:avLst/>
          </a:prstGeom>
        </p:spPr>
        <p:txBody>
          <a:bodyPr/>
          <a:lstStyle/>
          <a:p>
            <a:endParaRPr lang="en-US"/>
          </a:p>
        </p:txBody>
      </p:sp>
      <p:sp>
        <p:nvSpPr>
          <p:cNvPr id="7" name="Text Placeholder 12">
            <a:extLst>
              <a:ext uri="{FF2B5EF4-FFF2-40B4-BE49-F238E27FC236}">
                <a16:creationId xmlns:a16="http://schemas.microsoft.com/office/drawing/2014/main" id="{FC5F7E63-A2EA-4640-9567-157C1F28539D}"/>
              </a:ext>
            </a:extLst>
          </p:cNvPr>
          <p:cNvSpPr>
            <a:spLocks noGrp="1"/>
          </p:cNvSpPr>
          <p:nvPr>
            <p:ph type="body" sz="quarter" idx="13" hasCustomPrompt="1"/>
          </p:nvPr>
        </p:nvSpPr>
        <p:spPr>
          <a:xfrm>
            <a:off x="1263944" y="3204662"/>
            <a:ext cx="2084482"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8" name="Text Placeholder 12">
            <a:extLst>
              <a:ext uri="{FF2B5EF4-FFF2-40B4-BE49-F238E27FC236}">
                <a16:creationId xmlns:a16="http://schemas.microsoft.com/office/drawing/2014/main" id="{D80E6B02-5EC7-CC46-B977-61601F95236D}"/>
              </a:ext>
            </a:extLst>
          </p:cNvPr>
          <p:cNvSpPr>
            <a:spLocks noGrp="1"/>
          </p:cNvSpPr>
          <p:nvPr>
            <p:ph type="body" sz="quarter" idx="14" hasCustomPrompt="1"/>
          </p:nvPr>
        </p:nvSpPr>
        <p:spPr>
          <a:xfrm>
            <a:off x="126362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9" name="Text Placeholder 12">
            <a:extLst>
              <a:ext uri="{FF2B5EF4-FFF2-40B4-BE49-F238E27FC236}">
                <a16:creationId xmlns:a16="http://schemas.microsoft.com/office/drawing/2014/main" id="{585EEBBC-0379-004B-92DF-9BD2E2928C0B}"/>
              </a:ext>
            </a:extLst>
          </p:cNvPr>
          <p:cNvSpPr>
            <a:spLocks noGrp="1"/>
          </p:cNvSpPr>
          <p:nvPr>
            <p:ph type="body" sz="quarter" idx="15" hasCustomPrompt="1"/>
          </p:nvPr>
        </p:nvSpPr>
        <p:spPr>
          <a:xfrm>
            <a:off x="126362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0" name="Text Placeholder 12">
            <a:extLst>
              <a:ext uri="{FF2B5EF4-FFF2-40B4-BE49-F238E27FC236}">
                <a16:creationId xmlns:a16="http://schemas.microsoft.com/office/drawing/2014/main" id="{251DDD61-B9CF-BB44-A024-00719FA2AE10}"/>
              </a:ext>
            </a:extLst>
          </p:cNvPr>
          <p:cNvSpPr>
            <a:spLocks noGrp="1"/>
          </p:cNvSpPr>
          <p:nvPr>
            <p:ph type="body" sz="quarter" idx="16" hasCustomPrompt="1"/>
          </p:nvPr>
        </p:nvSpPr>
        <p:spPr>
          <a:xfrm>
            <a:off x="126362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1" name="Text Placeholder 12">
            <a:extLst>
              <a:ext uri="{FF2B5EF4-FFF2-40B4-BE49-F238E27FC236}">
                <a16:creationId xmlns:a16="http://schemas.microsoft.com/office/drawing/2014/main" id="{47A3E436-8EAF-8B48-9D4D-800971BAE579}"/>
              </a:ext>
            </a:extLst>
          </p:cNvPr>
          <p:cNvSpPr>
            <a:spLocks noGrp="1"/>
          </p:cNvSpPr>
          <p:nvPr>
            <p:ph type="body" sz="quarter" idx="18" hasCustomPrompt="1"/>
          </p:nvPr>
        </p:nvSpPr>
        <p:spPr>
          <a:xfrm>
            <a:off x="3938327" y="3204662"/>
            <a:ext cx="2084482"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2" name="Text Placeholder 12">
            <a:extLst>
              <a:ext uri="{FF2B5EF4-FFF2-40B4-BE49-F238E27FC236}">
                <a16:creationId xmlns:a16="http://schemas.microsoft.com/office/drawing/2014/main" id="{93832017-9884-B049-BBFC-1472813CE3A9}"/>
              </a:ext>
            </a:extLst>
          </p:cNvPr>
          <p:cNvSpPr>
            <a:spLocks noGrp="1"/>
          </p:cNvSpPr>
          <p:nvPr>
            <p:ph type="body" sz="quarter" idx="19" hasCustomPrompt="1"/>
          </p:nvPr>
        </p:nvSpPr>
        <p:spPr>
          <a:xfrm>
            <a:off x="3938007"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3" name="Text Placeholder 12">
            <a:extLst>
              <a:ext uri="{FF2B5EF4-FFF2-40B4-BE49-F238E27FC236}">
                <a16:creationId xmlns:a16="http://schemas.microsoft.com/office/drawing/2014/main" id="{0CBEB851-3F8B-0F47-8B61-6538F16FFD0C}"/>
              </a:ext>
            </a:extLst>
          </p:cNvPr>
          <p:cNvSpPr>
            <a:spLocks noGrp="1"/>
          </p:cNvSpPr>
          <p:nvPr>
            <p:ph type="body" sz="quarter" idx="20" hasCustomPrompt="1"/>
          </p:nvPr>
        </p:nvSpPr>
        <p:spPr>
          <a:xfrm>
            <a:off x="3938006"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4" name="Text Placeholder 12">
            <a:extLst>
              <a:ext uri="{FF2B5EF4-FFF2-40B4-BE49-F238E27FC236}">
                <a16:creationId xmlns:a16="http://schemas.microsoft.com/office/drawing/2014/main" id="{32C1F224-8376-F34D-BFEE-AF7FEE098B47}"/>
              </a:ext>
            </a:extLst>
          </p:cNvPr>
          <p:cNvSpPr>
            <a:spLocks noGrp="1"/>
          </p:cNvSpPr>
          <p:nvPr>
            <p:ph type="body" sz="quarter" idx="21" hasCustomPrompt="1"/>
          </p:nvPr>
        </p:nvSpPr>
        <p:spPr>
          <a:xfrm>
            <a:off x="3938006"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5" name="Text Placeholder 12">
            <a:extLst>
              <a:ext uri="{FF2B5EF4-FFF2-40B4-BE49-F238E27FC236}">
                <a16:creationId xmlns:a16="http://schemas.microsoft.com/office/drawing/2014/main" id="{227CB412-04C2-204E-9FF0-86350CFB8C1C}"/>
              </a:ext>
            </a:extLst>
          </p:cNvPr>
          <p:cNvSpPr>
            <a:spLocks noGrp="1"/>
          </p:cNvSpPr>
          <p:nvPr>
            <p:ph type="body" sz="quarter" idx="23" hasCustomPrompt="1"/>
          </p:nvPr>
        </p:nvSpPr>
        <p:spPr>
          <a:xfrm>
            <a:off x="6616386" y="3204662"/>
            <a:ext cx="2084482"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6" name="Text Placeholder 12">
            <a:extLst>
              <a:ext uri="{FF2B5EF4-FFF2-40B4-BE49-F238E27FC236}">
                <a16:creationId xmlns:a16="http://schemas.microsoft.com/office/drawing/2014/main" id="{F7F11970-D5E4-DD47-A2CA-6A6FDDEA482B}"/>
              </a:ext>
            </a:extLst>
          </p:cNvPr>
          <p:cNvSpPr>
            <a:spLocks noGrp="1"/>
          </p:cNvSpPr>
          <p:nvPr>
            <p:ph type="body" sz="quarter" idx="24" hasCustomPrompt="1"/>
          </p:nvPr>
        </p:nvSpPr>
        <p:spPr>
          <a:xfrm>
            <a:off x="6616066"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7" name="Text Placeholder 12">
            <a:extLst>
              <a:ext uri="{FF2B5EF4-FFF2-40B4-BE49-F238E27FC236}">
                <a16:creationId xmlns:a16="http://schemas.microsoft.com/office/drawing/2014/main" id="{358C85CF-86F3-5E49-B8EB-E08AD57BF91B}"/>
              </a:ext>
            </a:extLst>
          </p:cNvPr>
          <p:cNvSpPr>
            <a:spLocks noGrp="1"/>
          </p:cNvSpPr>
          <p:nvPr>
            <p:ph type="body" sz="quarter" idx="25" hasCustomPrompt="1"/>
          </p:nvPr>
        </p:nvSpPr>
        <p:spPr>
          <a:xfrm>
            <a:off x="6616065"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8" name="Text Placeholder 12">
            <a:extLst>
              <a:ext uri="{FF2B5EF4-FFF2-40B4-BE49-F238E27FC236}">
                <a16:creationId xmlns:a16="http://schemas.microsoft.com/office/drawing/2014/main" id="{A7485AB4-A95A-2A4F-A4F3-CD55E322EB97}"/>
              </a:ext>
            </a:extLst>
          </p:cNvPr>
          <p:cNvSpPr>
            <a:spLocks noGrp="1"/>
          </p:cNvSpPr>
          <p:nvPr>
            <p:ph type="body" sz="quarter" idx="26" hasCustomPrompt="1"/>
          </p:nvPr>
        </p:nvSpPr>
        <p:spPr>
          <a:xfrm>
            <a:off x="6616065"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84FB4F94-8385-5948-9537-3F01F105EDEF}"/>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0" name="Title Placeholder 1">
            <a:extLst>
              <a:ext uri="{FF2B5EF4-FFF2-40B4-BE49-F238E27FC236}">
                <a16:creationId xmlns:a16="http://schemas.microsoft.com/office/drawing/2014/main" id="{2DB732A2-97C6-9241-B838-2FB32740C40A}"/>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8423393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F3CDDF39-209F-7549-A2A9-3ECAB02481BD}"/>
              </a:ext>
            </a:extLst>
          </p:cNvPr>
          <p:cNvSpPr>
            <a:spLocks noGrp="1"/>
          </p:cNvSpPr>
          <p:nvPr>
            <p:ph type="pic" sz="quarter" idx="10"/>
          </p:nvPr>
        </p:nvSpPr>
        <p:spPr>
          <a:xfrm>
            <a:off x="977075" y="1561724"/>
            <a:ext cx="1329136" cy="1458003"/>
          </a:xfrm>
          <a:prstGeom prst="rect">
            <a:avLst/>
          </a:prstGeom>
        </p:spPr>
        <p:txBody>
          <a:bodyPr/>
          <a:lstStyle/>
          <a:p>
            <a:endParaRPr lang="en-US"/>
          </a:p>
        </p:txBody>
      </p:sp>
      <p:sp>
        <p:nvSpPr>
          <p:cNvPr id="20" name="Text Placeholder 12">
            <a:extLst>
              <a:ext uri="{FF2B5EF4-FFF2-40B4-BE49-F238E27FC236}">
                <a16:creationId xmlns:a16="http://schemas.microsoft.com/office/drawing/2014/main" id="{78B65F84-7ACE-234F-AA60-D79D620618FD}"/>
              </a:ext>
            </a:extLst>
          </p:cNvPr>
          <p:cNvSpPr>
            <a:spLocks noGrp="1"/>
          </p:cNvSpPr>
          <p:nvPr>
            <p:ph type="body" sz="quarter" idx="13" hasCustomPrompt="1"/>
          </p:nvPr>
        </p:nvSpPr>
        <p:spPr>
          <a:xfrm>
            <a:off x="98107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1" name="Text Placeholder 12">
            <a:extLst>
              <a:ext uri="{FF2B5EF4-FFF2-40B4-BE49-F238E27FC236}">
                <a16:creationId xmlns:a16="http://schemas.microsoft.com/office/drawing/2014/main" id="{4A512F77-07DE-854A-AA46-0938F14FDE77}"/>
              </a:ext>
            </a:extLst>
          </p:cNvPr>
          <p:cNvSpPr>
            <a:spLocks noGrp="1"/>
          </p:cNvSpPr>
          <p:nvPr>
            <p:ph type="body" sz="quarter" idx="14" hasCustomPrompt="1"/>
          </p:nvPr>
        </p:nvSpPr>
        <p:spPr>
          <a:xfrm>
            <a:off x="98075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2" name="Text Placeholder 12">
            <a:extLst>
              <a:ext uri="{FF2B5EF4-FFF2-40B4-BE49-F238E27FC236}">
                <a16:creationId xmlns:a16="http://schemas.microsoft.com/office/drawing/2014/main" id="{CA64EAD0-AD40-EF4F-ACA5-4E5069E51FEC}"/>
              </a:ext>
            </a:extLst>
          </p:cNvPr>
          <p:cNvSpPr>
            <a:spLocks noGrp="1"/>
          </p:cNvSpPr>
          <p:nvPr>
            <p:ph type="body" sz="quarter" idx="15" hasCustomPrompt="1"/>
          </p:nvPr>
        </p:nvSpPr>
        <p:spPr>
          <a:xfrm>
            <a:off x="98075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3" name="Text Placeholder 12">
            <a:extLst>
              <a:ext uri="{FF2B5EF4-FFF2-40B4-BE49-F238E27FC236}">
                <a16:creationId xmlns:a16="http://schemas.microsoft.com/office/drawing/2014/main" id="{E0DB0088-CEC5-1845-8036-B9A792D88A88}"/>
              </a:ext>
            </a:extLst>
          </p:cNvPr>
          <p:cNvSpPr>
            <a:spLocks noGrp="1"/>
          </p:cNvSpPr>
          <p:nvPr>
            <p:ph type="body" sz="quarter" idx="16" hasCustomPrompt="1"/>
          </p:nvPr>
        </p:nvSpPr>
        <p:spPr>
          <a:xfrm>
            <a:off x="98075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4" name="Picture Placeholder 2">
            <a:extLst>
              <a:ext uri="{FF2B5EF4-FFF2-40B4-BE49-F238E27FC236}">
                <a16:creationId xmlns:a16="http://schemas.microsoft.com/office/drawing/2014/main" id="{7C56EA9E-5F2F-3247-BD7C-5BB4255A295C}"/>
              </a:ext>
            </a:extLst>
          </p:cNvPr>
          <p:cNvSpPr>
            <a:spLocks noGrp="1"/>
          </p:cNvSpPr>
          <p:nvPr>
            <p:ph type="pic" sz="quarter" idx="17"/>
          </p:nvPr>
        </p:nvSpPr>
        <p:spPr>
          <a:xfrm>
            <a:off x="2994081" y="1561724"/>
            <a:ext cx="1329136" cy="1458003"/>
          </a:xfrm>
          <a:prstGeom prst="rect">
            <a:avLst/>
          </a:prstGeom>
        </p:spPr>
        <p:txBody>
          <a:bodyPr/>
          <a:lstStyle/>
          <a:p>
            <a:endParaRPr lang="en-US"/>
          </a:p>
        </p:txBody>
      </p:sp>
      <p:sp>
        <p:nvSpPr>
          <p:cNvPr id="25" name="Text Placeholder 12">
            <a:extLst>
              <a:ext uri="{FF2B5EF4-FFF2-40B4-BE49-F238E27FC236}">
                <a16:creationId xmlns:a16="http://schemas.microsoft.com/office/drawing/2014/main" id="{25EB1355-E52B-F943-AF98-2F4CE9902577}"/>
              </a:ext>
            </a:extLst>
          </p:cNvPr>
          <p:cNvSpPr>
            <a:spLocks noGrp="1"/>
          </p:cNvSpPr>
          <p:nvPr>
            <p:ph type="body" sz="quarter" idx="18" hasCustomPrompt="1"/>
          </p:nvPr>
        </p:nvSpPr>
        <p:spPr>
          <a:xfrm>
            <a:off x="2994401" y="3204662"/>
            <a:ext cx="2114815"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6" name="Text Placeholder 12">
            <a:extLst>
              <a:ext uri="{FF2B5EF4-FFF2-40B4-BE49-F238E27FC236}">
                <a16:creationId xmlns:a16="http://schemas.microsoft.com/office/drawing/2014/main" id="{E1F7E102-8264-CB45-A77E-3B00DC23FF15}"/>
              </a:ext>
            </a:extLst>
          </p:cNvPr>
          <p:cNvSpPr>
            <a:spLocks noGrp="1"/>
          </p:cNvSpPr>
          <p:nvPr>
            <p:ph type="body" sz="quarter" idx="19" hasCustomPrompt="1"/>
          </p:nvPr>
        </p:nvSpPr>
        <p:spPr>
          <a:xfrm>
            <a:off x="299408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7" name="Text Placeholder 12">
            <a:extLst>
              <a:ext uri="{FF2B5EF4-FFF2-40B4-BE49-F238E27FC236}">
                <a16:creationId xmlns:a16="http://schemas.microsoft.com/office/drawing/2014/main" id="{1DB5CDC0-FE2C-2A41-A8B6-1DCE17ED3343}"/>
              </a:ext>
            </a:extLst>
          </p:cNvPr>
          <p:cNvSpPr>
            <a:spLocks noGrp="1"/>
          </p:cNvSpPr>
          <p:nvPr>
            <p:ph type="body" sz="quarter" idx="20" hasCustomPrompt="1"/>
          </p:nvPr>
        </p:nvSpPr>
        <p:spPr>
          <a:xfrm>
            <a:off x="299408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8" name="Text Placeholder 12">
            <a:extLst>
              <a:ext uri="{FF2B5EF4-FFF2-40B4-BE49-F238E27FC236}">
                <a16:creationId xmlns:a16="http://schemas.microsoft.com/office/drawing/2014/main" id="{D8FD54A2-6AB0-7441-B4D5-9C67091C7C3D}"/>
              </a:ext>
            </a:extLst>
          </p:cNvPr>
          <p:cNvSpPr>
            <a:spLocks noGrp="1"/>
          </p:cNvSpPr>
          <p:nvPr>
            <p:ph type="body" sz="quarter" idx="21" hasCustomPrompt="1"/>
          </p:nvPr>
        </p:nvSpPr>
        <p:spPr>
          <a:xfrm>
            <a:off x="299408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9" name="Picture Placeholder 2">
            <a:extLst>
              <a:ext uri="{FF2B5EF4-FFF2-40B4-BE49-F238E27FC236}">
                <a16:creationId xmlns:a16="http://schemas.microsoft.com/office/drawing/2014/main" id="{025B509B-C2EA-3149-ACD8-B0CBA646FA9E}"/>
              </a:ext>
            </a:extLst>
          </p:cNvPr>
          <p:cNvSpPr>
            <a:spLocks noGrp="1"/>
          </p:cNvSpPr>
          <p:nvPr>
            <p:ph type="pic" sz="quarter" idx="22"/>
          </p:nvPr>
        </p:nvSpPr>
        <p:spPr>
          <a:xfrm>
            <a:off x="5011087" y="1561724"/>
            <a:ext cx="1329136" cy="1458003"/>
          </a:xfrm>
          <a:prstGeom prst="rect">
            <a:avLst/>
          </a:prstGeom>
        </p:spPr>
        <p:txBody>
          <a:bodyPr/>
          <a:lstStyle/>
          <a:p>
            <a:endParaRPr lang="en-US"/>
          </a:p>
        </p:txBody>
      </p:sp>
      <p:sp>
        <p:nvSpPr>
          <p:cNvPr id="30" name="Text Placeholder 12">
            <a:extLst>
              <a:ext uri="{FF2B5EF4-FFF2-40B4-BE49-F238E27FC236}">
                <a16:creationId xmlns:a16="http://schemas.microsoft.com/office/drawing/2014/main" id="{E5EED9C1-9600-4C4A-93BD-365073E21A33}"/>
              </a:ext>
            </a:extLst>
          </p:cNvPr>
          <p:cNvSpPr>
            <a:spLocks noGrp="1"/>
          </p:cNvSpPr>
          <p:nvPr>
            <p:ph type="body" sz="quarter" idx="23" hasCustomPrompt="1"/>
          </p:nvPr>
        </p:nvSpPr>
        <p:spPr>
          <a:xfrm>
            <a:off x="5011407" y="3204662"/>
            <a:ext cx="2111137"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1" name="Text Placeholder 12">
            <a:extLst>
              <a:ext uri="{FF2B5EF4-FFF2-40B4-BE49-F238E27FC236}">
                <a16:creationId xmlns:a16="http://schemas.microsoft.com/office/drawing/2014/main" id="{848F9551-2374-7644-B4EF-938BE5B076DA}"/>
              </a:ext>
            </a:extLst>
          </p:cNvPr>
          <p:cNvSpPr>
            <a:spLocks noGrp="1"/>
          </p:cNvSpPr>
          <p:nvPr>
            <p:ph type="body" sz="quarter" idx="24" hasCustomPrompt="1"/>
          </p:nvPr>
        </p:nvSpPr>
        <p:spPr>
          <a:xfrm>
            <a:off x="5011088"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2" name="Text Placeholder 12">
            <a:extLst>
              <a:ext uri="{FF2B5EF4-FFF2-40B4-BE49-F238E27FC236}">
                <a16:creationId xmlns:a16="http://schemas.microsoft.com/office/drawing/2014/main" id="{6E2EAE6B-B54A-3B49-A7EC-FCD1A85AF3C5}"/>
              </a:ext>
            </a:extLst>
          </p:cNvPr>
          <p:cNvSpPr>
            <a:spLocks noGrp="1"/>
          </p:cNvSpPr>
          <p:nvPr>
            <p:ph type="body" sz="quarter" idx="25" hasCustomPrompt="1"/>
          </p:nvPr>
        </p:nvSpPr>
        <p:spPr>
          <a:xfrm>
            <a:off x="5011087"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3" name="Text Placeholder 12">
            <a:extLst>
              <a:ext uri="{FF2B5EF4-FFF2-40B4-BE49-F238E27FC236}">
                <a16:creationId xmlns:a16="http://schemas.microsoft.com/office/drawing/2014/main" id="{BA7F9229-4259-AA4C-A523-9E0F8DB6AE05}"/>
              </a:ext>
            </a:extLst>
          </p:cNvPr>
          <p:cNvSpPr>
            <a:spLocks noGrp="1"/>
          </p:cNvSpPr>
          <p:nvPr>
            <p:ph type="body" sz="quarter" idx="26" hasCustomPrompt="1"/>
          </p:nvPr>
        </p:nvSpPr>
        <p:spPr>
          <a:xfrm>
            <a:off x="5011087"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4" name="Picture Placeholder 2">
            <a:extLst>
              <a:ext uri="{FF2B5EF4-FFF2-40B4-BE49-F238E27FC236}">
                <a16:creationId xmlns:a16="http://schemas.microsoft.com/office/drawing/2014/main" id="{AF625147-E7A0-3347-9AA4-4EE96974123A}"/>
              </a:ext>
            </a:extLst>
          </p:cNvPr>
          <p:cNvSpPr>
            <a:spLocks noGrp="1"/>
          </p:cNvSpPr>
          <p:nvPr>
            <p:ph type="pic" sz="quarter" idx="28"/>
          </p:nvPr>
        </p:nvSpPr>
        <p:spPr>
          <a:xfrm>
            <a:off x="7028093" y="1561724"/>
            <a:ext cx="1329136" cy="1458003"/>
          </a:xfrm>
          <a:prstGeom prst="rect">
            <a:avLst/>
          </a:prstGeom>
        </p:spPr>
        <p:txBody>
          <a:bodyPr/>
          <a:lstStyle/>
          <a:p>
            <a:endParaRPr lang="en-US"/>
          </a:p>
        </p:txBody>
      </p:sp>
      <p:sp>
        <p:nvSpPr>
          <p:cNvPr id="35" name="Text Placeholder 12">
            <a:extLst>
              <a:ext uri="{FF2B5EF4-FFF2-40B4-BE49-F238E27FC236}">
                <a16:creationId xmlns:a16="http://schemas.microsoft.com/office/drawing/2014/main" id="{949B003E-5263-F84D-9977-230846B4BB2D}"/>
              </a:ext>
            </a:extLst>
          </p:cNvPr>
          <p:cNvSpPr>
            <a:spLocks noGrp="1"/>
          </p:cNvSpPr>
          <p:nvPr>
            <p:ph type="body" sz="quarter" idx="29" hasCustomPrompt="1"/>
          </p:nvPr>
        </p:nvSpPr>
        <p:spPr>
          <a:xfrm>
            <a:off x="7028413" y="3204662"/>
            <a:ext cx="2114815"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6" name="Text Placeholder 12">
            <a:extLst>
              <a:ext uri="{FF2B5EF4-FFF2-40B4-BE49-F238E27FC236}">
                <a16:creationId xmlns:a16="http://schemas.microsoft.com/office/drawing/2014/main" id="{E2985A2B-5751-8E41-8636-F6FDB2DA2380}"/>
              </a:ext>
            </a:extLst>
          </p:cNvPr>
          <p:cNvSpPr>
            <a:spLocks noGrp="1"/>
          </p:cNvSpPr>
          <p:nvPr>
            <p:ph type="body" sz="quarter" idx="30" hasCustomPrompt="1"/>
          </p:nvPr>
        </p:nvSpPr>
        <p:spPr>
          <a:xfrm>
            <a:off x="702809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7" name="Text Placeholder 12">
            <a:extLst>
              <a:ext uri="{FF2B5EF4-FFF2-40B4-BE49-F238E27FC236}">
                <a16:creationId xmlns:a16="http://schemas.microsoft.com/office/drawing/2014/main" id="{961EB6A0-6CAE-2047-A1D6-5468F26994B5}"/>
              </a:ext>
            </a:extLst>
          </p:cNvPr>
          <p:cNvSpPr>
            <a:spLocks noGrp="1"/>
          </p:cNvSpPr>
          <p:nvPr>
            <p:ph type="body" sz="quarter" idx="31" hasCustomPrompt="1"/>
          </p:nvPr>
        </p:nvSpPr>
        <p:spPr>
          <a:xfrm>
            <a:off x="702809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8" name="Text Placeholder 12">
            <a:extLst>
              <a:ext uri="{FF2B5EF4-FFF2-40B4-BE49-F238E27FC236}">
                <a16:creationId xmlns:a16="http://schemas.microsoft.com/office/drawing/2014/main" id="{86D29628-E97F-654E-ABB2-293983F70570}"/>
              </a:ext>
            </a:extLst>
          </p:cNvPr>
          <p:cNvSpPr>
            <a:spLocks noGrp="1"/>
          </p:cNvSpPr>
          <p:nvPr>
            <p:ph type="body" sz="quarter" idx="32" hasCustomPrompt="1"/>
          </p:nvPr>
        </p:nvSpPr>
        <p:spPr>
          <a:xfrm>
            <a:off x="702809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9" name="Text Placeholder 8">
            <a:extLst>
              <a:ext uri="{FF2B5EF4-FFF2-40B4-BE49-F238E27FC236}">
                <a16:creationId xmlns:a16="http://schemas.microsoft.com/office/drawing/2014/main" id="{C6022B79-ADF7-3844-9967-F51EED6BA0C4}"/>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40" name="Title Placeholder 1">
            <a:extLst>
              <a:ext uri="{FF2B5EF4-FFF2-40B4-BE49-F238E27FC236}">
                <a16:creationId xmlns:a16="http://schemas.microsoft.com/office/drawing/2014/main" id="{D42D0E1B-4690-434F-87D7-1F04A5425117}"/>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1909804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C1981B0F-B36B-E646-9C99-E400D2792822}"/>
              </a:ext>
            </a:extLst>
          </p:cNvPr>
          <p:cNvSpPr>
            <a:spLocks noGrp="1"/>
          </p:cNvSpPr>
          <p:nvPr>
            <p:ph type="pic" sz="quarter" idx="10"/>
          </p:nvPr>
        </p:nvSpPr>
        <p:spPr>
          <a:xfrm>
            <a:off x="977075" y="1561724"/>
            <a:ext cx="1329136" cy="1458003"/>
          </a:xfrm>
          <a:prstGeom prst="rect">
            <a:avLst/>
          </a:prstGeom>
        </p:spPr>
        <p:txBody>
          <a:bodyPr/>
          <a:lstStyle/>
          <a:p>
            <a:endParaRPr lang="en-US"/>
          </a:p>
        </p:txBody>
      </p:sp>
      <p:sp>
        <p:nvSpPr>
          <p:cNvPr id="20" name="Text Placeholder 12">
            <a:extLst>
              <a:ext uri="{FF2B5EF4-FFF2-40B4-BE49-F238E27FC236}">
                <a16:creationId xmlns:a16="http://schemas.microsoft.com/office/drawing/2014/main" id="{ADCCAF30-4CF1-4840-B9C6-3CE3D2ED305D}"/>
              </a:ext>
            </a:extLst>
          </p:cNvPr>
          <p:cNvSpPr>
            <a:spLocks noGrp="1"/>
          </p:cNvSpPr>
          <p:nvPr>
            <p:ph type="body" sz="quarter" idx="13" hasCustomPrompt="1"/>
          </p:nvPr>
        </p:nvSpPr>
        <p:spPr>
          <a:xfrm>
            <a:off x="98107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1" name="Text Placeholder 12">
            <a:extLst>
              <a:ext uri="{FF2B5EF4-FFF2-40B4-BE49-F238E27FC236}">
                <a16:creationId xmlns:a16="http://schemas.microsoft.com/office/drawing/2014/main" id="{1E5AAEA5-F99E-5D43-8C7E-D11FE595187E}"/>
              </a:ext>
            </a:extLst>
          </p:cNvPr>
          <p:cNvSpPr>
            <a:spLocks noGrp="1"/>
          </p:cNvSpPr>
          <p:nvPr>
            <p:ph type="body" sz="quarter" idx="14" hasCustomPrompt="1"/>
          </p:nvPr>
        </p:nvSpPr>
        <p:spPr>
          <a:xfrm>
            <a:off x="98075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2" name="Text Placeholder 12">
            <a:extLst>
              <a:ext uri="{FF2B5EF4-FFF2-40B4-BE49-F238E27FC236}">
                <a16:creationId xmlns:a16="http://schemas.microsoft.com/office/drawing/2014/main" id="{5716752F-303E-394F-BC75-88236C1FA80B}"/>
              </a:ext>
            </a:extLst>
          </p:cNvPr>
          <p:cNvSpPr>
            <a:spLocks noGrp="1"/>
          </p:cNvSpPr>
          <p:nvPr>
            <p:ph type="body" sz="quarter" idx="15" hasCustomPrompt="1"/>
          </p:nvPr>
        </p:nvSpPr>
        <p:spPr>
          <a:xfrm>
            <a:off x="98075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3" name="Text Placeholder 12">
            <a:extLst>
              <a:ext uri="{FF2B5EF4-FFF2-40B4-BE49-F238E27FC236}">
                <a16:creationId xmlns:a16="http://schemas.microsoft.com/office/drawing/2014/main" id="{4F98497C-3AFF-E241-9C32-E5E89F406FE4}"/>
              </a:ext>
            </a:extLst>
          </p:cNvPr>
          <p:cNvSpPr>
            <a:spLocks noGrp="1"/>
          </p:cNvSpPr>
          <p:nvPr>
            <p:ph type="body" sz="quarter" idx="16" hasCustomPrompt="1"/>
          </p:nvPr>
        </p:nvSpPr>
        <p:spPr>
          <a:xfrm>
            <a:off x="98075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4" name="Picture Placeholder 2">
            <a:extLst>
              <a:ext uri="{FF2B5EF4-FFF2-40B4-BE49-F238E27FC236}">
                <a16:creationId xmlns:a16="http://schemas.microsoft.com/office/drawing/2014/main" id="{A87830E8-D602-7744-BFE7-F3E5C45B60BE}"/>
              </a:ext>
            </a:extLst>
          </p:cNvPr>
          <p:cNvSpPr>
            <a:spLocks noGrp="1"/>
          </p:cNvSpPr>
          <p:nvPr>
            <p:ph type="pic" sz="quarter" idx="17"/>
          </p:nvPr>
        </p:nvSpPr>
        <p:spPr>
          <a:xfrm>
            <a:off x="2994081" y="1561724"/>
            <a:ext cx="1329136" cy="1458003"/>
          </a:xfrm>
          <a:prstGeom prst="rect">
            <a:avLst/>
          </a:prstGeom>
        </p:spPr>
        <p:txBody>
          <a:bodyPr/>
          <a:lstStyle/>
          <a:p>
            <a:endParaRPr lang="en-US"/>
          </a:p>
        </p:txBody>
      </p:sp>
      <p:sp>
        <p:nvSpPr>
          <p:cNvPr id="25" name="Text Placeholder 12">
            <a:extLst>
              <a:ext uri="{FF2B5EF4-FFF2-40B4-BE49-F238E27FC236}">
                <a16:creationId xmlns:a16="http://schemas.microsoft.com/office/drawing/2014/main" id="{A6BE5372-1671-8940-AE3C-DFFDA9168EF8}"/>
              </a:ext>
            </a:extLst>
          </p:cNvPr>
          <p:cNvSpPr>
            <a:spLocks noGrp="1"/>
          </p:cNvSpPr>
          <p:nvPr>
            <p:ph type="body" sz="quarter" idx="18" hasCustomPrompt="1"/>
          </p:nvPr>
        </p:nvSpPr>
        <p:spPr>
          <a:xfrm>
            <a:off x="299440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6" name="Text Placeholder 12">
            <a:extLst>
              <a:ext uri="{FF2B5EF4-FFF2-40B4-BE49-F238E27FC236}">
                <a16:creationId xmlns:a16="http://schemas.microsoft.com/office/drawing/2014/main" id="{112E576D-F2B5-7642-8272-B67BD2CF62B0}"/>
              </a:ext>
            </a:extLst>
          </p:cNvPr>
          <p:cNvSpPr>
            <a:spLocks noGrp="1"/>
          </p:cNvSpPr>
          <p:nvPr>
            <p:ph type="body" sz="quarter" idx="19" hasCustomPrompt="1"/>
          </p:nvPr>
        </p:nvSpPr>
        <p:spPr>
          <a:xfrm>
            <a:off x="299408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7" name="Text Placeholder 12">
            <a:extLst>
              <a:ext uri="{FF2B5EF4-FFF2-40B4-BE49-F238E27FC236}">
                <a16:creationId xmlns:a16="http://schemas.microsoft.com/office/drawing/2014/main" id="{08C6DC28-CF2A-2C42-BC4F-BF538911768A}"/>
              </a:ext>
            </a:extLst>
          </p:cNvPr>
          <p:cNvSpPr>
            <a:spLocks noGrp="1"/>
          </p:cNvSpPr>
          <p:nvPr>
            <p:ph type="body" sz="quarter" idx="20" hasCustomPrompt="1"/>
          </p:nvPr>
        </p:nvSpPr>
        <p:spPr>
          <a:xfrm>
            <a:off x="299408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8" name="Text Placeholder 12">
            <a:extLst>
              <a:ext uri="{FF2B5EF4-FFF2-40B4-BE49-F238E27FC236}">
                <a16:creationId xmlns:a16="http://schemas.microsoft.com/office/drawing/2014/main" id="{FCC753C5-C102-414A-B5AB-F7AA24D58CC4}"/>
              </a:ext>
            </a:extLst>
          </p:cNvPr>
          <p:cNvSpPr>
            <a:spLocks noGrp="1"/>
          </p:cNvSpPr>
          <p:nvPr>
            <p:ph type="body" sz="quarter" idx="21" hasCustomPrompt="1"/>
          </p:nvPr>
        </p:nvSpPr>
        <p:spPr>
          <a:xfrm>
            <a:off x="299408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9" name="Picture Placeholder 2">
            <a:extLst>
              <a:ext uri="{FF2B5EF4-FFF2-40B4-BE49-F238E27FC236}">
                <a16:creationId xmlns:a16="http://schemas.microsoft.com/office/drawing/2014/main" id="{532BB087-C3B1-9346-BFF1-BA670E65E6F0}"/>
              </a:ext>
            </a:extLst>
          </p:cNvPr>
          <p:cNvSpPr>
            <a:spLocks noGrp="1"/>
          </p:cNvSpPr>
          <p:nvPr>
            <p:ph type="pic" sz="quarter" idx="22"/>
          </p:nvPr>
        </p:nvSpPr>
        <p:spPr>
          <a:xfrm>
            <a:off x="5011087" y="1561724"/>
            <a:ext cx="1329136" cy="1458003"/>
          </a:xfrm>
          <a:prstGeom prst="rect">
            <a:avLst/>
          </a:prstGeom>
        </p:spPr>
        <p:txBody>
          <a:bodyPr/>
          <a:lstStyle/>
          <a:p>
            <a:endParaRPr lang="en-US"/>
          </a:p>
        </p:txBody>
      </p:sp>
      <p:sp>
        <p:nvSpPr>
          <p:cNvPr id="30" name="Text Placeholder 12">
            <a:extLst>
              <a:ext uri="{FF2B5EF4-FFF2-40B4-BE49-F238E27FC236}">
                <a16:creationId xmlns:a16="http://schemas.microsoft.com/office/drawing/2014/main" id="{3D6E4010-C0F8-1C4B-9F7E-A278F8FB0389}"/>
              </a:ext>
            </a:extLst>
          </p:cNvPr>
          <p:cNvSpPr>
            <a:spLocks noGrp="1"/>
          </p:cNvSpPr>
          <p:nvPr>
            <p:ph type="body" sz="quarter" idx="23" hasCustomPrompt="1"/>
          </p:nvPr>
        </p:nvSpPr>
        <p:spPr>
          <a:xfrm>
            <a:off x="5011408"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1" name="Text Placeholder 12">
            <a:extLst>
              <a:ext uri="{FF2B5EF4-FFF2-40B4-BE49-F238E27FC236}">
                <a16:creationId xmlns:a16="http://schemas.microsoft.com/office/drawing/2014/main" id="{44232BE1-DC7E-D442-833A-97B5798674D5}"/>
              </a:ext>
            </a:extLst>
          </p:cNvPr>
          <p:cNvSpPr>
            <a:spLocks noGrp="1"/>
          </p:cNvSpPr>
          <p:nvPr>
            <p:ph type="body" sz="quarter" idx="24" hasCustomPrompt="1"/>
          </p:nvPr>
        </p:nvSpPr>
        <p:spPr>
          <a:xfrm>
            <a:off x="5011088"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2" name="Text Placeholder 12">
            <a:extLst>
              <a:ext uri="{FF2B5EF4-FFF2-40B4-BE49-F238E27FC236}">
                <a16:creationId xmlns:a16="http://schemas.microsoft.com/office/drawing/2014/main" id="{07A04FF1-D8C3-B94F-966B-72332D0D0BE1}"/>
              </a:ext>
            </a:extLst>
          </p:cNvPr>
          <p:cNvSpPr>
            <a:spLocks noGrp="1"/>
          </p:cNvSpPr>
          <p:nvPr>
            <p:ph type="body" sz="quarter" idx="25" hasCustomPrompt="1"/>
          </p:nvPr>
        </p:nvSpPr>
        <p:spPr>
          <a:xfrm>
            <a:off x="5011087"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3" name="Text Placeholder 12">
            <a:extLst>
              <a:ext uri="{FF2B5EF4-FFF2-40B4-BE49-F238E27FC236}">
                <a16:creationId xmlns:a16="http://schemas.microsoft.com/office/drawing/2014/main" id="{29BA4A29-953B-E049-BD4E-520CBB29BA7A}"/>
              </a:ext>
            </a:extLst>
          </p:cNvPr>
          <p:cNvSpPr>
            <a:spLocks noGrp="1"/>
          </p:cNvSpPr>
          <p:nvPr>
            <p:ph type="body" sz="quarter" idx="26" hasCustomPrompt="1"/>
          </p:nvPr>
        </p:nvSpPr>
        <p:spPr>
          <a:xfrm>
            <a:off x="5011087"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4" name="Picture Placeholder 2">
            <a:extLst>
              <a:ext uri="{FF2B5EF4-FFF2-40B4-BE49-F238E27FC236}">
                <a16:creationId xmlns:a16="http://schemas.microsoft.com/office/drawing/2014/main" id="{696F4571-3267-5C47-926B-E263FEFAB4F2}"/>
              </a:ext>
            </a:extLst>
          </p:cNvPr>
          <p:cNvSpPr>
            <a:spLocks noGrp="1"/>
          </p:cNvSpPr>
          <p:nvPr>
            <p:ph type="pic" sz="quarter" idx="28"/>
          </p:nvPr>
        </p:nvSpPr>
        <p:spPr>
          <a:xfrm>
            <a:off x="7028093" y="1561724"/>
            <a:ext cx="1329136" cy="1458003"/>
          </a:xfrm>
          <a:prstGeom prst="rect">
            <a:avLst/>
          </a:prstGeom>
        </p:spPr>
        <p:txBody>
          <a:bodyPr/>
          <a:lstStyle/>
          <a:p>
            <a:endParaRPr lang="en-US"/>
          </a:p>
        </p:txBody>
      </p:sp>
      <p:sp>
        <p:nvSpPr>
          <p:cNvPr id="35" name="Text Placeholder 12">
            <a:extLst>
              <a:ext uri="{FF2B5EF4-FFF2-40B4-BE49-F238E27FC236}">
                <a16:creationId xmlns:a16="http://schemas.microsoft.com/office/drawing/2014/main" id="{D0235B54-5A79-EA41-96E0-E84C2E3B7ECD}"/>
              </a:ext>
            </a:extLst>
          </p:cNvPr>
          <p:cNvSpPr>
            <a:spLocks noGrp="1"/>
          </p:cNvSpPr>
          <p:nvPr>
            <p:ph type="body" sz="quarter" idx="29" hasCustomPrompt="1"/>
          </p:nvPr>
        </p:nvSpPr>
        <p:spPr>
          <a:xfrm>
            <a:off x="7028414"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6" name="Text Placeholder 12">
            <a:extLst>
              <a:ext uri="{FF2B5EF4-FFF2-40B4-BE49-F238E27FC236}">
                <a16:creationId xmlns:a16="http://schemas.microsoft.com/office/drawing/2014/main" id="{6177FFB9-1961-A54C-9A5E-531CFD428FE1}"/>
              </a:ext>
            </a:extLst>
          </p:cNvPr>
          <p:cNvSpPr>
            <a:spLocks noGrp="1"/>
          </p:cNvSpPr>
          <p:nvPr>
            <p:ph type="body" sz="quarter" idx="30" hasCustomPrompt="1"/>
          </p:nvPr>
        </p:nvSpPr>
        <p:spPr>
          <a:xfrm>
            <a:off x="702809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7" name="Text Placeholder 12">
            <a:extLst>
              <a:ext uri="{FF2B5EF4-FFF2-40B4-BE49-F238E27FC236}">
                <a16:creationId xmlns:a16="http://schemas.microsoft.com/office/drawing/2014/main" id="{4A5837BD-6B65-6B49-A217-97512C2E9CD8}"/>
              </a:ext>
            </a:extLst>
          </p:cNvPr>
          <p:cNvSpPr>
            <a:spLocks noGrp="1"/>
          </p:cNvSpPr>
          <p:nvPr>
            <p:ph type="body" sz="quarter" idx="31" hasCustomPrompt="1"/>
          </p:nvPr>
        </p:nvSpPr>
        <p:spPr>
          <a:xfrm>
            <a:off x="702809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8" name="Text Placeholder 12">
            <a:extLst>
              <a:ext uri="{FF2B5EF4-FFF2-40B4-BE49-F238E27FC236}">
                <a16:creationId xmlns:a16="http://schemas.microsoft.com/office/drawing/2014/main" id="{DA80601A-D57D-8744-A071-EEA0CA4B9039}"/>
              </a:ext>
            </a:extLst>
          </p:cNvPr>
          <p:cNvSpPr>
            <a:spLocks noGrp="1"/>
          </p:cNvSpPr>
          <p:nvPr>
            <p:ph type="body" sz="quarter" idx="32" hasCustomPrompt="1"/>
          </p:nvPr>
        </p:nvSpPr>
        <p:spPr>
          <a:xfrm>
            <a:off x="702809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9" name="Text Placeholder 8">
            <a:extLst>
              <a:ext uri="{FF2B5EF4-FFF2-40B4-BE49-F238E27FC236}">
                <a16:creationId xmlns:a16="http://schemas.microsoft.com/office/drawing/2014/main" id="{D7FFE887-F2F8-8B43-96B8-9D3BC554DC2D}"/>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40" name="Title Placeholder 1">
            <a:extLst>
              <a:ext uri="{FF2B5EF4-FFF2-40B4-BE49-F238E27FC236}">
                <a16:creationId xmlns:a16="http://schemas.microsoft.com/office/drawing/2014/main" id="{742A8183-8A54-3B44-8BE5-7B241B9BB6B4}"/>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39180693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2FD79AAC-4A4E-CD4D-9174-887F35B3CCC9}"/>
              </a:ext>
            </a:extLst>
          </p:cNvPr>
          <p:cNvSpPr>
            <a:spLocks noGrp="1"/>
          </p:cNvSpPr>
          <p:nvPr>
            <p:ph type="pic" sz="quarter" idx="10"/>
          </p:nvPr>
        </p:nvSpPr>
        <p:spPr>
          <a:xfrm>
            <a:off x="977075" y="1561724"/>
            <a:ext cx="1329136" cy="1458003"/>
          </a:xfrm>
          <a:prstGeom prst="rect">
            <a:avLst/>
          </a:prstGeom>
        </p:spPr>
        <p:txBody>
          <a:bodyPr/>
          <a:lstStyle/>
          <a:p>
            <a:endParaRPr lang="en-US"/>
          </a:p>
        </p:txBody>
      </p:sp>
      <p:sp>
        <p:nvSpPr>
          <p:cNvPr id="20" name="Text Placeholder 12">
            <a:extLst>
              <a:ext uri="{FF2B5EF4-FFF2-40B4-BE49-F238E27FC236}">
                <a16:creationId xmlns:a16="http://schemas.microsoft.com/office/drawing/2014/main" id="{028D495B-BB73-6445-ACB6-E2577952EE88}"/>
              </a:ext>
            </a:extLst>
          </p:cNvPr>
          <p:cNvSpPr>
            <a:spLocks noGrp="1"/>
          </p:cNvSpPr>
          <p:nvPr>
            <p:ph type="body" sz="quarter" idx="13" hasCustomPrompt="1"/>
          </p:nvPr>
        </p:nvSpPr>
        <p:spPr>
          <a:xfrm>
            <a:off x="981072" y="3204662"/>
            <a:ext cx="205228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1" name="Text Placeholder 12">
            <a:extLst>
              <a:ext uri="{FF2B5EF4-FFF2-40B4-BE49-F238E27FC236}">
                <a16:creationId xmlns:a16="http://schemas.microsoft.com/office/drawing/2014/main" id="{AAF02352-68DA-4840-9E8A-D62D4A8991AE}"/>
              </a:ext>
            </a:extLst>
          </p:cNvPr>
          <p:cNvSpPr>
            <a:spLocks noGrp="1"/>
          </p:cNvSpPr>
          <p:nvPr>
            <p:ph type="body" sz="quarter" idx="14" hasCustomPrompt="1"/>
          </p:nvPr>
        </p:nvSpPr>
        <p:spPr>
          <a:xfrm>
            <a:off x="98075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2" name="Text Placeholder 12">
            <a:extLst>
              <a:ext uri="{FF2B5EF4-FFF2-40B4-BE49-F238E27FC236}">
                <a16:creationId xmlns:a16="http://schemas.microsoft.com/office/drawing/2014/main" id="{345CEF5E-CE63-F54C-82B1-7FE10F8DCB95}"/>
              </a:ext>
            </a:extLst>
          </p:cNvPr>
          <p:cNvSpPr>
            <a:spLocks noGrp="1"/>
          </p:cNvSpPr>
          <p:nvPr>
            <p:ph type="body" sz="quarter" idx="15" hasCustomPrompt="1"/>
          </p:nvPr>
        </p:nvSpPr>
        <p:spPr>
          <a:xfrm>
            <a:off x="98075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3" name="Text Placeholder 12">
            <a:extLst>
              <a:ext uri="{FF2B5EF4-FFF2-40B4-BE49-F238E27FC236}">
                <a16:creationId xmlns:a16="http://schemas.microsoft.com/office/drawing/2014/main" id="{30F730BA-9648-5647-A33A-27E1FE10E34C}"/>
              </a:ext>
            </a:extLst>
          </p:cNvPr>
          <p:cNvSpPr>
            <a:spLocks noGrp="1"/>
          </p:cNvSpPr>
          <p:nvPr>
            <p:ph type="body" sz="quarter" idx="16" hasCustomPrompt="1"/>
          </p:nvPr>
        </p:nvSpPr>
        <p:spPr>
          <a:xfrm>
            <a:off x="98075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4" name="Picture Placeholder 2">
            <a:extLst>
              <a:ext uri="{FF2B5EF4-FFF2-40B4-BE49-F238E27FC236}">
                <a16:creationId xmlns:a16="http://schemas.microsoft.com/office/drawing/2014/main" id="{EF20399A-4DCA-6F43-977B-5717A1C03E97}"/>
              </a:ext>
            </a:extLst>
          </p:cNvPr>
          <p:cNvSpPr>
            <a:spLocks noGrp="1"/>
          </p:cNvSpPr>
          <p:nvPr>
            <p:ph type="pic" sz="quarter" idx="17"/>
          </p:nvPr>
        </p:nvSpPr>
        <p:spPr>
          <a:xfrm>
            <a:off x="2994081" y="1561724"/>
            <a:ext cx="1329136" cy="1458003"/>
          </a:xfrm>
          <a:prstGeom prst="rect">
            <a:avLst/>
          </a:prstGeom>
        </p:spPr>
        <p:txBody>
          <a:bodyPr/>
          <a:lstStyle/>
          <a:p>
            <a:endParaRPr lang="en-US"/>
          </a:p>
        </p:txBody>
      </p:sp>
      <p:sp>
        <p:nvSpPr>
          <p:cNvPr id="25" name="Text Placeholder 12">
            <a:extLst>
              <a:ext uri="{FF2B5EF4-FFF2-40B4-BE49-F238E27FC236}">
                <a16:creationId xmlns:a16="http://schemas.microsoft.com/office/drawing/2014/main" id="{E6A102C4-A3CA-9C42-9272-3E09D757367F}"/>
              </a:ext>
            </a:extLst>
          </p:cNvPr>
          <p:cNvSpPr>
            <a:spLocks noGrp="1"/>
          </p:cNvSpPr>
          <p:nvPr>
            <p:ph type="body" sz="quarter" idx="18" hasCustomPrompt="1"/>
          </p:nvPr>
        </p:nvSpPr>
        <p:spPr>
          <a:xfrm>
            <a:off x="2994402" y="3204662"/>
            <a:ext cx="205228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6" name="Text Placeholder 12">
            <a:extLst>
              <a:ext uri="{FF2B5EF4-FFF2-40B4-BE49-F238E27FC236}">
                <a16:creationId xmlns:a16="http://schemas.microsoft.com/office/drawing/2014/main" id="{EC729EA9-90FB-6C46-8445-86D5B6A55D1E}"/>
              </a:ext>
            </a:extLst>
          </p:cNvPr>
          <p:cNvSpPr>
            <a:spLocks noGrp="1"/>
          </p:cNvSpPr>
          <p:nvPr>
            <p:ph type="body" sz="quarter" idx="19" hasCustomPrompt="1"/>
          </p:nvPr>
        </p:nvSpPr>
        <p:spPr>
          <a:xfrm>
            <a:off x="299408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7" name="Text Placeholder 12">
            <a:extLst>
              <a:ext uri="{FF2B5EF4-FFF2-40B4-BE49-F238E27FC236}">
                <a16:creationId xmlns:a16="http://schemas.microsoft.com/office/drawing/2014/main" id="{AA12FC50-E0CC-B048-93AC-A8367E393AFF}"/>
              </a:ext>
            </a:extLst>
          </p:cNvPr>
          <p:cNvSpPr>
            <a:spLocks noGrp="1"/>
          </p:cNvSpPr>
          <p:nvPr>
            <p:ph type="body" sz="quarter" idx="20" hasCustomPrompt="1"/>
          </p:nvPr>
        </p:nvSpPr>
        <p:spPr>
          <a:xfrm>
            <a:off x="299408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8" name="Text Placeholder 12">
            <a:extLst>
              <a:ext uri="{FF2B5EF4-FFF2-40B4-BE49-F238E27FC236}">
                <a16:creationId xmlns:a16="http://schemas.microsoft.com/office/drawing/2014/main" id="{5BA98563-528F-A040-9E63-F8C1E6CFAD7B}"/>
              </a:ext>
            </a:extLst>
          </p:cNvPr>
          <p:cNvSpPr>
            <a:spLocks noGrp="1"/>
          </p:cNvSpPr>
          <p:nvPr>
            <p:ph type="body" sz="quarter" idx="21" hasCustomPrompt="1"/>
          </p:nvPr>
        </p:nvSpPr>
        <p:spPr>
          <a:xfrm>
            <a:off x="299408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9" name="Picture Placeholder 2">
            <a:extLst>
              <a:ext uri="{FF2B5EF4-FFF2-40B4-BE49-F238E27FC236}">
                <a16:creationId xmlns:a16="http://schemas.microsoft.com/office/drawing/2014/main" id="{9343F182-281D-E44B-8615-7E15626F92D6}"/>
              </a:ext>
            </a:extLst>
          </p:cNvPr>
          <p:cNvSpPr>
            <a:spLocks noGrp="1"/>
          </p:cNvSpPr>
          <p:nvPr>
            <p:ph type="pic" sz="quarter" idx="22"/>
          </p:nvPr>
        </p:nvSpPr>
        <p:spPr>
          <a:xfrm>
            <a:off x="5011087" y="1561724"/>
            <a:ext cx="1329136" cy="1458003"/>
          </a:xfrm>
          <a:prstGeom prst="rect">
            <a:avLst/>
          </a:prstGeom>
        </p:spPr>
        <p:txBody>
          <a:bodyPr/>
          <a:lstStyle/>
          <a:p>
            <a:endParaRPr lang="en-US"/>
          </a:p>
        </p:txBody>
      </p:sp>
      <p:sp>
        <p:nvSpPr>
          <p:cNvPr id="30" name="Text Placeholder 12">
            <a:extLst>
              <a:ext uri="{FF2B5EF4-FFF2-40B4-BE49-F238E27FC236}">
                <a16:creationId xmlns:a16="http://schemas.microsoft.com/office/drawing/2014/main" id="{AAF5D714-0539-944A-BAE3-89B5E422049D}"/>
              </a:ext>
            </a:extLst>
          </p:cNvPr>
          <p:cNvSpPr>
            <a:spLocks noGrp="1"/>
          </p:cNvSpPr>
          <p:nvPr>
            <p:ph type="body" sz="quarter" idx="23" hasCustomPrompt="1"/>
          </p:nvPr>
        </p:nvSpPr>
        <p:spPr>
          <a:xfrm>
            <a:off x="5011408" y="3204662"/>
            <a:ext cx="205228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1" name="Text Placeholder 12">
            <a:extLst>
              <a:ext uri="{FF2B5EF4-FFF2-40B4-BE49-F238E27FC236}">
                <a16:creationId xmlns:a16="http://schemas.microsoft.com/office/drawing/2014/main" id="{1A473413-BBFE-1C44-993F-2857EC75BEEE}"/>
              </a:ext>
            </a:extLst>
          </p:cNvPr>
          <p:cNvSpPr>
            <a:spLocks noGrp="1"/>
          </p:cNvSpPr>
          <p:nvPr>
            <p:ph type="body" sz="quarter" idx="24" hasCustomPrompt="1"/>
          </p:nvPr>
        </p:nvSpPr>
        <p:spPr>
          <a:xfrm>
            <a:off x="5011088"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2" name="Text Placeholder 12">
            <a:extLst>
              <a:ext uri="{FF2B5EF4-FFF2-40B4-BE49-F238E27FC236}">
                <a16:creationId xmlns:a16="http://schemas.microsoft.com/office/drawing/2014/main" id="{4343FAC1-BCE9-014C-A6C8-C7C84C94766F}"/>
              </a:ext>
            </a:extLst>
          </p:cNvPr>
          <p:cNvSpPr>
            <a:spLocks noGrp="1"/>
          </p:cNvSpPr>
          <p:nvPr>
            <p:ph type="body" sz="quarter" idx="25" hasCustomPrompt="1"/>
          </p:nvPr>
        </p:nvSpPr>
        <p:spPr>
          <a:xfrm>
            <a:off x="5011087"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3" name="Text Placeholder 12">
            <a:extLst>
              <a:ext uri="{FF2B5EF4-FFF2-40B4-BE49-F238E27FC236}">
                <a16:creationId xmlns:a16="http://schemas.microsoft.com/office/drawing/2014/main" id="{891E7C42-1C11-444D-A393-6158DCE2FE47}"/>
              </a:ext>
            </a:extLst>
          </p:cNvPr>
          <p:cNvSpPr>
            <a:spLocks noGrp="1"/>
          </p:cNvSpPr>
          <p:nvPr>
            <p:ph type="body" sz="quarter" idx="26" hasCustomPrompt="1"/>
          </p:nvPr>
        </p:nvSpPr>
        <p:spPr>
          <a:xfrm>
            <a:off x="5011087"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4" name="Picture Placeholder 2">
            <a:extLst>
              <a:ext uri="{FF2B5EF4-FFF2-40B4-BE49-F238E27FC236}">
                <a16:creationId xmlns:a16="http://schemas.microsoft.com/office/drawing/2014/main" id="{497EBB5F-9D51-B64C-A110-BBF7659DCC5B}"/>
              </a:ext>
            </a:extLst>
          </p:cNvPr>
          <p:cNvSpPr>
            <a:spLocks noGrp="1"/>
          </p:cNvSpPr>
          <p:nvPr>
            <p:ph type="pic" sz="quarter" idx="28"/>
          </p:nvPr>
        </p:nvSpPr>
        <p:spPr>
          <a:xfrm>
            <a:off x="7028093" y="1561724"/>
            <a:ext cx="1329136" cy="1458003"/>
          </a:xfrm>
          <a:prstGeom prst="rect">
            <a:avLst/>
          </a:prstGeom>
        </p:spPr>
        <p:txBody>
          <a:bodyPr/>
          <a:lstStyle/>
          <a:p>
            <a:endParaRPr lang="en-US"/>
          </a:p>
        </p:txBody>
      </p:sp>
      <p:sp>
        <p:nvSpPr>
          <p:cNvPr id="35" name="Text Placeholder 12">
            <a:extLst>
              <a:ext uri="{FF2B5EF4-FFF2-40B4-BE49-F238E27FC236}">
                <a16:creationId xmlns:a16="http://schemas.microsoft.com/office/drawing/2014/main" id="{B38D1515-1C00-0148-AE32-D8F34FA99F72}"/>
              </a:ext>
            </a:extLst>
          </p:cNvPr>
          <p:cNvSpPr>
            <a:spLocks noGrp="1"/>
          </p:cNvSpPr>
          <p:nvPr>
            <p:ph type="body" sz="quarter" idx="29" hasCustomPrompt="1"/>
          </p:nvPr>
        </p:nvSpPr>
        <p:spPr>
          <a:xfrm>
            <a:off x="7028414" y="3204662"/>
            <a:ext cx="205228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6" name="Text Placeholder 12">
            <a:extLst>
              <a:ext uri="{FF2B5EF4-FFF2-40B4-BE49-F238E27FC236}">
                <a16:creationId xmlns:a16="http://schemas.microsoft.com/office/drawing/2014/main" id="{B87D93D9-DEEE-D14B-9A55-6264DF41F300}"/>
              </a:ext>
            </a:extLst>
          </p:cNvPr>
          <p:cNvSpPr>
            <a:spLocks noGrp="1"/>
          </p:cNvSpPr>
          <p:nvPr>
            <p:ph type="body" sz="quarter" idx="30" hasCustomPrompt="1"/>
          </p:nvPr>
        </p:nvSpPr>
        <p:spPr>
          <a:xfrm>
            <a:off x="702809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7" name="Text Placeholder 12">
            <a:extLst>
              <a:ext uri="{FF2B5EF4-FFF2-40B4-BE49-F238E27FC236}">
                <a16:creationId xmlns:a16="http://schemas.microsoft.com/office/drawing/2014/main" id="{623DEDE9-3A24-6340-97D5-B058DD958D45}"/>
              </a:ext>
            </a:extLst>
          </p:cNvPr>
          <p:cNvSpPr>
            <a:spLocks noGrp="1"/>
          </p:cNvSpPr>
          <p:nvPr>
            <p:ph type="body" sz="quarter" idx="31" hasCustomPrompt="1"/>
          </p:nvPr>
        </p:nvSpPr>
        <p:spPr>
          <a:xfrm>
            <a:off x="702809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8" name="Text Placeholder 12">
            <a:extLst>
              <a:ext uri="{FF2B5EF4-FFF2-40B4-BE49-F238E27FC236}">
                <a16:creationId xmlns:a16="http://schemas.microsoft.com/office/drawing/2014/main" id="{AB5A4C41-C004-9241-BC87-98E7D9803181}"/>
              </a:ext>
            </a:extLst>
          </p:cNvPr>
          <p:cNvSpPr>
            <a:spLocks noGrp="1"/>
          </p:cNvSpPr>
          <p:nvPr>
            <p:ph type="body" sz="quarter" idx="32" hasCustomPrompt="1"/>
          </p:nvPr>
        </p:nvSpPr>
        <p:spPr>
          <a:xfrm>
            <a:off x="702809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40" name="Text Placeholder 8">
            <a:extLst>
              <a:ext uri="{FF2B5EF4-FFF2-40B4-BE49-F238E27FC236}">
                <a16:creationId xmlns:a16="http://schemas.microsoft.com/office/drawing/2014/main" id="{43028E83-FD99-1B4E-9060-E89296538482}"/>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41" name="Title Placeholder 1">
            <a:extLst>
              <a:ext uri="{FF2B5EF4-FFF2-40B4-BE49-F238E27FC236}">
                <a16:creationId xmlns:a16="http://schemas.microsoft.com/office/drawing/2014/main" id="{05E85D68-9D96-144E-9FF0-2FC690F89615}"/>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999302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5DCBAA17-8EFE-C845-8E90-95FE04DFB06C}"/>
              </a:ext>
            </a:extLst>
          </p:cNvPr>
          <p:cNvSpPr>
            <a:spLocks noGrp="1"/>
          </p:cNvSpPr>
          <p:nvPr>
            <p:ph type="pic" sz="quarter" idx="10"/>
          </p:nvPr>
        </p:nvSpPr>
        <p:spPr>
          <a:xfrm>
            <a:off x="980751" y="1561724"/>
            <a:ext cx="1329136" cy="1458003"/>
          </a:xfrm>
          <a:prstGeom prst="rect">
            <a:avLst/>
          </a:prstGeom>
        </p:spPr>
        <p:txBody>
          <a:bodyPr/>
          <a:lstStyle/>
          <a:p>
            <a:endParaRPr lang="en-US"/>
          </a:p>
        </p:txBody>
      </p:sp>
      <p:sp>
        <p:nvSpPr>
          <p:cNvPr id="20" name="Text Placeholder 12">
            <a:extLst>
              <a:ext uri="{FF2B5EF4-FFF2-40B4-BE49-F238E27FC236}">
                <a16:creationId xmlns:a16="http://schemas.microsoft.com/office/drawing/2014/main" id="{EB142CEB-1573-7C4D-9DE7-BD87FD138D0F}"/>
              </a:ext>
            </a:extLst>
          </p:cNvPr>
          <p:cNvSpPr>
            <a:spLocks noGrp="1"/>
          </p:cNvSpPr>
          <p:nvPr>
            <p:ph type="body" sz="quarter" idx="13" hasCustomPrompt="1"/>
          </p:nvPr>
        </p:nvSpPr>
        <p:spPr>
          <a:xfrm>
            <a:off x="98107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1" name="Text Placeholder 12">
            <a:extLst>
              <a:ext uri="{FF2B5EF4-FFF2-40B4-BE49-F238E27FC236}">
                <a16:creationId xmlns:a16="http://schemas.microsoft.com/office/drawing/2014/main" id="{04FBC838-FBBA-6244-98F2-EE4B6C99C31F}"/>
              </a:ext>
            </a:extLst>
          </p:cNvPr>
          <p:cNvSpPr>
            <a:spLocks noGrp="1"/>
          </p:cNvSpPr>
          <p:nvPr>
            <p:ph type="body" sz="quarter" idx="14" hasCustomPrompt="1"/>
          </p:nvPr>
        </p:nvSpPr>
        <p:spPr>
          <a:xfrm>
            <a:off x="98075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2" name="Text Placeholder 12">
            <a:extLst>
              <a:ext uri="{FF2B5EF4-FFF2-40B4-BE49-F238E27FC236}">
                <a16:creationId xmlns:a16="http://schemas.microsoft.com/office/drawing/2014/main" id="{ADB4640E-4F63-6443-B2A3-DAA70ED13A47}"/>
              </a:ext>
            </a:extLst>
          </p:cNvPr>
          <p:cNvSpPr>
            <a:spLocks noGrp="1"/>
          </p:cNvSpPr>
          <p:nvPr>
            <p:ph type="body" sz="quarter" idx="15" hasCustomPrompt="1"/>
          </p:nvPr>
        </p:nvSpPr>
        <p:spPr>
          <a:xfrm>
            <a:off x="98075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3" name="Text Placeholder 12">
            <a:extLst>
              <a:ext uri="{FF2B5EF4-FFF2-40B4-BE49-F238E27FC236}">
                <a16:creationId xmlns:a16="http://schemas.microsoft.com/office/drawing/2014/main" id="{8C980AE5-FE65-9340-BB6E-641EE076FC69}"/>
              </a:ext>
            </a:extLst>
          </p:cNvPr>
          <p:cNvSpPr>
            <a:spLocks noGrp="1"/>
          </p:cNvSpPr>
          <p:nvPr>
            <p:ph type="body" sz="quarter" idx="16" hasCustomPrompt="1"/>
          </p:nvPr>
        </p:nvSpPr>
        <p:spPr>
          <a:xfrm>
            <a:off x="98075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4" name="Picture Placeholder 2">
            <a:extLst>
              <a:ext uri="{FF2B5EF4-FFF2-40B4-BE49-F238E27FC236}">
                <a16:creationId xmlns:a16="http://schemas.microsoft.com/office/drawing/2014/main" id="{231E9920-292A-1F40-9E46-2CB1D89AA4E4}"/>
              </a:ext>
            </a:extLst>
          </p:cNvPr>
          <p:cNvSpPr>
            <a:spLocks noGrp="1"/>
          </p:cNvSpPr>
          <p:nvPr>
            <p:ph type="pic" sz="quarter" idx="17"/>
          </p:nvPr>
        </p:nvSpPr>
        <p:spPr>
          <a:xfrm>
            <a:off x="2997757" y="1561724"/>
            <a:ext cx="1329136" cy="1458003"/>
          </a:xfrm>
          <a:prstGeom prst="rect">
            <a:avLst/>
          </a:prstGeom>
        </p:spPr>
        <p:txBody>
          <a:bodyPr/>
          <a:lstStyle/>
          <a:p>
            <a:endParaRPr lang="en-US"/>
          </a:p>
        </p:txBody>
      </p:sp>
      <p:sp>
        <p:nvSpPr>
          <p:cNvPr id="25" name="Text Placeholder 12">
            <a:extLst>
              <a:ext uri="{FF2B5EF4-FFF2-40B4-BE49-F238E27FC236}">
                <a16:creationId xmlns:a16="http://schemas.microsoft.com/office/drawing/2014/main" id="{697CF217-D636-954F-9E29-84A3FE7FCC65}"/>
              </a:ext>
            </a:extLst>
          </p:cNvPr>
          <p:cNvSpPr>
            <a:spLocks noGrp="1"/>
          </p:cNvSpPr>
          <p:nvPr>
            <p:ph type="body" sz="quarter" idx="18" hasCustomPrompt="1"/>
          </p:nvPr>
        </p:nvSpPr>
        <p:spPr>
          <a:xfrm>
            <a:off x="299440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6" name="Text Placeholder 12">
            <a:extLst>
              <a:ext uri="{FF2B5EF4-FFF2-40B4-BE49-F238E27FC236}">
                <a16:creationId xmlns:a16="http://schemas.microsoft.com/office/drawing/2014/main" id="{F63EB8CB-9023-9F4A-8E77-6A1DFCEF3497}"/>
              </a:ext>
            </a:extLst>
          </p:cNvPr>
          <p:cNvSpPr>
            <a:spLocks noGrp="1"/>
          </p:cNvSpPr>
          <p:nvPr>
            <p:ph type="body" sz="quarter" idx="19" hasCustomPrompt="1"/>
          </p:nvPr>
        </p:nvSpPr>
        <p:spPr>
          <a:xfrm>
            <a:off x="299408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7" name="Text Placeholder 12">
            <a:extLst>
              <a:ext uri="{FF2B5EF4-FFF2-40B4-BE49-F238E27FC236}">
                <a16:creationId xmlns:a16="http://schemas.microsoft.com/office/drawing/2014/main" id="{CCA48CB2-28FB-3F4C-A916-091596467716}"/>
              </a:ext>
            </a:extLst>
          </p:cNvPr>
          <p:cNvSpPr>
            <a:spLocks noGrp="1"/>
          </p:cNvSpPr>
          <p:nvPr>
            <p:ph type="body" sz="quarter" idx="20" hasCustomPrompt="1"/>
          </p:nvPr>
        </p:nvSpPr>
        <p:spPr>
          <a:xfrm>
            <a:off x="299408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8" name="Text Placeholder 12">
            <a:extLst>
              <a:ext uri="{FF2B5EF4-FFF2-40B4-BE49-F238E27FC236}">
                <a16:creationId xmlns:a16="http://schemas.microsoft.com/office/drawing/2014/main" id="{EC004CFB-8BB0-F546-B61B-E4C8FD12E44B}"/>
              </a:ext>
            </a:extLst>
          </p:cNvPr>
          <p:cNvSpPr>
            <a:spLocks noGrp="1"/>
          </p:cNvSpPr>
          <p:nvPr>
            <p:ph type="body" sz="quarter" idx="21" hasCustomPrompt="1"/>
          </p:nvPr>
        </p:nvSpPr>
        <p:spPr>
          <a:xfrm>
            <a:off x="299408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9" name="Picture Placeholder 2">
            <a:extLst>
              <a:ext uri="{FF2B5EF4-FFF2-40B4-BE49-F238E27FC236}">
                <a16:creationId xmlns:a16="http://schemas.microsoft.com/office/drawing/2014/main" id="{8F7F6E60-1F6C-6C40-A34A-43FAC90FEF7E}"/>
              </a:ext>
            </a:extLst>
          </p:cNvPr>
          <p:cNvSpPr>
            <a:spLocks noGrp="1"/>
          </p:cNvSpPr>
          <p:nvPr>
            <p:ph type="pic" sz="quarter" idx="22"/>
          </p:nvPr>
        </p:nvSpPr>
        <p:spPr>
          <a:xfrm>
            <a:off x="5014763" y="1561724"/>
            <a:ext cx="1329136" cy="1458003"/>
          </a:xfrm>
          <a:prstGeom prst="rect">
            <a:avLst/>
          </a:prstGeom>
        </p:spPr>
        <p:txBody>
          <a:bodyPr/>
          <a:lstStyle/>
          <a:p>
            <a:endParaRPr lang="en-US"/>
          </a:p>
        </p:txBody>
      </p:sp>
      <p:sp>
        <p:nvSpPr>
          <p:cNvPr id="30" name="Text Placeholder 12">
            <a:extLst>
              <a:ext uri="{FF2B5EF4-FFF2-40B4-BE49-F238E27FC236}">
                <a16:creationId xmlns:a16="http://schemas.microsoft.com/office/drawing/2014/main" id="{2E97D9CE-3390-A841-A2DE-EF29B1CC2171}"/>
              </a:ext>
            </a:extLst>
          </p:cNvPr>
          <p:cNvSpPr>
            <a:spLocks noGrp="1"/>
          </p:cNvSpPr>
          <p:nvPr>
            <p:ph type="body" sz="quarter" idx="23" hasCustomPrompt="1"/>
          </p:nvPr>
        </p:nvSpPr>
        <p:spPr>
          <a:xfrm>
            <a:off x="5011408" y="3204662"/>
            <a:ext cx="2111140"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1" name="Text Placeholder 12">
            <a:extLst>
              <a:ext uri="{FF2B5EF4-FFF2-40B4-BE49-F238E27FC236}">
                <a16:creationId xmlns:a16="http://schemas.microsoft.com/office/drawing/2014/main" id="{22B3B856-AB50-E249-9522-BF9406F86F08}"/>
              </a:ext>
            </a:extLst>
          </p:cNvPr>
          <p:cNvSpPr>
            <a:spLocks noGrp="1"/>
          </p:cNvSpPr>
          <p:nvPr>
            <p:ph type="body" sz="quarter" idx="24" hasCustomPrompt="1"/>
          </p:nvPr>
        </p:nvSpPr>
        <p:spPr>
          <a:xfrm>
            <a:off x="5011088"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2" name="Text Placeholder 12">
            <a:extLst>
              <a:ext uri="{FF2B5EF4-FFF2-40B4-BE49-F238E27FC236}">
                <a16:creationId xmlns:a16="http://schemas.microsoft.com/office/drawing/2014/main" id="{A400508E-0F48-1540-A83B-3A05F6745624}"/>
              </a:ext>
            </a:extLst>
          </p:cNvPr>
          <p:cNvSpPr>
            <a:spLocks noGrp="1"/>
          </p:cNvSpPr>
          <p:nvPr>
            <p:ph type="body" sz="quarter" idx="25" hasCustomPrompt="1"/>
          </p:nvPr>
        </p:nvSpPr>
        <p:spPr>
          <a:xfrm>
            <a:off x="5011087"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3" name="Text Placeholder 12">
            <a:extLst>
              <a:ext uri="{FF2B5EF4-FFF2-40B4-BE49-F238E27FC236}">
                <a16:creationId xmlns:a16="http://schemas.microsoft.com/office/drawing/2014/main" id="{3B295DE3-DF38-8E4C-B1FB-755D01C5A97D}"/>
              </a:ext>
            </a:extLst>
          </p:cNvPr>
          <p:cNvSpPr>
            <a:spLocks noGrp="1"/>
          </p:cNvSpPr>
          <p:nvPr>
            <p:ph type="body" sz="quarter" idx="26" hasCustomPrompt="1"/>
          </p:nvPr>
        </p:nvSpPr>
        <p:spPr>
          <a:xfrm>
            <a:off x="5011087"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4" name="Picture Placeholder 2">
            <a:extLst>
              <a:ext uri="{FF2B5EF4-FFF2-40B4-BE49-F238E27FC236}">
                <a16:creationId xmlns:a16="http://schemas.microsoft.com/office/drawing/2014/main" id="{8C7D1752-D955-BC49-B5CD-F2E00D797571}"/>
              </a:ext>
            </a:extLst>
          </p:cNvPr>
          <p:cNvSpPr>
            <a:spLocks noGrp="1"/>
          </p:cNvSpPr>
          <p:nvPr>
            <p:ph type="pic" sz="quarter" idx="28"/>
          </p:nvPr>
        </p:nvSpPr>
        <p:spPr>
          <a:xfrm>
            <a:off x="7031769" y="1561724"/>
            <a:ext cx="1329136" cy="1458003"/>
          </a:xfrm>
          <a:prstGeom prst="rect">
            <a:avLst/>
          </a:prstGeom>
        </p:spPr>
        <p:txBody>
          <a:bodyPr/>
          <a:lstStyle/>
          <a:p>
            <a:endParaRPr lang="en-US"/>
          </a:p>
        </p:txBody>
      </p:sp>
      <p:sp>
        <p:nvSpPr>
          <p:cNvPr id="35" name="Text Placeholder 12">
            <a:extLst>
              <a:ext uri="{FF2B5EF4-FFF2-40B4-BE49-F238E27FC236}">
                <a16:creationId xmlns:a16="http://schemas.microsoft.com/office/drawing/2014/main" id="{7B332BFB-3CCF-1A4D-A6B3-24B0086B002B}"/>
              </a:ext>
            </a:extLst>
          </p:cNvPr>
          <p:cNvSpPr>
            <a:spLocks noGrp="1"/>
          </p:cNvSpPr>
          <p:nvPr>
            <p:ph type="body" sz="quarter" idx="29" hasCustomPrompt="1"/>
          </p:nvPr>
        </p:nvSpPr>
        <p:spPr>
          <a:xfrm>
            <a:off x="7028414"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6" name="Text Placeholder 12">
            <a:extLst>
              <a:ext uri="{FF2B5EF4-FFF2-40B4-BE49-F238E27FC236}">
                <a16:creationId xmlns:a16="http://schemas.microsoft.com/office/drawing/2014/main" id="{49A0C808-F2D3-2944-991C-94B277ED0B65}"/>
              </a:ext>
            </a:extLst>
          </p:cNvPr>
          <p:cNvSpPr>
            <a:spLocks noGrp="1"/>
          </p:cNvSpPr>
          <p:nvPr>
            <p:ph type="body" sz="quarter" idx="30" hasCustomPrompt="1"/>
          </p:nvPr>
        </p:nvSpPr>
        <p:spPr>
          <a:xfrm>
            <a:off x="702809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7" name="Text Placeholder 12">
            <a:extLst>
              <a:ext uri="{FF2B5EF4-FFF2-40B4-BE49-F238E27FC236}">
                <a16:creationId xmlns:a16="http://schemas.microsoft.com/office/drawing/2014/main" id="{2CC22621-BACA-D74B-95CE-FB237AA26F76}"/>
              </a:ext>
            </a:extLst>
          </p:cNvPr>
          <p:cNvSpPr>
            <a:spLocks noGrp="1"/>
          </p:cNvSpPr>
          <p:nvPr>
            <p:ph type="body" sz="quarter" idx="31" hasCustomPrompt="1"/>
          </p:nvPr>
        </p:nvSpPr>
        <p:spPr>
          <a:xfrm>
            <a:off x="702809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8" name="Text Placeholder 12">
            <a:extLst>
              <a:ext uri="{FF2B5EF4-FFF2-40B4-BE49-F238E27FC236}">
                <a16:creationId xmlns:a16="http://schemas.microsoft.com/office/drawing/2014/main" id="{A678B06F-5D55-B74A-9F7B-7F9AEEA8202B}"/>
              </a:ext>
            </a:extLst>
          </p:cNvPr>
          <p:cNvSpPr>
            <a:spLocks noGrp="1"/>
          </p:cNvSpPr>
          <p:nvPr>
            <p:ph type="body" sz="quarter" idx="32" hasCustomPrompt="1"/>
          </p:nvPr>
        </p:nvSpPr>
        <p:spPr>
          <a:xfrm>
            <a:off x="702809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9" name="Text Placeholder 8">
            <a:extLst>
              <a:ext uri="{FF2B5EF4-FFF2-40B4-BE49-F238E27FC236}">
                <a16:creationId xmlns:a16="http://schemas.microsoft.com/office/drawing/2014/main" id="{EF0C9E7A-5A57-B841-9F46-DF4337D442F0}"/>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40" name="Title Placeholder 1">
            <a:extLst>
              <a:ext uri="{FF2B5EF4-FFF2-40B4-BE49-F238E27FC236}">
                <a16:creationId xmlns:a16="http://schemas.microsoft.com/office/drawing/2014/main" id="{CA6247DA-7538-024E-A21D-3A4F91B1001F}"/>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35329339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C7CFAC22-B2BE-3747-BBCD-61B3D9B8921C}"/>
              </a:ext>
            </a:extLst>
          </p:cNvPr>
          <p:cNvSpPr>
            <a:spLocks noGrp="1"/>
          </p:cNvSpPr>
          <p:nvPr>
            <p:ph type="pic" sz="quarter" idx="10"/>
          </p:nvPr>
        </p:nvSpPr>
        <p:spPr>
          <a:xfrm>
            <a:off x="977075" y="1561724"/>
            <a:ext cx="1329136" cy="1458003"/>
          </a:xfrm>
          <a:prstGeom prst="rect">
            <a:avLst/>
          </a:prstGeom>
        </p:spPr>
        <p:txBody>
          <a:bodyPr/>
          <a:lstStyle/>
          <a:p>
            <a:endParaRPr lang="en-US"/>
          </a:p>
        </p:txBody>
      </p:sp>
      <p:sp>
        <p:nvSpPr>
          <p:cNvPr id="20" name="Text Placeholder 12">
            <a:extLst>
              <a:ext uri="{FF2B5EF4-FFF2-40B4-BE49-F238E27FC236}">
                <a16:creationId xmlns:a16="http://schemas.microsoft.com/office/drawing/2014/main" id="{1B265E22-6D92-ED47-984E-FC4D01BF3E99}"/>
              </a:ext>
            </a:extLst>
          </p:cNvPr>
          <p:cNvSpPr>
            <a:spLocks noGrp="1"/>
          </p:cNvSpPr>
          <p:nvPr>
            <p:ph type="body" sz="quarter" idx="13" hasCustomPrompt="1"/>
          </p:nvPr>
        </p:nvSpPr>
        <p:spPr>
          <a:xfrm>
            <a:off x="98107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1" name="Text Placeholder 12">
            <a:extLst>
              <a:ext uri="{FF2B5EF4-FFF2-40B4-BE49-F238E27FC236}">
                <a16:creationId xmlns:a16="http://schemas.microsoft.com/office/drawing/2014/main" id="{30510A86-E394-E946-B7E8-F4B72B346DC4}"/>
              </a:ext>
            </a:extLst>
          </p:cNvPr>
          <p:cNvSpPr>
            <a:spLocks noGrp="1"/>
          </p:cNvSpPr>
          <p:nvPr>
            <p:ph type="body" sz="quarter" idx="14" hasCustomPrompt="1"/>
          </p:nvPr>
        </p:nvSpPr>
        <p:spPr>
          <a:xfrm>
            <a:off x="98075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2" name="Text Placeholder 12">
            <a:extLst>
              <a:ext uri="{FF2B5EF4-FFF2-40B4-BE49-F238E27FC236}">
                <a16:creationId xmlns:a16="http://schemas.microsoft.com/office/drawing/2014/main" id="{CA5FB702-EB20-4043-A709-3E759A22A523}"/>
              </a:ext>
            </a:extLst>
          </p:cNvPr>
          <p:cNvSpPr>
            <a:spLocks noGrp="1"/>
          </p:cNvSpPr>
          <p:nvPr>
            <p:ph type="body" sz="quarter" idx="15" hasCustomPrompt="1"/>
          </p:nvPr>
        </p:nvSpPr>
        <p:spPr>
          <a:xfrm>
            <a:off x="98075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3" name="Text Placeholder 12">
            <a:extLst>
              <a:ext uri="{FF2B5EF4-FFF2-40B4-BE49-F238E27FC236}">
                <a16:creationId xmlns:a16="http://schemas.microsoft.com/office/drawing/2014/main" id="{00CE5AA6-5AAF-EE4A-824F-C7E9E6AB475D}"/>
              </a:ext>
            </a:extLst>
          </p:cNvPr>
          <p:cNvSpPr>
            <a:spLocks noGrp="1"/>
          </p:cNvSpPr>
          <p:nvPr>
            <p:ph type="body" sz="quarter" idx="16" hasCustomPrompt="1"/>
          </p:nvPr>
        </p:nvSpPr>
        <p:spPr>
          <a:xfrm>
            <a:off x="98075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4" name="Picture Placeholder 2">
            <a:extLst>
              <a:ext uri="{FF2B5EF4-FFF2-40B4-BE49-F238E27FC236}">
                <a16:creationId xmlns:a16="http://schemas.microsoft.com/office/drawing/2014/main" id="{3A61C3F4-9BFB-2C4E-9870-EC8FCF02D4E3}"/>
              </a:ext>
            </a:extLst>
          </p:cNvPr>
          <p:cNvSpPr>
            <a:spLocks noGrp="1"/>
          </p:cNvSpPr>
          <p:nvPr>
            <p:ph type="pic" sz="quarter" idx="17"/>
          </p:nvPr>
        </p:nvSpPr>
        <p:spPr>
          <a:xfrm>
            <a:off x="2994081" y="1561724"/>
            <a:ext cx="1329136" cy="1458003"/>
          </a:xfrm>
          <a:prstGeom prst="rect">
            <a:avLst/>
          </a:prstGeom>
        </p:spPr>
        <p:txBody>
          <a:bodyPr/>
          <a:lstStyle/>
          <a:p>
            <a:endParaRPr lang="en-US"/>
          </a:p>
        </p:txBody>
      </p:sp>
      <p:sp>
        <p:nvSpPr>
          <p:cNvPr id="25" name="Text Placeholder 12">
            <a:extLst>
              <a:ext uri="{FF2B5EF4-FFF2-40B4-BE49-F238E27FC236}">
                <a16:creationId xmlns:a16="http://schemas.microsoft.com/office/drawing/2014/main" id="{23C8D79A-5FB7-9143-9E0D-1A8A90DB80FE}"/>
              </a:ext>
            </a:extLst>
          </p:cNvPr>
          <p:cNvSpPr>
            <a:spLocks noGrp="1"/>
          </p:cNvSpPr>
          <p:nvPr>
            <p:ph type="body" sz="quarter" idx="18" hasCustomPrompt="1"/>
          </p:nvPr>
        </p:nvSpPr>
        <p:spPr>
          <a:xfrm>
            <a:off x="299440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6" name="Text Placeholder 12">
            <a:extLst>
              <a:ext uri="{FF2B5EF4-FFF2-40B4-BE49-F238E27FC236}">
                <a16:creationId xmlns:a16="http://schemas.microsoft.com/office/drawing/2014/main" id="{77C45D17-08D3-2444-84E7-F990940E56E2}"/>
              </a:ext>
            </a:extLst>
          </p:cNvPr>
          <p:cNvSpPr>
            <a:spLocks noGrp="1"/>
          </p:cNvSpPr>
          <p:nvPr>
            <p:ph type="body" sz="quarter" idx="19" hasCustomPrompt="1"/>
          </p:nvPr>
        </p:nvSpPr>
        <p:spPr>
          <a:xfrm>
            <a:off x="299408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7" name="Text Placeholder 12">
            <a:extLst>
              <a:ext uri="{FF2B5EF4-FFF2-40B4-BE49-F238E27FC236}">
                <a16:creationId xmlns:a16="http://schemas.microsoft.com/office/drawing/2014/main" id="{8A6FF991-1666-0246-AE29-42BFD30E8B7E}"/>
              </a:ext>
            </a:extLst>
          </p:cNvPr>
          <p:cNvSpPr>
            <a:spLocks noGrp="1"/>
          </p:cNvSpPr>
          <p:nvPr>
            <p:ph type="body" sz="quarter" idx="20" hasCustomPrompt="1"/>
          </p:nvPr>
        </p:nvSpPr>
        <p:spPr>
          <a:xfrm>
            <a:off x="299408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8" name="Text Placeholder 12">
            <a:extLst>
              <a:ext uri="{FF2B5EF4-FFF2-40B4-BE49-F238E27FC236}">
                <a16:creationId xmlns:a16="http://schemas.microsoft.com/office/drawing/2014/main" id="{0F81D7B6-8B5F-9942-BEC6-3784E9ED48C8}"/>
              </a:ext>
            </a:extLst>
          </p:cNvPr>
          <p:cNvSpPr>
            <a:spLocks noGrp="1"/>
          </p:cNvSpPr>
          <p:nvPr>
            <p:ph type="body" sz="quarter" idx="21" hasCustomPrompt="1"/>
          </p:nvPr>
        </p:nvSpPr>
        <p:spPr>
          <a:xfrm>
            <a:off x="299408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9" name="Picture Placeholder 2">
            <a:extLst>
              <a:ext uri="{FF2B5EF4-FFF2-40B4-BE49-F238E27FC236}">
                <a16:creationId xmlns:a16="http://schemas.microsoft.com/office/drawing/2014/main" id="{C07BD3CA-30E5-9146-BAE1-A336447BA824}"/>
              </a:ext>
            </a:extLst>
          </p:cNvPr>
          <p:cNvSpPr>
            <a:spLocks noGrp="1"/>
          </p:cNvSpPr>
          <p:nvPr>
            <p:ph type="pic" sz="quarter" idx="22"/>
          </p:nvPr>
        </p:nvSpPr>
        <p:spPr>
          <a:xfrm>
            <a:off x="5011087" y="1561724"/>
            <a:ext cx="1329136" cy="1458003"/>
          </a:xfrm>
          <a:prstGeom prst="rect">
            <a:avLst/>
          </a:prstGeom>
        </p:spPr>
        <p:txBody>
          <a:bodyPr/>
          <a:lstStyle/>
          <a:p>
            <a:endParaRPr lang="en-US"/>
          </a:p>
        </p:txBody>
      </p:sp>
      <p:sp>
        <p:nvSpPr>
          <p:cNvPr id="30" name="Text Placeholder 12">
            <a:extLst>
              <a:ext uri="{FF2B5EF4-FFF2-40B4-BE49-F238E27FC236}">
                <a16:creationId xmlns:a16="http://schemas.microsoft.com/office/drawing/2014/main" id="{7AC3BC80-9F62-264A-AD32-6BE46D903067}"/>
              </a:ext>
            </a:extLst>
          </p:cNvPr>
          <p:cNvSpPr>
            <a:spLocks noGrp="1"/>
          </p:cNvSpPr>
          <p:nvPr>
            <p:ph type="body" sz="quarter" idx="23" hasCustomPrompt="1"/>
          </p:nvPr>
        </p:nvSpPr>
        <p:spPr>
          <a:xfrm>
            <a:off x="5011408"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1" name="Text Placeholder 12">
            <a:extLst>
              <a:ext uri="{FF2B5EF4-FFF2-40B4-BE49-F238E27FC236}">
                <a16:creationId xmlns:a16="http://schemas.microsoft.com/office/drawing/2014/main" id="{EBF4DED6-D581-1146-8AD5-0761A49EA68E}"/>
              </a:ext>
            </a:extLst>
          </p:cNvPr>
          <p:cNvSpPr>
            <a:spLocks noGrp="1"/>
          </p:cNvSpPr>
          <p:nvPr>
            <p:ph type="body" sz="quarter" idx="24" hasCustomPrompt="1"/>
          </p:nvPr>
        </p:nvSpPr>
        <p:spPr>
          <a:xfrm>
            <a:off x="5011088"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2" name="Text Placeholder 12">
            <a:extLst>
              <a:ext uri="{FF2B5EF4-FFF2-40B4-BE49-F238E27FC236}">
                <a16:creationId xmlns:a16="http://schemas.microsoft.com/office/drawing/2014/main" id="{F830A981-DE9A-4C4A-9751-04A176B7FB7F}"/>
              </a:ext>
            </a:extLst>
          </p:cNvPr>
          <p:cNvSpPr>
            <a:spLocks noGrp="1"/>
          </p:cNvSpPr>
          <p:nvPr>
            <p:ph type="body" sz="quarter" idx="25" hasCustomPrompt="1"/>
          </p:nvPr>
        </p:nvSpPr>
        <p:spPr>
          <a:xfrm>
            <a:off x="5011087"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3" name="Text Placeholder 12">
            <a:extLst>
              <a:ext uri="{FF2B5EF4-FFF2-40B4-BE49-F238E27FC236}">
                <a16:creationId xmlns:a16="http://schemas.microsoft.com/office/drawing/2014/main" id="{3F41B5A3-5A24-1144-984C-B5707BCDCD7B}"/>
              </a:ext>
            </a:extLst>
          </p:cNvPr>
          <p:cNvSpPr>
            <a:spLocks noGrp="1"/>
          </p:cNvSpPr>
          <p:nvPr>
            <p:ph type="body" sz="quarter" idx="26" hasCustomPrompt="1"/>
          </p:nvPr>
        </p:nvSpPr>
        <p:spPr>
          <a:xfrm>
            <a:off x="5011087"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4" name="Picture Placeholder 2">
            <a:extLst>
              <a:ext uri="{FF2B5EF4-FFF2-40B4-BE49-F238E27FC236}">
                <a16:creationId xmlns:a16="http://schemas.microsoft.com/office/drawing/2014/main" id="{621C9857-3B57-D945-B930-3DDD33C84A9C}"/>
              </a:ext>
            </a:extLst>
          </p:cNvPr>
          <p:cNvSpPr>
            <a:spLocks noGrp="1"/>
          </p:cNvSpPr>
          <p:nvPr>
            <p:ph type="pic" sz="quarter" idx="28"/>
          </p:nvPr>
        </p:nvSpPr>
        <p:spPr>
          <a:xfrm>
            <a:off x="7028093" y="1561724"/>
            <a:ext cx="1329136" cy="1458003"/>
          </a:xfrm>
          <a:prstGeom prst="rect">
            <a:avLst/>
          </a:prstGeom>
        </p:spPr>
        <p:txBody>
          <a:bodyPr/>
          <a:lstStyle/>
          <a:p>
            <a:endParaRPr lang="en-US"/>
          </a:p>
        </p:txBody>
      </p:sp>
      <p:sp>
        <p:nvSpPr>
          <p:cNvPr id="35" name="Text Placeholder 12">
            <a:extLst>
              <a:ext uri="{FF2B5EF4-FFF2-40B4-BE49-F238E27FC236}">
                <a16:creationId xmlns:a16="http://schemas.microsoft.com/office/drawing/2014/main" id="{303A397D-2D51-6246-AB32-FA1CC6CD359D}"/>
              </a:ext>
            </a:extLst>
          </p:cNvPr>
          <p:cNvSpPr>
            <a:spLocks noGrp="1"/>
          </p:cNvSpPr>
          <p:nvPr>
            <p:ph type="body" sz="quarter" idx="29" hasCustomPrompt="1"/>
          </p:nvPr>
        </p:nvSpPr>
        <p:spPr>
          <a:xfrm>
            <a:off x="7028414"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6" name="Text Placeholder 12">
            <a:extLst>
              <a:ext uri="{FF2B5EF4-FFF2-40B4-BE49-F238E27FC236}">
                <a16:creationId xmlns:a16="http://schemas.microsoft.com/office/drawing/2014/main" id="{7C1FC11C-C7AB-5B46-9561-2DF9423463CE}"/>
              </a:ext>
            </a:extLst>
          </p:cNvPr>
          <p:cNvSpPr>
            <a:spLocks noGrp="1"/>
          </p:cNvSpPr>
          <p:nvPr>
            <p:ph type="body" sz="quarter" idx="30" hasCustomPrompt="1"/>
          </p:nvPr>
        </p:nvSpPr>
        <p:spPr>
          <a:xfrm>
            <a:off x="702809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7" name="Text Placeholder 12">
            <a:extLst>
              <a:ext uri="{FF2B5EF4-FFF2-40B4-BE49-F238E27FC236}">
                <a16:creationId xmlns:a16="http://schemas.microsoft.com/office/drawing/2014/main" id="{63928BB5-E607-E344-B3F3-C676333133B7}"/>
              </a:ext>
            </a:extLst>
          </p:cNvPr>
          <p:cNvSpPr>
            <a:spLocks noGrp="1"/>
          </p:cNvSpPr>
          <p:nvPr>
            <p:ph type="body" sz="quarter" idx="31" hasCustomPrompt="1"/>
          </p:nvPr>
        </p:nvSpPr>
        <p:spPr>
          <a:xfrm>
            <a:off x="702809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8" name="Text Placeholder 12">
            <a:extLst>
              <a:ext uri="{FF2B5EF4-FFF2-40B4-BE49-F238E27FC236}">
                <a16:creationId xmlns:a16="http://schemas.microsoft.com/office/drawing/2014/main" id="{E5F02BF6-822E-FD4D-8D6B-44D11198F00C}"/>
              </a:ext>
            </a:extLst>
          </p:cNvPr>
          <p:cNvSpPr>
            <a:spLocks noGrp="1"/>
          </p:cNvSpPr>
          <p:nvPr>
            <p:ph type="body" sz="quarter" idx="32" hasCustomPrompt="1"/>
          </p:nvPr>
        </p:nvSpPr>
        <p:spPr>
          <a:xfrm>
            <a:off x="702809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9" name="Text Placeholder 8">
            <a:extLst>
              <a:ext uri="{FF2B5EF4-FFF2-40B4-BE49-F238E27FC236}">
                <a16:creationId xmlns:a16="http://schemas.microsoft.com/office/drawing/2014/main" id="{CFDA1967-C8AD-B346-8715-6651C3E79EAC}"/>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40" name="Title Placeholder 1">
            <a:extLst>
              <a:ext uri="{FF2B5EF4-FFF2-40B4-BE49-F238E27FC236}">
                <a16:creationId xmlns:a16="http://schemas.microsoft.com/office/drawing/2014/main" id="{F42A4273-3F2B-3F40-9F7A-CE2ED8EABE79}"/>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42457753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2F06C5C0-B5CE-EC41-8C1B-ED1746B9832A}"/>
              </a:ext>
            </a:extLst>
          </p:cNvPr>
          <p:cNvSpPr>
            <a:spLocks noGrp="1"/>
          </p:cNvSpPr>
          <p:nvPr>
            <p:ph type="pic" sz="quarter" idx="10"/>
          </p:nvPr>
        </p:nvSpPr>
        <p:spPr>
          <a:xfrm>
            <a:off x="977075" y="1561724"/>
            <a:ext cx="1329136" cy="1458003"/>
          </a:xfrm>
          <a:prstGeom prst="rect">
            <a:avLst/>
          </a:prstGeom>
        </p:spPr>
        <p:txBody>
          <a:bodyPr/>
          <a:lstStyle/>
          <a:p>
            <a:endParaRPr lang="en-US"/>
          </a:p>
        </p:txBody>
      </p:sp>
      <p:sp>
        <p:nvSpPr>
          <p:cNvPr id="20" name="Text Placeholder 12">
            <a:extLst>
              <a:ext uri="{FF2B5EF4-FFF2-40B4-BE49-F238E27FC236}">
                <a16:creationId xmlns:a16="http://schemas.microsoft.com/office/drawing/2014/main" id="{50CE1B26-0A26-F348-B17C-F40AD7D59BB2}"/>
              </a:ext>
            </a:extLst>
          </p:cNvPr>
          <p:cNvSpPr>
            <a:spLocks noGrp="1"/>
          </p:cNvSpPr>
          <p:nvPr>
            <p:ph type="body" sz="quarter" idx="13" hasCustomPrompt="1"/>
          </p:nvPr>
        </p:nvSpPr>
        <p:spPr>
          <a:xfrm>
            <a:off x="98107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1" name="Text Placeholder 12">
            <a:extLst>
              <a:ext uri="{FF2B5EF4-FFF2-40B4-BE49-F238E27FC236}">
                <a16:creationId xmlns:a16="http://schemas.microsoft.com/office/drawing/2014/main" id="{362A35CE-7FB7-5042-A3B7-2AF80CAA3820}"/>
              </a:ext>
            </a:extLst>
          </p:cNvPr>
          <p:cNvSpPr>
            <a:spLocks noGrp="1"/>
          </p:cNvSpPr>
          <p:nvPr>
            <p:ph type="body" sz="quarter" idx="14" hasCustomPrompt="1"/>
          </p:nvPr>
        </p:nvSpPr>
        <p:spPr>
          <a:xfrm>
            <a:off x="98075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2" name="Text Placeholder 12">
            <a:extLst>
              <a:ext uri="{FF2B5EF4-FFF2-40B4-BE49-F238E27FC236}">
                <a16:creationId xmlns:a16="http://schemas.microsoft.com/office/drawing/2014/main" id="{5E677FC1-70C0-184E-8EDC-D647B3949B41}"/>
              </a:ext>
            </a:extLst>
          </p:cNvPr>
          <p:cNvSpPr>
            <a:spLocks noGrp="1"/>
          </p:cNvSpPr>
          <p:nvPr>
            <p:ph type="body" sz="quarter" idx="15" hasCustomPrompt="1"/>
          </p:nvPr>
        </p:nvSpPr>
        <p:spPr>
          <a:xfrm>
            <a:off x="98075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3" name="Text Placeholder 12">
            <a:extLst>
              <a:ext uri="{FF2B5EF4-FFF2-40B4-BE49-F238E27FC236}">
                <a16:creationId xmlns:a16="http://schemas.microsoft.com/office/drawing/2014/main" id="{C74814FA-2C66-CE46-98B8-7434A4677C13}"/>
              </a:ext>
            </a:extLst>
          </p:cNvPr>
          <p:cNvSpPr>
            <a:spLocks noGrp="1"/>
          </p:cNvSpPr>
          <p:nvPr>
            <p:ph type="body" sz="quarter" idx="16" hasCustomPrompt="1"/>
          </p:nvPr>
        </p:nvSpPr>
        <p:spPr>
          <a:xfrm>
            <a:off x="98075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4" name="Picture Placeholder 2">
            <a:extLst>
              <a:ext uri="{FF2B5EF4-FFF2-40B4-BE49-F238E27FC236}">
                <a16:creationId xmlns:a16="http://schemas.microsoft.com/office/drawing/2014/main" id="{1EC88B3A-781A-6145-B6EF-593D8F0A0C79}"/>
              </a:ext>
            </a:extLst>
          </p:cNvPr>
          <p:cNvSpPr>
            <a:spLocks noGrp="1"/>
          </p:cNvSpPr>
          <p:nvPr>
            <p:ph type="pic" sz="quarter" idx="17"/>
          </p:nvPr>
        </p:nvSpPr>
        <p:spPr>
          <a:xfrm>
            <a:off x="2994081" y="1561724"/>
            <a:ext cx="1329136" cy="1458003"/>
          </a:xfrm>
          <a:prstGeom prst="rect">
            <a:avLst/>
          </a:prstGeom>
        </p:spPr>
        <p:txBody>
          <a:bodyPr/>
          <a:lstStyle/>
          <a:p>
            <a:endParaRPr lang="en-US"/>
          </a:p>
        </p:txBody>
      </p:sp>
      <p:sp>
        <p:nvSpPr>
          <p:cNvPr id="25" name="Text Placeholder 12">
            <a:extLst>
              <a:ext uri="{FF2B5EF4-FFF2-40B4-BE49-F238E27FC236}">
                <a16:creationId xmlns:a16="http://schemas.microsoft.com/office/drawing/2014/main" id="{BF3C2415-A0EA-F14C-AB2B-CD245A1DC46F}"/>
              </a:ext>
            </a:extLst>
          </p:cNvPr>
          <p:cNvSpPr>
            <a:spLocks noGrp="1"/>
          </p:cNvSpPr>
          <p:nvPr>
            <p:ph type="body" sz="quarter" idx="18" hasCustomPrompt="1"/>
          </p:nvPr>
        </p:nvSpPr>
        <p:spPr>
          <a:xfrm>
            <a:off x="299440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6" name="Text Placeholder 12">
            <a:extLst>
              <a:ext uri="{FF2B5EF4-FFF2-40B4-BE49-F238E27FC236}">
                <a16:creationId xmlns:a16="http://schemas.microsoft.com/office/drawing/2014/main" id="{48E42DA8-0D4B-C446-B91D-0EB99BF694EE}"/>
              </a:ext>
            </a:extLst>
          </p:cNvPr>
          <p:cNvSpPr>
            <a:spLocks noGrp="1"/>
          </p:cNvSpPr>
          <p:nvPr>
            <p:ph type="body" sz="quarter" idx="19" hasCustomPrompt="1"/>
          </p:nvPr>
        </p:nvSpPr>
        <p:spPr>
          <a:xfrm>
            <a:off x="299408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7" name="Text Placeholder 12">
            <a:extLst>
              <a:ext uri="{FF2B5EF4-FFF2-40B4-BE49-F238E27FC236}">
                <a16:creationId xmlns:a16="http://schemas.microsoft.com/office/drawing/2014/main" id="{2ED5628F-C1BA-F049-AE3C-9676B44D9803}"/>
              </a:ext>
            </a:extLst>
          </p:cNvPr>
          <p:cNvSpPr>
            <a:spLocks noGrp="1"/>
          </p:cNvSpPr>
          <p:nvPr>
            <p:ph type="body" sz="quarter" idx="20" hasCustomPrompt="1"/>
          </p:nvPr>
        </p:nvSpPr>
        <p:spPr>
          <a:xfrm>
            <a:off x="299408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8" name="Text Placeholder 12">
            <a:extLst>
              <a:ext uri="{FF2B5EF4-FFF2-40B4-BE49-F238E27FC236}">
                <a16:creationId xmlns:a16="http://schemas.microsoft.com/office/drawing/2014/main" id="{C13281DE-112B-FD4E-AB49-5EA0C1EAF311}"/>
              </a:ext>
            </a:extLst>
          </p:cNvPr>
          <p:cNvSpPr>
            <a:spLocks noGrp="1"/>
          </p:cNvSpPr>
          <p:nvPr>
            <p:ph type="body" sz="quarter" idx="21" hasCustomPrompt="1"/>
          </p:nvPr>
        </p:nvSpPr>
        <p:spPr>
          <a:xfrm>
            <a:off x="299408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9" name="Picture Placeholder 2">
            <a:extLst>
              <a:ext uri="{FF2B5EF4-FFF2-40B4-BE49-F238E27FC236}">
                <a16:creationId xmlns:a16="http://schemas.microsoft.com/office/drawing/2014/main" id="{21032091-39C3-6846-B899-AC4E382810F1}"/>
              </a:ext>
            </a:extLst>
          </p:cNvPr>
          <p:cNvSpPr>
            <a:spLocks noGrp="1"/>
          </p:cNvSpPr>
          <p:nvPr>
            <p:ph type="pic" sz="quarter" idx="22"/>
          </p:nvPr>
        </p:nvSpPr>
        <p:spPr>
          <a:xfrm>
            <a:off x="5011087" y="1561724"/>
            <a:ext cx="1329136" cy="1458003"/>
          </a:xfrm>
          <a:prstGeom prst="rect">
            <a:avLst/>
          </a:prstGeom>
        </p:spPr>
        <p:txBody>
          <a:bodyPr/>
          <a:lstStyle/>
          <a:p>
            <a:endParaRPr lang="en-US"/>
          </a:p>
        </p:txBody>
      </p:sp>
      <p:sp>
        <p:nvSpPr>
          <p:cNvPr id="30" name="Text Placeholder 12">
            <a:extLst>
              <a:ext uri="{FF2B5EF4-FFF2-40B4-BE49-F238E27FC236}">
                <a16:creationId xmlns:a16="http://schemas.microsoft.com/office/drawing/2014/main" id="{2ED90483-590C-EE45-AB4D-DDDC88D635D5}"/>
              </a:ext>
            </a:extLst>
          </p:cNvPr>
          <p:cNvSpPr>
            <a:spLocks noGrp="1"/>
          </p:cNvSpPr>
          <p:nvPr>
            <p:ph type="body" sz="quarter" idx="23" hasCustomPrompt="1"/>
          </p:nvPr>
        </p:nvSpPr>
        <p:spPr>
          <a:xfrm>
            <a:off x="5011408" y="3204662"/>
            <a:ext cx="2111140"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1" name="Text Placeholder 12">
            <a:extLst>
              <a:ext uri="{FF2B5EF4-FFF2-40B4-BE49-F238E27FC236}">
                <a16:creationId xmlns:a16="http://schemas.microsoft.com/office/drawing/2014/main" id="{0AAD9EE8-37CF-CD4A-83CD-3BC1ED7B27DC}"/>
              </a:ext>
            </a:extLst>
          </p:cNvPr>
          <p:cNvSpPr>
            <a:spLocks noGrp="1"/>
          </p:cNvSpPr>
          <p:nvPr>
            <p:ph type="body" sz="quarter" idx="24" hasCustomPrompt="1"/>
          </p:nvPr>
        </p:nvSpPr>
        <p:spPr>
          <a:xfrm>
            <a:off x="5011088"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2" name="Text Placeholder 12">
            <a:extLst>
              <a:ext uri="{FF2B5EF4-FFF2-40B4-BE49-F238E27FC236}">
                <a16:creationId xmlns:a16="http://schemas.microsoft.com/office/drawing/2014/main" id="{60577F58-519D-DB46-87A6-A727959D129A}"/>
              </a:ext>
            </a:extLst>
          </p:cNvPr>
          <p:cNvSpPr>
            <a:spLocks noGrp="1"/>
          </p:cNvSpPr>
          <p:nvPr>
            <p:ph type="body" sz="quarter" idx="25" hasCustomPrompt="1"/>
          </p:nvPr>
        </p:nvSpPr>
        <p:spPr>
          <a:xfrm>
            <a:off x="5011087"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3" name="Text Placeholder 12">
            <a:extLst>
              <a:ext uri="{FF2B5EF4-FFF2-40B4-BE49-F238E27FC236}">
                <a16:creationId xmlns:a16="http://schemas.microsoft.com/office/drawing/2014/main" id="{84D3CB8E-CD5C-9540-B565-178729B4128E}"/>
              </a:ext>
            </a:extLst>
          </p:cNvPr>
          <p:cNvSpPr>
            <a:spLocks noGrp="1"/>
          </p:cNvSpPr>
          <p:nvPr>
            <p:ph type="body" sz="quarter" idx="26" hasCustomPrompt="1"/>
          </p:nvPr>
        </p:nvSpPr>
        <p:spPr>
          <a:xfrm>
            <a:off x="5011087"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4" name="Picture Placeholder 2">
            <a:extLst>
              <a:ext uri="{FF2B5EF4-FFF2-40B4-BE49-F238E27FC236}">
                <a16:creationId xmlns:a16="http://schemas.microsoft.com/office/drawing/2014/main" id="{FBB1A324-AD61-F44D-9DC9-F67DA19DE7D3}"/>
              </a:ext>
            </a:extLst>
          </p:cNvPr>
          <p:cNvSpPr>
            <a:spLocks noGrp="1"/>
          </p:cNvSpPr>
          <p:nvPr>
            <p:ph type="pic" sz="quarter" idx="28"/>
          </p:nvPr>
        </p:nvSpPr>
        <p:spPr>
          <a:xfrm>
            <a:off x="7028093" y="1561724"/>
            <a:ext cx="1329136" cy="1458003"/>
          </a:xfrm>
          <a:prstGeom prst="rect">
            <a:avLst/>
          </a:prstGeom>
        </p:spPr>
        <p:txBody>
          <a:bodyPr/>
          <a:lstStyle/>
          <a:p>
            <a:endParaRPr lang="en-US"/>
          </a:p>
        </p:txBody>
      </p:sp>
      <p:sp>
        <p:nvSpPr>
          <p:cNvPr id="35" name="Text Placeholder 12">
            <a:extLst>
              <a:ext uri="{FF2B5EF4-FFF2-40B4-BE49-F238E27FC236}">
                <a16:creationId xmlns:a16="http://schemas.microsoft.com/office/drawing/2014/main" id="{6D7F21BE-B2E0-E740-8456-37BB3670BB3A}"/>
              </a:ext>
            </a:extLst>
          </p:cNvPr>
          <p:cNvSpPr>
            <a:spLocks noGrp="1"/>
          </p:cNvSpPr>
          <p:nvPr>
            <p:ph type="body" sz="quarter" idx="29" hasCustomPrompt="1"/>
          </p:nvPr>
        </p:nvSpPr>
        <p:spPr>
          <a:xfrm>
            <a:off x="7028414"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6" name="Text Placeholder 12">
            <a:extLst>
              <a:ext uri="{FF2B5EF4-FFF2-40B4-BE49-F238E27FC236}">
                <a16:creationId xmlns:a16="http://schemas.microsoft.com/office/drawing/2014/main" id="{570920CA-98B4-FB46-86D1-D01AEA5E6909}"/>
              </a:ext>
            </a:extLst>
          </p:cNvPr>
          <p:cNvSpPr>
            <a:spLocks noGrp="1"/>
          </p:cNvSpPr>
          <p:nvPr>
            <p:ph type="body" sz="quarter" idx="30" hasCustomPrompt="1"/>
          </p:nvPr>
        </p:nvSpPr>
        <p:spPr>
          <a:xfrm>
            <a:off x="702809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7" name="Text Placeholder 12">
            <a:extLst>
              <a:ext uri="{FF2B5EF4-FFF2-40B4-BE49-F238E27FC236}">
                <a16:creationId xmlns:a16="http://schemas.microsoft.com/office/drawing/2014/main" id="{97D2C810-B2BA-5E43-B8E0-EA2A959EFD2F}"/>
              </a:ext>
            </a:extLst>
          </p:cNvPr>
          <p:cNvSpPr>
            <a:spLocks noGrp="1"/>
          </p:cNvSpPr>
          <p:nvPr>
            <p:ph type="body" sz="quarter" idx="31" hasCustomPrompt="1"/>
          </p:nvPr>
        </p:nvSpPr>
        <p:spPr>
          <a:xfrm>
            <a:off x="702809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8" name="Text Placeholder 12">
            <a:extLst>
              <a:ext uri="{FF2B5EF4-FFF2-40B4-BE49-F238E27FC236}">
                <a16:creationId xmlns:a16="http://schemas.microsoft.com/office/drawing/2014/main" id="{4F8250F1-EE4A-EF48-859F-7AA9FCF5412F}"/>
              </a:ext>
            </a:extLst>
          </p:cNvPr>
          <p:cNvSpPr>
            <a:spLocks noGrp="1"/>
          </p:cNvSpPr>
          <p:nvPr>
            <p:ph type="body" sz="quarter" idx="32" hasCustomPrompt="1"/>
          </p:nvPr>
        </p:nvSpPr>
        <p:spPr>
          <a:xfrm>
            <a:off x="702809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9" name="Text Placeholder 8">
            <a:extLst>
              <a:ext uri="{FF2B5EF4-FFF2-40B4-BE49-F238E27FC236}">
                <a16:creationId xmlns:a16="http://schemas.microsoft.com/office/drawing/2014/main" id="{2169BF17-28C2-4649-8F4A-4D4B20D24F74}"/>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40" name="Title Placeholder 1">
            <a:extLst>
              <a:ext uri="{FF2B5EF4-FFF2-40B4-BE49-F238E27FC236}">
                <a16:creationId xmlns:a16="http://schemas.microsoft.com/office/drawing/2014/main" id="{9B82FAC5-0BCD-CA45-B74D-242EFBBAF23E}"/>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38568905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65F60160-0FAE-F544-91D3-5FF8979600B9}"/>
              </a:ext>
            </a:extLst>
          </p:cNvPr>
          <p:cNvSpPr>
            <a:spLocks noGrp="1"/>
          </p:cNvSpPr>
          <p:nvPr>
            <p:ph type="body" sz="quarter" idx="10"/>
          </p:nvPr>
        </p:nvSpPr>
        <p:spPr>
          <a:xfrm>
            <a:off x="732726" y="2034283"/>
            <a:ext cx="5416357"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94A25CD8-7564-E54B-8098-9B47BD8EAC23}"/>
              </a:ext>
            </a:extLst>
          </p:cNvPr>
          <p:cNvSpPr>
            <a:spLocks noGrp="1"/>
          </p:cNvSpPr>
          <p:nvPr>
            <p:ph type="body" sz="quarter" idx="27" hasCustomPrompt="1"/>
          </p:nvPr>
        </p:nvSpPr>
        <p:spPr>
          <a:xfrm>
            <a:off x="732727" y="1282229"/>
            <a:ext cx="5645772"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10" name="Title 1">
            <a:extLst>
              <a:ext uri="{FF2B5EF4-FFF2-40B4-BE49-F238E27FC236}">
                <a16:creationId xmlns:a16="http://schemas.microsoft.com/office/drawing/2014/main" id="{4464EC7B-968E-974D-BC9E-F7FBB414F5C3}"/>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1434048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2D75A464-F491-024B-A9C6-045DCEC67DCF}"/>
              </a:ext>
            </a:extLst>
          </p:cNvPr>
          <p:cNvSpPr>
            <a:spLocks noGrp="1"/>
          </p:cNvSpPr>
          <p:nvPr>
            <p:ph type="body" sz="quarter" idx="10"/>
          </p:nvPr>
        </p:nvSpPr>
        <p:spPr>
          <a:xfrm>
            <a:off x="732726" y="2034283"/>
            <a:ext cx="5416357"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EA999909-B832-0C46-955E-FD2DE4CCBAB7}"/>
              </a:ext>
            </a:extLst>
          </p:cNvPr>
          <p:cNvSpPr>
            <a:spLocks noGrp="1"/>
          </p:cNvSpPr>
          <p:nvPr>
            <p:ph type="body" sz="quarter" idx="27" hasCustomPrompt="1"/>
          </p:nvPr>
        </p:nvSpPr>
        <p:spPr>
          <a:xfrm>
            <a:off x="732726" y="1282229"/>
            <a:ext cx="5616035" cy="519112"/>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8" name="Title 1">
            <a:extLst>
              <a:ext uri="{FF2B5EF4-FFF2-40B4-BE49-F238E27FC236}">
                <a16:creationId xmlns:a16="http://schemas.microsoft.com/office/drawing/2014/main" id="{AA01CFC7-47FA-2C44-A499-1B02DF7D46D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4411695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9780A125-AD8F-1A4E-8F7A-869F5EC96471}"/>
              </a:ext>
            </a:extLst>
          </p:cNvPr>
          <p:cNvSpPr>
            <a:spLocks noGrp="1"/>
          </p:cNvSpPr>
          <p:nvPr>
            <p:ph type="body" sz="quarter" idx="10"/>
          </p:nvPr>
        </p:nvSpPr>
        <p:spPr>
          <a:xfrm>
            <a:off x="732726" y="2034283"/>
            <a:ext cx="5416357"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281793D8-6CBE-DB47-AEC8-247B0CE08640}"/>
              </a:ext>
            </a:extLst>
          </p:cNvPr>
          <p:cNvSpPr>
            <a:spLocks noGrp="1"/>
          </p:cNvSpPr>
          <p:nvPr>
            <p:ph type="body" sz="quarter" idx="27" hasCustomPrompt="1"/>
          </p:nvPr>
        </p:nvSpPr>
        <p:spPr>
          <a:xfrm>
            <a:off x="732726" y="1282229"/>
            <a:ext cx="5623469" cy="519112"/>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9" name="Title 1">
            <a:extLst>
              <a:ext uri="{FF2B5EF4-FFF2-40B4-BE49-F238E27FC236}">
                <a16:creationId xmlns:a16="http://schemas.microsoft.com/office/drawing/2014/main" id="{C7CF05F0-625C-A24A-8042-C0EBBF74F624}"/>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261516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concepts-title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
          <p:cNvSpPr>
            <a:spLocks noGrp="1"/>
          </p:cNvSpPr>
          <p:nvPr>
            <p:ph type="body" idx="1" hasCustomPrompt="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1" name="Text Placeholder 2"/>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5" name="Text Placeholder 7"/>
          <p:cNvSpPr>
            <a:spLocks noGrp="1"/>
          </p:cNvSpPr>
          <p:nvPr>
            <p:ph type="body" sz="quarter" idx="14" hasCustomPrompt="1"/>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Click to edit text</a:t>
            </a:r>
          </a:p>
        </p:txBody>
      </p:sp>
      <p:sp>
        <p:nvSpPr>
          <p:cNvPr id="2" name="Rectangle 1">
            <a:extLst>
              <a:ext uri="{FF2B5EF4-FFF2-40B4-BE49-F238E27FC236}">
                <a16:creationId xmlns:a16="http://schemas.microsoft.com/office/drawing/2014/main" id="{5090569B-83F1-EF41-A947-628224181757}"/>
              </a:ext>
            </a:extLst>
          </p:cNvPr>
          <p:cNvSpPr/>
          <p:nvPr userDrawn="1"/>
        </p:nvSpPr>
        <p:spPr>
          <a:xfrm>
            <a:off x="4727275" y="819509"/>
            <a:ext cx="4416725" cy="43239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2468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EE4275CE-991C-0145-91B2-31059D7BFC4D}"/>
              </a:ext>
            </a:extLst>
          </p:cNvPr>
          <p:cNvSpPr>
            <a:spLocks noGrp="1"/>
          </p:cNvSpPr>
          <p:nvPr>
            <p:ph type="body" sz="quarter" idx="10"/>
          </p:nvPr>
        </p:nvSpPr>
        <p:spPr>
          <a:xfrm>
            <a:off x="732726" y="2034283"/>
            <a:ext cx="5416357"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7FDF0407-81D5-DD4D-B971-69B1E3CFA473}"/>
              </a:ext>
            </a:extLst>
          </p:cNvPr>
          <p:cNvSpPr>
            <a:spLocks noGrp="1"/>
          </p:cNvSpPr>
          <p:nvPr>
            <p:ph type="body" sz="quarter" idx="27" hasCustomPrompt="1"/>
          </p:nvPr>
        </p:nvSpPr>
        <p:spPr>
          <a:xfrm>
            <a:off x="732726" y="1282229"/>
            <a:ext cx="5593733" cy="519112"/>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8" name="Title 1">
            <a:extLst>
              <a:ext uri="{FF2B5EF4-FFF2-40B4-BE49-F238E27FC236}">
                <a16:creationId xmlns:a16="http://schemas.microsoft.com/office/drawing/2014/main" id="{EFC3DE2E-0D99-504D-84D5-EBF071C8A877}"/>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5114697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4EDB852B-5957-B54E-8C2E-59A04FD7042F}"/>
              </a:ext>
            </a:extLst>
          </p:cNvPr>
          <p:cNvSpPr>
            <a:spLocks noGrp="1"/>
          </p:cNvSpPr>
          <p:nvPr>
            <p:ph type="body" sz="quarter" idx="10"/>
          </p:nvPr>
        </p:nvSpPr>
        <p:spPr>
          <a:xfrm>
            <a:off x="732726" y="2034283"/>
            <a:ext cx="5416357"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8155B949-9D8B-FB4C-A179-9C0A74E68F47}"/>
              </a:ext>
            </a:extLst>
          </p:cNvPr>
          <p:cNvSpPr>
            <a:spLocks noGrp="1"/>
          </p:cNvSpPr>
          <p:nvPr>
            <p:ph type="body" sz="quarter" idx="27" hasCustomPrompt="1"/>
          </p:nvPr>
        </p:nvSpPr>
        <p:spPr>
          <a:xfrm>
            <a:off x="732726" y="1282229"/>
            <a:ext cx="5601167" cy="519112"/>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8" name="Title 1">
            <a:extLst>
              <a:ext uri="{FF2B5EF4-FFF2-40B4-BE49-F238E27FC236}">
                <a16:creationId xmlns:a16="http://schemas.microsoft.com/office/drawing/2014/main" id="{80FB2C79-E70B-A945-B782-A8443E92C44E}"/>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6837932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59B7B31A-A150-AE4E-ACA3-429460A627B0}"/>
              </a:ext>
            </a:extLst>
          </p:cNvPr>
          <p:cNvSpPr>
            <a:spLocks noGrp="1"/>
          </p:cNvSpPr>
          <p:nvPr>
            <p:ph type="body" sz="quarter" idx="10"/>
          </p:nvPr>
        </p:nvSpPr>
        <p:spPr>
          <a:xfrm>
            <a:off x="732726" y="2034283"/>
            <a:ext cx="5416357"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36D4D125-C213-8944-8D03-ABEA4967705A}"/>
              </a:ext>
            </a:extLst>
          </p:cNvPr>
          <p:cNvSpPr>
            <a:spLocks noGrp="1"/>
          </p:cNvSpPr>
          <p:nvPr>
            <p:ph type="body" sz="quarter" idx="27" hasCustomPrompt="1"/>
          </p:nvPr>
        </p:nvSpPr>
        <p:spPr>
          <a:xfrm>
            <a:off x="732726" y="1282229"/>
            <a:ext cx="5623469" cy="519112"/>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9" name="Title 1">
            <a:extLst>
              <a:ext uri="{FF2B5EF4-FFF2-40B4-BE49-F238E27FC236}">
                <a16:creationId xmlns:a16="http://schemas.microsoft.com/office/drawing/2014/main" id="{81FFB8DE-DD49-E949-BF2E-AD5C62C208F3}"/>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1410412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D907BC1-3502-CE49-A565-FE3B96ED9764}"/>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6" name="Text Placeholder 4">
            <a:extLst>
              <a:ext uri="{FF2B5EF4-FFF2-40B4-BE49-F238E27FC236}">
                <a16:creationId xmlns:a16="http://schemas.microsoft.com/office/drawing/2014/main" id="{4EBDF4CB-0D72-CA42-845D-D24318E70D2E}"/>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8" name="Text Placeholder 5">
            <a:extLst>
              <a:ext uri="{FF2B5EF4-FFF2-40B4-BE49-F238E27FC236}">
                <a16:creationId xmlns:a16="http://schemas.microsoft.com/office/drawing/2014/main" id="{AD3DAB3E-8B9D-894E-B467-CF94B5C65E6E}"/>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D87F3614-94C8-9C4B-9CB3-01C66CB406A6}"/>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3991DEF9-9974-4842-9F54-CE158EACC37A}"/>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4455214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box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D907BC1-3502-CE49-A565-FE3B96ED9764}"/>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8" name="Text Placeholder 5">
            <a:extLst>
              <a:ext uri="{FF2B5EF4-FFF2-40B4-BE49-F238E27FC236}">
                <a16:creationId xmlns:a16="http://schemas.microsoft.com/office/drawing/2014/main" id="{AD3DAB3E-8B9D-894E-B467-CF94B5C65E6E}"/>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5519C4B-76BB-0449-936A-5F449526EFD5}"/>
              </a:ext>
            </a:extLst>
          </p:cNvPr>
          <p:cNvSpPr>
            <a:spLocks noGrp="1"/>
          </p:cNvSpPr>
          <p:nvPr>
            <p:ph type="pic" sz="quarter" idx="16"/>
          </p:nvPr>
        </p:nvSpPr>
        <p:spPr>
          <a:xfrm>
            <a:off x="4822522" y="1176338"/>
            <a:ext cx="3438525" cy="2559050"/>
          </a:xfrm>
          <a:prstGeom prst="rect">
            <a:avLst/>
          </a:prstGeom>
        </p:spPr>
        <p:txBody>
          <a:bodyPr/>
          <a:lstStyle/>
          <a:p>
            <a:endParaRPr lang="en-US"/>
          </a:p>
        </p:txBody>
      </p:sp>
      <p:sp>
        <p:nvSpPr>
          <p:cNvPr id="9" name="Title 1">
            <a:extLst>
              <a:ext uri="{FF2B5EF4-FFF2-40B4-BE49-F238E27FC236}">
                <a16:creationId xmlns:a16="http://schemas.microsoft.com/office/drawing/2014/main" id="{FBA59EB8-1B83-B74F-8E93-AB8304943E80}"/>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959595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ontent box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5519C4B-76BB-0449-936A-5F449526EFD5}"/>
              </a:ext>
            </a:extLst>
          </p:cNvPr>
          <p:cNvSpPr>
            <a:spLocks noGrp="1"/>
          </p:cNvSpPr>
          <p:nvPr>
            <p:ph type="pic" sz="quarter" idx="16"/>
          </p:nvPr>
        </p:nvSpPr>
        <p:spPr>
          <a:xfrm>
            <a:off x="4822522" y="1176338"/>
            <a:ext cx="3438525" cy="2559050"/>
          </a:xfrm>
          <a:prstGeom prst="rect">
            <a:avLst/>
          </a:prstGeom>
        </p:spPr>
        <p:txBody>
          <a:bodyPr/>
          <a:lstStyle/>
          <a:p>
            <a:endParaRPr lang="en-US"/>
          </a:p>
        </p:txBody>
      </p:sp>
      <p:sp>
        <p:nvSpPr>
          <p:cNvPr id="7" name="Title 1">
            <a:extLst>
              <a:ext uri="{FF2B5EF4-FFF2-40B4-BE49-F238E27FC236}">
                <a16:creationId xmlns:a16="http://schemas.microsoft.com/office/drawing/2014/main" id="{0CB0EC98-5F75-EB44-BE99-3CB67C89734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907100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box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A9811A-9758-0E43-B0F5-E43CEB6A2700}"/>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9068414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73D3ED60-41A0-AE47-BCB9-4B27BB06C6DD}"/>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9" name="Text Placeholder 4">
            <a:extLst>
              <a:ext uri="{FF2B5EF4-FFF2-40B4-BE49-F238E27FC236}">
                <a16:creationId xmlns:a16="http://schemas.microsoft.com/office/drawing/2014/main" id="{18B2C7F2-49B5-0F40-B376-A7D83BF613C9}"/>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10" name="Text Placeholder 5">
            <a:extLst>
              <a:ext uri="{FF2B5EF4-FFF2-40B4-BE49-F238E27FC236}">
                <a16:creationId xmlns:a16="http://schemas.microsoft.com/office/drawing/2014/main" id="{EDB46394-687C-C247-BC0E-F40DB6F820B7}"/>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4E430310-2B10-8043-AFCB-15FC07F22F7A}"/>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B95BA8BF-A95F-0F4F-B7D2-65B6E950392D}"/>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0403144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0FB214-1062-5146-8C2F-CE265E117264}"/>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7602977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0A6A6FCB-4196-844E-951E-424BA9F3997E}"/>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9" name="Text Placeholder 4">
            <a:extLst>
              <a:ext uri="{FF2B5EF4-FFF2-40B4-BE49-F238E27FC236}">
                <a16:creationId xmlns:a16="http://schemas.microsoft.com/office/drawing/2014/main" id="{97BAEDA0-8233-0640-83FA-634BB5363960}"/>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10" name="Text Placeholder 5">
            <a:extLst>
              <a:ext uri="{FF2B5EF4-FFF2-40B4-BE49-F238E27FC236}">
                <a16:creationId xmlns:a16="http://schemas.microsoft.com/office/drawing/2014/main" id="{FB103213-AB76-264F-8D3C-9EB305250AB4}"/>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3CC074DE-484A-AC4D-8A3D-C10EB05FC0D7}"/>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78F1CB11-5EEE-9544-9588-68D71F1D76FB}"/>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767711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Mission">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7DE15F-DB05-AD47-BB16-3CE9C56376BB}"/>
              </a:ext>
            </a:extLst>
          </p:cNvPr>
          <p:cNvSpPr txBox="1">
            <a:spLocks/>
          </p:cNvSpPr>
          <p:nvPr userDrawn="1"/>
        </p:nvSpPr>
        <p:spPr>
          <a:xfrm>
            <a:off x="985889" y="619294"/>
            <a:ext cx="1931466" cy="44038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sz="2400" b="1">
                <a:solidFill>
                  <a:srgbClr val="FFB500"/>
                </a:solidFill>
                <a:latin typeface="Futura For Stryker" panose="020B0802020204020204" pitchFamily="34" charset="0"/>
                <a:ea typeface="Arial Black" charset="0"/>
                <a:cs typeface="Arial Black" charset="0"/>
              </a:rPr>
              <a:t>Mission</a:t>
            </a:r>
          </a:p>
        </p:txBody>
      </p:sp>
      <p:sp>
        <p:nvSpPr>
          <p:cNvPr id="3" name="TextBox 4">
            <a:extLst>
              <a:ext uri="{FF2B5EF4-FFF2-40B4-BE49-F238E27FC236}">
                <a16:creationId xmlns:a16="http://schemas.microsoft.com/office/drawing/2014/main" id="{4672A44D-41EF-084A-B8BD-87E1E8A133CB}"/>
              </a:ext>
            </a:extLst>
          </p:cNvPr>
          <p:cNvSpPr txBox="1">
            <a:spLocks noChangeArrowheads="1"/>
          </p:cNvSpPr>
          <p:nvPr userDrawn="1"/>
        </p:nvSpPr>
        <p:spPr bwMode="auto">
          <a:xfrm>
            <a:off x="1084840" y="1156971"/>
            <a:ext cx="7164566" cy="173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eaLnBrk="1" fontAlgn="auto" hangingPunct="1">
              <a:lnSpc>
                <a:spcPct val="100000"/>
              </a:lnSpc>
              <a:spcBef>
                <a:spcPct val="0"/>
              </a:spcBef>
              <a:spcAft>
                <a:spcPts val="0"/>
              </a:spcAft>
              <a:buNone/>
            </a:pPr>
            <a:r>
              <a:rPr lang="en-US" altLang="en-US" sz="3875">
                <a:solidFill>
                  <a:prstClr val="black"/>
                </a:solidFill>
                <a:latin typeface="URWEgyptienneTOTLig" pitchFamily="82" charset="0"/>
                <a:ea typeface=""/>
                <a:cs typeface=""/>
              </a:rPr>
              <a:t>Together with our customers,</a:t>
            </a:r>
          </a:p>
          <a:p>
            <a:pPr algn="ctr" defTabSz="457200" eaLnBrk="1" fontAlgn="auto" hangingPunct="1">
              <a:lnSpc>
                <a:spcPts val="4480"/>
              </a:lnSpc>
              <a:spcBef>
                <a:spcPct val="0"/>
              </a:spcBef>
              <a:spcAft>
                <a:spcPts val="0"/>
              </a:spcAft>
              <a:buNone/>
            </a:pPr>
            <a:r>
              <a:rPr lang="en-US" altLang="en-US" sz="3875">
                <a:solidFill>
                  <a:prstClr val="black"/>
                </a:solidFill>
                <a:latin typeface="URWEgyptienneTOTLig" pitchFamily="82" charset="0"/>
                <a:ea typeface=""/>
                <a:cs typeface=""/>
              </a:rPr>
              <a:t>we are driven</a:t>
            </a:r>
          </a:p>
          <a:p>
            <a:pPr algn="ctr" defTabSz="457200" eaLnBrk="1" fontAlgn="auto" hangingPunct="1">
              <a:lnSpc>
                <a:spcPts val="4280"/>
              </a:lnSpc>
              <a:spcBef>
                <a:spcPct val="0"/>
              </a:spcBef>
              <a:spcAft>
                <a:spcPts val="0"/>
              </a:spcAft>
              <a:buNone/>
            </a:pPr>
            <a:r>
              <a:rPr lang="en-US" altLang="en-US" sz="3875">
                <a:solidFill>
                  <a:prstClr val="black"/>
                </a:solidFill>
                <a:latin typeface="URWEgyptienneTOTLig" pitchFamily="82" charset="0"/>
                <a:ea typeface=""/>
                <a:cs typeface=""/>
              </a:rPr>
              <a:t>to make healthcare better.</a:t>
            </a:r>
          </a:p>
        </p:txBody>
      </p:sp>
      <p:cxnSp>
        <p:nvCxnSpPr>
          <p:cNvPr id="5" name="Straight Connector 4">
            <a:extLst>
              <a:ext uri="{FF2B5EF4-FFF2-40B4-BE49-F238E27FC236}">
                <a16:creationId xmlns:a16="http://schemas.microsoft.com/office/drawing/2014/main" id="{1F3340E6-C9CA-1A47-9987-F6A61A668E21}"/>
              </a:ext>
            </a:extLst>
          </p:cNvPr>
          <p:cNvCxnSpPr>
            <a:cxnSpLocks/>
          </p:cNvCxnSpPr>
          <p:nvPr/>
        </p:nvCxnSpPr>
        <p:spPr>
          <a:xfrm>
            <a:off x="637708" y="3646014"/>
            <a:ext cx="73044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38F777C-D661-F342-AA42-B9F2BAE2EEB1}"/>
              </a:ext>
            </a:extLst>
          </p:cNvPr>
          <p:cNvCxnSpPr/>
          <p:nvPr/>
        </p:nvCxnSpPr>
        <p:spPr>
          <a:xfrm>
            <a:off x="1761235" y="3644792"/>
            <a:ext cx="0" cy="311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2D9CFA5-A11F-AF4A-A680-59B0FAC704CB}"/>
              </a:ext>
            </a:extLst>
          </p:cNvPr>
          <p:cNvCxnSpPr/>
          <p:nvPr/>
        </p:nvCxnSpPr>
        <p:spPr>
          <a:xfrm>
            <a:off x="3721670" y="3644792"/>
            <a:ext cx="0" cy="311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A86BBB6-1D57-B849-AD3D-C8A2455C7978}"/>
              </a:ext>
            </a:extLst>
          </p:cNvPr>
          <p:cNvCxnSpPr/>
          <p:nvPr/>
        </p:nvCxnSpPr>
        <p:spPr>
          <a:xfrm>
            <a:off x="5572921" y="3643463"/>
            <a:ext cx="0" cy="312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496790-0F6F-8E40-9DB4-E348C98CEC33}"/>
              </a:ext>
            </a:extLst>
          </p:cNvPr>
          <p:cNvCxnSpPr/>
          <p:nvPr/>
        </p:nvCxnSpPr>
        <p:spPr>
          <a:xfrm>
            <a:off x="7314988" y="3644792"/>
            <a:ext cx="0" cy="311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4">
            <a:extLst>
              <a:ext uri="{FF2B5EF4-FFF2-40B4-BE49-F238E27FC236}">
                <a16:creationId xmlns:a16="http://schemas.microsoft.com/office/drawing/2014/main" id="{C9F90857-9FC7-C449-9A98-A33EC65CBFB0}"/>
              </a:ext>
            </a:extLst>
          </p:cNvPr>
          <p:cNvSpPr txBox="1">
            <a:spLocks noChangeArrowheads="1"/>
          </p:cNvSpPr>
          <p:nvPr userDrawn="1"/>
        </p:nvSpPr>
        <p:spPr bwMode="auto">
          <a:xfrm>
            <a:off x="632784" y="3957281"/>
            <a:ext cx="22334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eaLnBrk="1" fontAlgn="auto" hangingPunct="1">
              <a:spcBef>
                <a:spcPct val="0"/>
              </a:spcBef>
              <a:spcAft>
                <a:spcPts val="0"/>
              </a:spcAft>
              <a:buNone/>
            </a:pPr>
            <a:r>
              <a:rPr lang="en-US" altLang="en-US" sz="1600" b="0" spc="-30">
                <a:solidFill>
                  <a:prstClr val="black"/>
                </a:solidFill>
                <a:latin typeface="HumstSlab712 Blk BT Black" panose="02040804050506030204" pitchFamily="18" charset="0"/>
                <a:ea typeface=""/>
                <a:cs typeface="Cambria"/>
              </a:rPr>
              <a:t>Integrity</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do what’s right</a:t>
            </a:r>
          </a:p>
        </p:txBody>
      </p:sp>
      <p:sp>
        <p:nvSpPr>
          <p:cNvPr id="11" name="TextBox 4">
            <a:extLst>
              <a:ext uri="{FF2B5EF4-FFF2-40B4-BE49-F238E27FC236}">
                <a16:creationId xmlns:a16="http://schemas.microsoft.com/office/drawing/2014/main" id="{360B09FC-5784-E740-84A2-4DB717AE20A7}"/>
              </a:ext>
            </a:extLst>
          </p:cNvPr>
          <p:cNvSpPr txBox="1">
            <a:spLocks noChangeArrowheads="1"/>
          </p:cNvSpPr>
          <p:nvPr userDrawn="1"/>
        </p:nvSpPr>
        <p:spPr bwMode="auto">
          <a:xfrm>
            <a:off x="2804471" y="3957281"/>
            <a:ext cx="18598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rtl="0" eaLnBrk="1" fontAlgn="auto" hangingPunct="1">
              <a:spcBef>
                <a:spcPct val="0"/>
              </a:spcBef>
              <a:spcAft>
                <a:spcPts val="0"/>
              </a:spcAft>
              <a:buFont typeface="Arial" pitchFamily="34" charset="0"/>
              <a:buNone/>
            </a:pPr>
            <a:r>
              <a:rPr lang="en-US" altLang="en-US" sz="1600" b="0" kern="1200" spc="-30">
                <a:solidFill>
                  <a:prstClr val="black"/>
                </a:solidFill>
                <a:latin typeface="HumstSlab712 Blk BT Black" panose="02040804050506030204" pitchFamily="18" charset="0"/>
                <a:ea typeface=""/>
                <a:cs typeface="Cambria"/>
              </a:rPr>
              <a:t>Accountability</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do what we say</a:t>
            </a:r>
          </a:p>
        </p:txBody>
      </p:sp>
      <p:sp>
        <p:nvSpPr>
          <p:cNvPr id="12" name="TextBox 4">
            <a:extLst>
              <a:ext uri="{FF2B5EF4-FFF2-40B4-BE49-F238E27FC236}">
                <a16:creationId xmlns:a16="http://schemas.microsoft.com/office/drawing/2014/main" id="{B7F3FC03-F404-3E44-96A3-EE696A93CC91}"/>
              </a:ext>
            </a:extLst>
          </p:cNvPr>
          <p:cNvSpPr txBox="1">
            <a:spLocks noChangeArrowheads="1"/>
          </p:cNvSpPr>
          <p:nvPr userDrawn="1"/>
        </p:nvSpPr>
        <p:spPr bwMode="auto">
          <a:xfrm>
            <a:off x="4622519" y="3957281"/>
            <a:ext cx="18598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rtl="0" eaLnBrk="1" fontAlgn="auto" hangingPunct="1">
              <a:spcBef>
                <a:spcPct val="0"/>
              </a:spcBef>
              <a:spcAft>
                <a:spcPts val="0"/>
              </a:spcAft>
              <a:buFont typeface="Arial" pitchFamily="34" charset="0"/>
              <a:buNone/>
            </a:pPr>
            <a:r>
              <a:rPr lang="en-US" altLang="en-US" sz="1600" b="0" kern="1200" spc="-30">
                <a:solidFill>
                  <a:prstClr val="black"/>
                </a:solidFill>
                <a:latin typeface="HumstSlab712 Blk BT Black" panose="02040804050506030204" pitchFamily="18" charset="0"/>
                <a:ea typeface=""/>
                <a:cs typeface="Cambria"/>
              </a:rPr>
              <a:t>People</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grow talent</a:t>
            </a:r>
          </a:p>
        </p:txBody>
      </p:sp>
      <p:sp>
        <p:nvSpPr>
          <p:cNvPr id="13" name="TextBox 4">
            <a:extLst>
              <a:ext uri="{FF2B5EF4-FFF2-40B4-BE49-F238E27FC236}">
                <a16:creationId xmlns:a16="http://schemas.microsoft.com/office/drawing/2014/main" id="{5572869D-D893-FD4D-8C73-A88E5E3526D5}"/>
              </a:ext>
            </a:extLst>
          </p:cNvPr>
          <p:cNvSpPr txBox="1">
            <a:spLocks noChangeArrowheads="1"/>
          </p:cNvSpPr>
          <p:nvPr userDrawn="1"/>
        </p:nvSpPr>
        <p:spPr bwMode="auto">
          <a:xfrm>
            <a:off x="6494177" y="3957281"/>
            <a:ext cx="16592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rtl="0" eaLnBrk="1" fontAlgn="auto" hangingPunct="1">
              <a:spcBef>
                <a:spcPct val="0"/>
              </a:spcBef>
              <a:spcAft>
                <a:spcPts val="0"/>
              </a:spcAft>
              <a:buFont typeface="Arial" pitchFamily="34" charset="0"/>
              <a:buNone/>
            </a:pPr>
            <a:r>
              <a:rPr lang="en-US" altLang="en-US" sz="1600" b="0" kern="1200" spc="-30">
                <a:solidFill>
                  <a:prstClr val="black"/>
                </a:solidFill>
                <a:latin typeface="HumstSlab712 Blk BT Black" panose="02040804050506030204" pitchFamily="18" charset="0"/>
                <a:ea typeface=""/>
                <a:cs typeface="Cambria"/>
              </a:rPr>
              <a:t>Performance</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deliver</a:t>
            </a:r>
          </a:p>
        </p:txBody>
      </p:sp>
      <p:sp>
        <p:nvSpPr>
          <p:cNvPr id="14" name="Text Placeholder 1">
            <a:extLst>
              <a:ext uri="{FF2B5EF4-FFF2-40B4-BE49-F238E27FC236}">
                <a16:creationId xmlns:a16="http://schemas.microsoft.com/office/drawing/2014/main" id="{89C2DDD8-B562-3241-BFAE-1278ED0BD16D}"/>
              </a:ext>
            </a:extLst>
          </p:cNvPr>
          <p:cNvSpPr txBox="1">
            <a:spLocks/>
          </p:cNvSpPr>
          <p:nvPr userDrawn="1"/>
        </p:nvSpPr>
        <p:spPr>
          <a:xfrm>
            <a:off x="985889" y="3209483"/>
            <a:ext cx="1367795" cy="5134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sz="2400" b="1">
                <a:solidFill>
                  <a:srgbClr val="FFB500"/>
                </a:solidFill>
                <a:latin typeface="Futura For Stryker" panose="020B0802020204020204" pitchFamily="34" charset="0"/>
                <a:ea typeface="Arial Black" charset="0"/>
                <a:cs typeface="Arial Black" charset="0"/>
              </a:rPr>
              <a:t>Values</a:t>
            </a:r>
          </a:p>
        </p:txBody>
      </p:sp>
      <p:cxnSp>
        <p:nvCxnSpPr>
          <p:cNvPr id="15" name="Straight Connector 14">
            <a:extLst>
              <a:ext uri="{FF2B5EF4-FFF2-40B4-BE49-F238E27FC236}">
                <a16:creationId xmlns:a16="http://schemas.microsoft.com/office/drawing/2014/main" id="{35EF140D-5D2A-1343-9398-4D35F7FEB280}"/>
              </a:ext>
            </a:extLst>
          </p:cNvPr>
          <p:cNvCxnSpPr>
            <a:cxnSpLocks/>
          </p:cNvCxnSpPr>
          <p:nvPr userDrawn="1"/>
        </p:nvCxnSpPr>
        <p:spPr>
          <a:xfrm>
            <a:off x="637708" y="1040504"/>
            <a:ext cx="3944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24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25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000"/>
                                        <p:tgtEl>
                                          <p:spTgt spid="15"/>
                                        </p:tgtEl>
                                      </p:cBhvr>
                                    </p:animEffect>
                                  </p:childTnLst>
                                </p:cTn>
                              </p:par>
                              <p:par>
                                <p:cTn id="12" presetID="42" presetClass="entr" presetSubtype="0" fill="hold" grpId="0" nodeType="with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22" presetClass="entr" presetSubtype="8" fill="hold" nodeType="withEffect">
                                  <p:stCondLst>
                                    <p:cond delay="15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par>
                                <p:cTn id="20" presetID="22" presetClass="entr" presetSubtype="1" fill="hold" grpId="0" nodeType="withEffect">
                                  <p:stCondLst>
                                    <p:cond delay="175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22" presetClass="entr" presetSubtype="1" fill="hold" nodeType="withEffect">
                                  <p:stCondLst>
                                    <p:cond delay="175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par>
                                <p:cTn id="26" presetID="42" presetClass="entr" presetSubtype="0" fill="hold" grpId="0" nodeType="withEffect">
                                  <p:stCondLst>
                                    <p:cond delay="20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par>
                                <p:cTn id="31" presetID="22" presetClass="entr" presetSubtype="1" fill="hold" nodeType="withEffect">
                                  <p:stCondLst>
                                    <p:cond delay="225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1000"/>
                                        <p:tgtEl>
                                          <p:spTgt spid="7"/>
                                        </p:tgtEl>
                                      </p:cBhvr>
                                    </p:animEffect>
                                  </p:childTnLst>
                                </p:cTn>
                              </p:par>
                              <p:par>
                                <p:cTn id="34" presetID="42" presetClass="entr" presetSubtype="0" fill="hold" grpId="0" nodeType="withEffect">
                                  <p:stCondLst>
                                    <p:cond delay="2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anim calcmode="lin" valueType="num">
                                      <p:cBhvr>
                                        <p:cTn id="37" dur="500" fill="hold"/>
                                        <p:tgtEl>
                                          <p:spTgt spid="11"/>
                                        </p:tgtEl>
                                        <p:attrNameLst>
                                          <p:attrName>ppt_x</p:attrName>
                                        </p:attrNameLst>
                                      </p:cBhvr>
                                      <p:tavLst>
                                        <p:tav tm="0">
                                          <p:val>
                                            <p:strVal val="#ppt_x"/>
                                          </p:val>
                                        </p:tav>
                                        <p:tav tm="100000">
                                          <p:val>
                                            <p:strVal val="#ppt_x"/>
                                          </p:val>
                                        </p:tav>
                                      </p:tavLst>
                                    </p:anim>
                                    <p:anim calcmode="lin" valueType="num">
                                      <p:cBhvr>
                                        <p:cTn id="38" dur="500" fill="hold"/>
                                        <p:tgtEl>
                                          <p:spTgt spid="11"/>
                                        </p:tgtEl>
                                        <p:attrNameLst>
                                          <p:attrName>ppt_y</p:attrName>
                                        </p:attrNameLst>
                                      </p:cBhvr>
                                      <p:tavLst>
                                        <p:tav tm="0">
                                          <p:val>
                                            <p:strVal val="#ppt_y+.1"/>
                                          </p:val>
                                        </p:tav>
                                        <p:tav tm="100000">
                                          <p:val>
                                            <p:strVal val="#ppt_y"/>
                                          </p:val>
                                        </p:tav>
                                      </p:tavLst>
                                    </p:anim>
                                  </p:childTnLst>
                                </p:cTn>
                              </p:par>
                              <p:par>
                                <p:cTn id="39" presetID="22" presetClass="entr" presetSubtype="1" fill="hold" nodeType="withEffect">
                                  <p:stCondLst>
                                    <p:cond delay="2750"/>
                                  </p:stCondLst>
                                  <p:childTnLst>
                                    <p:set>
                                      <p:cBhvr>
                                        <p:cTn id="40" dur="1" fill="hold">
                                          <p:stCondLst>
                                            <p:cond delay="0"/>
                                          </p:stCondLst>
                                        </p:cTn>
                                        <p:tgtEl>
                                          <p:spTgt spid="8"/>
                                        </p:tgtEl>
                                        <p:attrNameLst>
                                          <p:attrName>style.visibility</p:attrName>
                                        </p:attrNameLst>
                                      </p:cBhvr>
                                      <p:to>
                                        <p:strVal val="visible"/>
                                      </p:to>
                                    </p:set>
                                    <p:animEffect transition="in" filter="wipe(up)">
                                      <p:cBhvr>
                                        <p:cTn id="41" dur="1000"/>
                                        <p:tgtEl>
                                          <p:spTgt spid="8"/>
                                        </p:tgtEl>
                                      </p:cBhvr>
                                    </p:animEffect>
                                  </p:childTnLst>
                                </p:cTn>
                              </p:par>
                              <p:par>
                                <p:cTn id="42" presetID="42" presetClass="entr" presetSubtype="0" fill="hold" grpId="0" nodeType="withEffect">
                                  <p:stCondLst>
                                    <p:cond delay="300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strVal val="#ppt_x"/>
                                          </p:val>
                                        </p:tav>
                                        <p:tav tm="100000">
                                          <p:val>
                                            <p:strVal val="#ppt_x"/>
                                          </p:val>
                                        </p:tav>
                                      </p:tavLst>
                                    </p:anim>
                                    <p:anim calcmode="lin" valueType="num">
                                      <p:cBhvr>
                                        <p:cTn id="46" dur="500" fill="hold"/>
                                        <p:tgtEl>
                                          <p:spTgt spid="12"/>
                                        </p:tgtEl>
                                        <p:attrNameLst>
                                          <p:attrName>ppt_y</p:attrName>
                                        </p:attrNameLst>
                                      </p:cBhvr>
                                      <p:tavLst>
                                        <p:tav tm="0">
                                          <p:val>
                                            <p:strVal val="#ppt_y+.1"/>
                                          </p:val>
                                        </p:tav>
                                        <p:tav tm="100000">
                                          <p:val>
                                            <p:strVal val="#ppt_y"/>
                                          </p:val>
                                        </p:tav>
                                      </p:tavLst>
                                    </p:anim>
                                  </p:childTnLst>
                                </p:cTn>
                              </p:par>
                              <p:par>
                                <p:cTn id="47" presetID="22" presetClass="entr" presetSubtype="1" fill="hold" nodeType="withEffect">
                                  <p:stCondLst>
                                    <p:cond delay="3250"/>
                                  </p:stCondLst>
                                  <p:childTnLst>
                                    <p:set>
                                      <p:cBhvr>
                                        <p:cTn id="48" dur="1" fill="hold">
                                          <p:stCondLst>
                                            <p:cond delay="0"/>
                                          </p:stCondLst>
                                        </p:cTn>
                                        <p:tgtEl>
                                          <p:spTgt spid="9"/>
                                        </p:tgtEl>
                                        <p:attrNameLst>
                                          <p:attrName>style.visibility</p:attrName>
                                        </p:attrNameLst>
                                      </p:cBhvr>
                                      <p:to>
                                        <p:strVal val="visible"/>
                                      </p:to>
                                    </p:set>
                                    <p:animEffect transition="in" filter="wipe(up)">
                                      <p:cBhvr>
                                        <p:cTn id="49" dur="1000"/>
                                        <p:tgtEl>
                                          <p:spTgt spid="9"/>
                                        </p:tgtEl>
                                      </p:cBhvr>
                                    </p:animEffect>
                                  </p:childTnLst>
                                </p:cTn>
                              </p:par>
                              <p:par>
                                <p:cTn id="50" presetID="42" presetClass="entr" presetSubtype="0" fill="hold" grpId="0" nodeType="withEffect">
                                  <p:stCondLst>
                                    <p:cond delay="35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anim calcmode="lin" valueType="num">
                                      <p:cBhvr>
                                        <p:cTn id="53" dur="500" fill="hold"/>
                                        <p:tgtEl>
                                          <p:spTgt spid="13"/>
                                        </p:tgtEl>
                                        <p:attrNameLst>
                                          <p:attrName>ppt_x</p:attrName>
                                        </p:attrNameLst>
                                      </p:cBhvr>
                                      <p:tavLst>
                                        <p:tav tm="0">
                                          <p:val>
                                            <p:strVal val="#ppt_x"/>
                                          </p:val>
                                        </p:tav>
                                        <p:tav tm="100000">
                                          <p:val>
                                            <p:strVal val="#ppt_x"/>
                                          </p:val>
                                        </p:tav>
                                      </p:tavLst>
                                    </p:anim>
                                    <p:anim calcmode="lin" valueType="num">
                                      <p:cBhvr>
                                        <p:cTn id="5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1" grpId="0"/>
      <p:bldP spid="12" grpId="0"/>
      <p:bldP spid="13" grpId="0"/>
      <p:bldP spid="14" grpId="0"/>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F708E785-B6DF-BC4E-AA74-6C6877A438C0}"/>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9" name="Text Placeholder 4">
            <a:extLst>
              <a:ext uri="{FF2B5EF4-FFF2-40B4-BE49-F238E27FC236}">
                <a16:creationId xmlns:a16="http://schemas.microsoft.com/office/drawing/2014/main" id="{89514233-53D3-1149-B199-6B1FCBF079A8}"/>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10" name="Text Placeholder 5">
            <a:extLst>
              <a:ext uri="{FF2B5EF4-FFF2-40B4-BE49-F238E27FC236}">
                <a16:creationId xmlns:a16="http://schemas.microsoft.com/office/drawing/2014/main" id="{BAAF80FD-3E9A-0647-B7BC-FFCE0CE7B218}"/>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452D61F7-AF29-AE40-BFA5-08977BE98BD0}"/>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F56BAABB-2387-854C-8D74-6DEB0D10859A}"/>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5067491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3B153F16-6E33-7248-A8A6-ED0D0ED3C799}"/>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9" name="Text Placeholder 4">
            <a:extLst>
              <a:ext uri="{FF2B5EF4-FFF2-40B4-BE49-F238E27FC236}">
                <a16:creationId xmlns:a16="http://schemas.microsoft.com/office/drawing/2014/main" id="{C23D024C-1375-6740-AAD2-277E522E83EE}"/>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10" name="Text Placeholder 5">
            <a:extLst>
              <a:ext uri="{FF2B5EF4-FFF2-40B4-BE49-F238E27FC236}">
                <a16:creationId xmlns:a16="http://schemas.microsoft.com/office/drawing/2014/main" id="{E4C34458-06C0-D444-B4A6-8FE8BB0178DC}"/>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3AC74FA6-C70B-604C-9DAA-2BCD6EC05867}"/>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2EBCE7AF-E0E6-2046-9CA5-1355279A6D0A}"/>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6991993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C6354DA4-CCEE-EC4D-8A2D-ABE94853B90B}"/>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10" name="Text Placeholder 4">
            <a:extLst>
              <a:ext uri="{FF2B5EF4-FFF2-40B4-BE49-F238E27FC236}">
                <a16:creationId xmlns:a16="http://schemas.microsoft.com/office/drawing/2014/main" id="{2AB576FB-049E-EF49-8BEF-4B00D6D7FF29}"/>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11" name="Text Placeholder 5">
            <a:extLst>
              <a:ext uri="{FF2B5EF4-FFF2-40B4-BE49-F238E27FC236}">
                <a16:creationId xmlns:a16="http://schemas.microsoft.com/office/drawing/2014/main" id="{B1082AE5-825E-A44A-974E-CFF264BD346C}"/>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C9EFCE25-1563-E244-A8AE-F3FADFED74E1}"/>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0FA45C9F-E480-EA48-8278-1B82932E1F05}"/>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7738566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ED48F6-E0B3-9D49-8F9A-B45E9AD0C5BA}"/>
              </a:ext>
            </a:extLst>
          </p:cNvPr>
          <p:cNvSpPr>
            <a:spLocks noGrp="1"/>
          </p:cNvSpPr>
          <p:nvPr>
            <p:ph type="body" sz="quarter" idx="10" hasCustomPrompt="1"/>
          </p:nvPr>
        </p:nvSpPr>
        <p:spPr>
          <a:xfrm>
            <a:off x="625963" y="1758718"/>
            <a:ext cx="3249094" cy="412663"/>
          </a:xfrm>
          <a:prstGeom prst="rect">
            <a:avLst/>
          </a:prstGeom>
        </p:spPr>
        <p:txBody>
          <a:bodyPr/>
          <a:lstStyle>
            <a:lvl1pPr algn="l">
              <a:defRPr sz="1800">
                <a:latin typeface="Futura For Stryker" panose="020B0802020204020204" pitchFamily="34" charset="0"/>
                <a:cs typeface="Futura Medium" panose="020B0602020204020303" pitchFamily="34" charset="-79"/>
              </a:defRPr>
            </a:lvl1pPr>
            <a:lvl2pPr marL="228600" indent="0">
              <a:buNone/>
              <a:defRPr/>
            </a:lvl2pPr>
          </a:lstStyle>
          <a:p>
            <a:pPr lvl="0"/>
            <a:r>
              <a:rPr lang="en-US"/>
              <a:t>Subhead</a:t>
            </a:r>
          </a:p>
        </p:txBody>
      </p:sp>
      <p:sp>
        <p:nvSpPr>
          <p:cNvPr id="7" name="Text Placeholder 4">
            <a:extLst>
              <a:ext uri="{FF2B5EF4-FFF2-40B4-BE49-F238E27FC236}">
                <a16:creationId xmlns:a16="http://schemas.microsoft.com/office/drawing/2014/main" id="{9A5CC09E-7F8D-8A4E-A962-D17B2E50AD01}"/>
              </a:ext>
            </a:extLst>
          </p:cNvPr>
          <p:cNvSpPr>
            <a:spLocks noGrp="1"/>
          </p:cNvSpPr>
          <p:nvPr>
            <p:ph type="body" sz="quarter" idx="11" hasCustomPrompt="1"/>
          </p:nvPr>
        </p:nvSpPr>
        <p:spPr>
          <a:xfrm>
            <a:off x="5284689" y="1758718"/>
            <a:ext cx="3233348" cy="412663"/>
          </a:xfrm>
          <a:prstGeom prst="rect">
            <a:avLst/>
          </a:prstGeom>
        </p:spPr>
        <p:txBody>
          <a:bodyPr/>
          <a:lstStyle>
            <a:lvl1pPr algn="l">
              <a:defRPr sz="1800">
                <a:solidFill>
                  <a:schemeClr val="bg1"/>
                </a:solidFill>
                <a:latin typeface="Futura For Stryker" panose="020B0802020204020204" pitchFamily="34" charset="0"/>
                <a:cs typeface="Futura Medium" panose="020B0602020204020303" pitchFamily="34" charset="-79"/>
              </a:defRPr>
            </a:lvl1pPr>
            <a:lvl2pPr marL="228600" indent="0">
              <a:buNone/>
              <a:defRPr/>
            </a:lvl2pPr>
          </a:lstStyle>
          <a:p>
            <a:pPr lvl="0"/>
            <a:r>
              <a:rPr lang="en-US"/>
              <a:t>Subhead</a:t>
            </a:r>
          </a:p>
        </p:txBody>
      </p:sp>
      <p:sp>
        <p:nvSpPr>
          <p:cNvPr id="12" name="Text Placeholder 5">
            <a:extLst>
              <a:ext uri="{FF2B5EF4-FFF2-40B4-BE49-F238E27FC236}">
                <a16:creationId xmlns:a16="http://schemas.microsoft.com/office/drawing/2014/main" id="{A956DD29-819A-A94F-AFD8-50E67A40963A}"/>
              </a:ext>
            </a:extLst>
          </p:cNvPr>
          <p:cNvSpPr>
            <a:spLocks noGrp="1"/>
          </p:cNvSpPr>
          <p:nvPr>
            <p:ph type="body" sz="quarter" idx="15"/>
          </p:nvPr>
        </p:nvSpPr>
        <p:spPr>
          <a:xfrm>
            <a:off x="628565" y="2428202"/>
            <a:ext cx="3246492"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2B8FCB79-E737-8649-BCE4-D88A430ADFAB}"/>
              </a:ext>
            </a:extLst>
          </p:cNvPr>
          <p:cNvSpPr>
            <a:spLocks noGrp="1"/>
          </p:cNvSpPr>
          <p:nvPr>
            <p:ph type="body" sz="quarter" idx="16"/>
          </p:nvPr>
        </p:nvSpPr>
        <p:spPr>
          <a:xfrm>
            <a:off x="5284690" y="2428202"/>
            <a:ext cx="323074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D6803EFE-5CC7-9849-89E1-876D9BAAA2BD}"/>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9778870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Option 1">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normAutofit/>
          </a:bodyPr>
          <a:lstStyle>
            <a:lvl1pPr marL="0" indent="0" algn="r">
              <a:lnSpc>
                <a:spcPct val="110000"/>
              </a:lnSpc>
              <a:spcAft>
                <a:spcPts val="0"/>
              </a:spcAft>
              <a:buNone/>
              <a:defRPr sz="21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5"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
        <p:nvSpPr>
          <p:cNvPr id="14"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pic>
        <p:nvPicPr>
          <p:cNvPr id="11" name="Picture 10"/>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13314283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Option 2">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722376" y="3086100"/>
            <a:ext cx="4840224" cy="1300734"/>
          </a:xfrm>
          <a:prstGeom prst="rect">
            <a:avLst/>
          </a:prstGeom>
        </p:spPr>
        <p:txBody>
          <a:bodyPr anchor="t" anchorCtr="0">
            <a:normAutofit/>
          </a:bodyPr>
          <a:lstStyle>
            <a:lvl1pPr marL="0" indent="0" algn="l">
              <a:lnSpc>
                <a:spcPct val="110000"/>
              </a:lnSpc>
              <a:spcAft>
                <a:spcPts val="0"/>
              </a:spcAft>
              <a:buNone/>
              <a:defRPr sz="21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pic>
        <p:nvPicPr>
          <p:cNvPr id="11" name="Picture 10"/>
          <p:cNvPicPr>
            <a:picLocks noChangeAspect="1"/>
          </p:cNvPicPr>
          <p:nvPr userDrawn="1"/>
        </p:nvPicPr>
        <p:blipFill>
          <a:blip r:embed="rId3"/>
          <a:stretch>
            <a:fillRect/>
          </a:stretch>
        </p:blipFill>
        <p:spPr>
          <a:xfrm>
            <a:off x="7932420" y="269240"/>
            <a:ext cx="914400" cy="231580"/>
          </a:xfrm>
          <a:prstGeom prst="rect">
            <a:avLst/>
          </a:prstGeom>
        </p:spPr>
      </p:pic>
      <p:sp>
        <p:nvSpPr>
          <p:cNvPr id="10"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
        <p:nvSpPr>
          <p:cNvPr id="13"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spTree>
    <p:extLst>
      <p:ext uri="{BB962C8B-B14F-4D97-AF65-F5344CB8AC3E}">
        <p14:creationId xmlns:p14="http://schemas.microsoft.com/office/powerpoint/2010/main" val="26931300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1480" y="631596"/>
            <a:ext cx="6172200" cy="1585557"/>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URWEgyptienneTOTLig" pitchFamily="82" charset="0"/>
                <a:cs typeface="URWEgyptienneTOTLig" pitchFamily="8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6" name="Text Placeholder 5"/>
          <p:cNvSpPr>
            <a:spLocks noGrp="1"/>
          </p:cNvSpPr>
          <p:nvPr>
            <p:ph type="body" sz="quarter" idx="11" hasCustomPrompt="1"/>
          </p:nvPr>
        </p:nvSpPr>
        <p:spPr>
          <a:xfrm>
            <a:off x="411163" y="2434590"/>
            <a:ext cx="6172200" cy="1411923"/>
          </a:xfrm>
          <a:prstGeom prst="rect">
            <a:avLst/>
          </a:prstGeom>
        </p:spPr>
        <p:txBody>
          <a:bodyPr>
            <a:normAutofit/>
          </a:bodyPr>
          <a:lstStyle>
            <a:lvl1pPr algn="l">
              <a:defRPr sz="2100">
                <a:solidFill>
                  <a:schemeClr val="tx1"/>
                </a:solidFill>
                <a:latin typeface="Futura For Stryker" panose="020B0802020204020204" pitchFamily="34" charset="0"/>
                <a:ea typeface="Futura For Stryker" panose="020B0802020204020204" pitchFamily="34" charset="0"/>
                <a:cs typeface="Futura For Stryker" panose="020B0802020204020204" pitchFamily="34" charset="0"/>
              </a:defRPr>
            </a:lvl1pPr>
          </a:lstStyle>
          <a:p>
            <a:pPr lvl="0"/>
            <a:r>
              <a:rPr lang="en-US"/>
              <a:t>Click to edit text</a:t>
            </a:r>
          </a:p>
        </p:txBody>
      </p:sp>
    </p:spTree>
    <p:extLst>
      <p:ext uri="{BB962C8B-B14F-4D97-AF65-F5344CB8AC3E}">
        <p14:creationId xmlns:p14="http://schemas.microsoft.com/office/powerpoint/2010/main" val="368204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2"/>
          <p:cNvSpPr>
            <a:spLocks noGrp="1"/>
          </p:cNvSpPr>
          <p:nvPr>
            <p:ph type="body" idx="1" hasCustomPrompt="1"/>
          </p:nvPr>
        </p:nvSpPr>
        <p:spPr>
          <a:xfrm>
            <a:off x="5557188" y="2605306"/>
            <a:ext cx="3139200"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9" name="Text Placeholder 2"/>
          <p:cNvSpPr>
            <a:spLocks noGrp="1"/>
          </p:cNvSpPr>
          <p:nvPr>
            <p:ph type="body" idx="13" hasCustomPrompt="1"/>
          </p:nvPr>
        </p:nvSpPr>
        <p:spPr>
          <a:xfrm>
            <a:off x="5557188" y="4289326"/>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8" name="Text Placeholder 7"/>
          <p:cNvSpPr>
            <a:spLocks noGrp="1"/>
          </p:cNvSpPr>
          <p:nvPr>
            <p:ph type="body" sz="quarter" idx="17" hasCustomPrompt="1"/>
          </p:nvPr>
        </p:nvSpPr>
        <p:spPr>
          <a:xfrm>
            <a:off x="537269" y="2605306"/>
            <a:ext cx="4771390" cy="1546622"/>
          </a:xfrm>
          <a:prstGeom prst="rect">
            <a:avLst/>
          </a:prstGeom>
        </p:spPr>
        <p:txBody>
          <a:bodyPr anchor="b" anchorCtr="0">
            <a:normAutofit/>
          </a:bodyPr>
          <a:lstStyle>
            <a:lvl1pPr marL="0" indent="0" algn="r">
              <a:buFontTx/>
              <a:buNone/>
              <a:defRPr sz="4000">
                <a:solidFill>
                  <a:schemeClr val="bg2"/>
                </a:solidFill>
                <a:latin typeface="URWEgyptienneTOTLig" pitchFamily="82" charset="0"/>
                <a:ea typeface="URWEgyptienneTOTLig" pitchFamily="82" charset="0"/>
                <a:cs typeface="URWEgyptienneTOTLig" pitchFamily="82" charset="0"/>
              </a:defRPr>
            </a:lvl1pPr>
          </a:lstStyle>
          <a:p>
            <a:pPr lvl="0"/>
            <a:r>
              <a:rPr lang="en-US"/>
              <a:t>Click to edit text</a:t>
            </a:r>
          </a:p>
        </p:txBody>
      </p:sp>
      <p:pic>
        <p:nvPicPr>
          <p:cNvPr id="13" name="Picture 12"/>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1977243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 Placeholder 2"/>
          <p:cNvSpPr>
            <a:spLocks noGrp="1"/>
          </p:cNvSpPr>
          <p:nvPr>
            <p:ph type="body" idx="1" hasCustomPrompt="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1" name="Text Placeholder 2"/>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5" name="Text Placeholder 7"/>
          <p:cNvSpPr>
            <a:spLocks noGrp="1"/>
          </p:cNvSpPr>
          <p:nvPr>
            <p:ph type="body" sz="quarter" idx="14" hasCustomPrompt="1"/>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Click to edit text</a:t>
            </a:r>
          </a:p>
        </p:txBody>
      </p:sp>
      <p:pic>
        <p:nvPicPr>
          <p:cNvPr id="14" name="Picture 13"/>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10460899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eader with bulleted lis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Futura For Stryker" panose="020B0802020204020204" pitchFamily="34" charset="0"/>
                <a:cs typeface="Arial Black" panose="020B0A04020102020204" pitchFamily="34" charset="0"/>
              </a:defRPr>
            </a:lvl1pPr>
          </a:lstStyle>
          <a:p>
            <a:r>
              <a:rPr lang="en-US"/>
              <a:t>Heading goes here</a:t>
            </a:r>
          </a:p>
        </p:txBody>
      </p:sp>
      <p:sp>
        <p:nvSpPr>
          <p:cNvPr id="10"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1" i="0">
                <a:latin typeface=""/>
                <a:ea typeface=""/>
                <a:cs typeface=""/>
              </a:defRPr>
            </a:lvl1pPr>
            <a:lvl2pPr marL="228600" algn="l">
              <a:lnSpc>
                <a:spcPct val="120000"/>
              </a:lnSpc>
              <a:spcAft>
                <a:spcPts val="600"/>
              </a:spcAft>
              <a:defRPr>
                <a:latin typeface=""/>
                <a:cs typeface=""/>
              </a:defRPr>
            </a:lvl2pPr>
            <a:lvl3pPr marL="457200" indent="-228600" algn="l">
              <a:lnSpc>
                <a:spcPct val="120000"/>
              </a:lnSpc>
              <a:spcAft>
                <a:spcPts val="600"/>
              </a:spcAft>
              <a:buFont typeface="Courier New" charset="0"/>
              <a:buChar char="o"/>
              <a:defRPr>
                <a:latin typeface=""/>
                <a:cs typeface=""/>
              </a:defRPr>
            </a:lvl3pPr>
            <a:lvl4pPr marL="685800" indent="-228600" algn="l">
              <a:lnSpc>
                <a:spcPct val="120000"/>
              </a:lnSpc>
              <a:spcAft>
                <a:spcPts val="600"/>
              </a:spcAft>
              <a:buFont typeface=".AppleSystemUIFont" charset="-120"/>
              <a:buChar char="–"/>
              <a:defRPr sz="1600">
                <a:latin typeface=""/>
                <a:cs typeface=""/>
              </a:defRPr>
            </a:lvl4pPr>
            <a:lvl5pPr marL="914400" indent="-228600" algn="l">
              <a:lnSpc>
                <a:spcPct val="120000"/>
              </a:lnSpc>
              <a:spcAft>
                <a:spcPts val="600"/>
              </a:spcAft>
              <a:buFont typeface="Arial" charset="0"/>
              <a:buChar char="•"/>
              <a:defRPr sz="1600">
                <a:latin typeface=""/>
                <a:cs typeface=""/>
              </a:defRPr>
            </a:lvl5pPr>
            <a:lvl6pPr marL="1143000" indent="-228600">
              <a:lnSpc>
                <a:spcPct val="120000"/>
              </a:lnSpc>
              <a:spcAft>
                <a:spcPts val="600"/>
              </a:spcAft>
              <a:buFont typeface="Courier New" charset="0"/>
              <a:buChar char="o"/>
              <a:defRPr sz="1400">
                <a:latin typeface=""/>
                <a:cs typeface=""/>
              </a:defRPr>
            </a:lvl6pPr>
            <a:lvl7pPr marL="1371600" indent="-228600">
              <a:lnSpc>
                <a:spcPct val="120000"/>
              </a:lnSpc>
              <a:spcAft>
                <a:spcPts val="600"/>
              </a:spcAft>
              <a:buFont typeface="Cambria" charset="0"/>
              <a:buChar char="–"/>
              <a:defRPr sz="1400">
                <a:latin typeface=""/>
                <a:cs typeface=""/>
              </a:defRPr>
            </a:lvl7pPr>
            <a:lvl8pPr marL="1600200">
              <a:lnSpc>
                <a:spcPct val="120000"/>
              </a:lnSpc>
              <a:spcBef>
                <a:spcPts val="0"/>
              </a:spcBef>
              <a:spcAft>
                <a:spcPts val="600"/>
              </a:spcAft>
              <a:defRPr sz="1400">
                <a:latin typeface=""/>
                <a:cs typeface=""/>
              </a:defRPr>
            </a:lvl8pPr>
            <a:lvl9pPr marL="1828800" indent="-228600">
              <a:lnSpc>
                <a:spcPct val="120000"/>
              </a:lnSpc>
              <a:buFont typeface="Courier New" charset="0"/>
              <a:buChar char="o"/>
              <a:defRPr sz="1400">
                <a:latin typeface=""/>
                <a:cs typeface=""/>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endParaRPr lang="en-US"/>
          </a:p>
        </p:txBody>
      </p:sp>
    </p:spTree>
    <p:extLst>
      <p:ext uri="{BB962C8B-B14F-4D97-AF65-F5344CB8AC3E}">
        <p14:creationId xmlns:p14="http://schemas.microsoft.com/office/powerpoint/2010/main" val="31100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ny Strategy">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5504D10D-BE7F-E14C-9FBB-957F63E60979}"/>
              </a:ext>
            </a:extLst>
          </p:cNvPr>
          <p:cNvGrpSpPr/>
          <p:nvPr userDrawn="1"/>
        </p:nvGrpSpPr>
        <p:grpSpPr>
          <a:xfrm>
            <a:off x="419538" y="1591888"/>
            <a:ext cx="8153523" cy="2530532"/>
            <a:chOff x="672275" y="2122517"/>
            <a:chExt cx="10871364" cy="3374043"/>
          </a:xfrm>
        </p:grpSpPr>
        <p:sp>
          <p:nvSpPr>
            <p:cNvPr id="40" name="Rectangle 39">
              <a:extLst>
                <a:ext uri="{FF2B5EF4-FFF2-40B4-BE49-F238E27FC236}">
                  <a16:creationId xmlns:a16="http://schemas.microsoft.com/office/drawing/2014/main" id="{ACD0B6D5-2FE0-0E4A-800B-BF7355B71339}"/>
                </a:ext>
              </a:extLst>
            </p:cNvPr>
            <p:cNvSpPr/>
            <p:nvPr/>
          </p:nvSpPr>
          <p:spPr>
            <a:xfrm>
              <a:off x="672275" y="2122517"/>
              <a:ext cx="2639009"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sp>
          <p:nvSpPr>
            <p:cNvPr id="41" name="Rectangle 40">
              <a:extLst>
                <a:ext uri="{FF2B5EF4-FFF2-40B4-BE49-F238E27FC236}">
                  <a16:creationId xmlns:a16="http://schemas.microsoft.com/office/drawing/2014/main" id="{B931735C-5FAC-FD4C-AC42-55A24510D1DE}"/>
                </a:ext>
              </a:extLst>
            </p:cNvPr>
            <p:cNvSpPr/>
            <p:nvPr/>
          </p:nvSpPr>
          <p:spPr>
            <a:xfrm>
              <a:off x="3409927" y="2122517"/>
              <a:ext cx="2643860"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sp>
          <p:nvSpPr>
            <p:cNvPr id="42" name="Rectangle 41">
              <a:extLst>
                <a:ext uri="{FF2B5EF4-FFF2-40B4-BE49-F238E27FC236}">
                  <a16:creationId xmlns:a16="http://schemas.microsoft.com/office/drawing/2014/main" id="{54DA05D0-4664-6D44-870F-7E18C910CF61}"/>
                </a:ext>
              </a:extLst>
            </p:cNvPr>
            <p:cNvSpPr/>
            <p:nvPr/>
          </p:nvSpPr>
          <p:spPr>
            <a:xfrm>
              <a:off x="6159377" y="2122517"/>
              <a:ext cx="2643860"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sp>
          <p:nvSpPr>
            <p:cNvPr id="43" name="Rectangle 42">
              <a:extLst>
                <a:ext uri="{FF2B5EF4-FFF2-40B4-BE49-F238E27FC236}">
                  <a16:creationId xmlns:a16="http://schemas.microsoft.com/office/drawing/2014/main" id="{ED54A2EF-EBEA-D944-AA9A-C2468C34876A}"/>
                </a:ext>
              </a:extLst>
            </p:cNvPr>
            <p:cNvSpPr/>
            <p:nvPr/>
          </p:nvSpPr>
          <p:spPr>
            <a:xfrm>
              <a:off x="8899779" y="2122517"/>
              <a:ext cx="2643860"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grpSp>
      <p:sp>
        <p:nvSpPr>
          <p:cNvPr id="44" name="Rectangle 43">
            <a:extLst>
              <a:ext uri="{FF2B5EF4-FFF2-40B4-BE49-F238E27FC236}">
                <a16:creationId xmlns:a16="http://schemas.microsoft.com/office/drawing/2014/main" id="{84D60348-1B17-124D-8A2F-CF437CBA9964}"/>
              </a:ext>
            </a:extLst>
          </p:cNvPr>
          <p:cNvSpPr/>
          <p:nvPr userDrawn="1"/>
        </p:nvSpPr>
        <p:spPr>
          <a:xfrm>
            <a:off x="419538" y="619872"/>
            <a:ext cx="7899741" cy="83361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17481" rIns="0" bIns="17481" rtlCol="0" anchor="ctr"/>
          <a:lstStyle/>
          <a:p>
            <a:pPr defTabSz="822835"/>
            <a:r>
              <a:rPr lang="en-US" sz="1575" b="1" kern="0">
                <a:solidFill>
                  <a:prstClr val="black"/>
                </a:solidFill>
                <a:latin typeface="HumstSlab712 Blk BT Black" panose="02040804050506030204" pitchFamily="18" charset="0"/>
              </a:rPr>
              <a:t>Drive market leading growth and achieve category leadership in MedSurg Equipment, </a:t>
            </a:r>
            <a:r>
              <a:rPr lang="en-US" sz="1575" b="1" kern="0" err="1">
                <a:solidFill>
                  <a:prstClr val="black"/>
                </a:solidFill>
                <a:latin typeface="HumstSlab712 Blk BT Black" panose="02040804050506030204" pitchFamily="18" charset="0"/>
              </a:rPr>
              <a:t>Orthopaedics</a:t>
            </a:r>
            <a:r>
              <a:rPr lang="en-US" sz="1575" b="1" kern="0">
                <a:solidFill>
                  <a:prstClr val="black"/>
                </a:solidFill>
                <a:latin typeface="HumstSlab712 Blk BT Black" panose="02040804050506030204" pitchFamily="18" charset="0"/>
              </a:rPr>
              <a:t>, and Neurotechnology/Spine</a:t>
            </a:r>
          </a:p>
        </p:txBody>
      </p:sp>
      <p:sp>
        <p:nvSpPr>
          <p:cNvPr id="46" name="Rounded Rectangle 45">
            <a:extLst>
              <a:ext uri="{FF2B5EF4-FFF2-40B4-BE49-F238E27FC236}">
                <a16:creationId xmlns:a16="http://schemas.microsoft.com/office/drawing/2014/main" id="{946C627D-D3F6-D340-AF5E-DD7097EE6EE1}"/>
              </a:ext>
            </a:extLst>
          </p:cNvPr>
          <p:cNvSpPr/>
          <p:nvPr userDrawn="1"/>
        </p:nvSpPr>
        <p:spPr>
          <a:xfrm>
            <a:off x="6590167"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defTabSz="822835">
              <a:spcBef>
                <a:spcPts val="492"/>
              </a:spcBef>
              <a:buSzPct val="100000"/>
            </a:pPr>
            <a:r>
              <a:rPr lang="en-US" sz="1275" b="1" kern="0">
                <a:solidFill>
                  <a:sysClr val="windowText" lastClr="000000"/>
                </a:solidFill>
                <a:latin typeface="Futura For Stryker" panose="020B0802020204020204" pitchFamily="34" charset="0"/>
              </a:rPr>
              <a:t>Cost transformation</a:t>
            </a:r>
            <a:endParaRPr lang="en-US" sz="1275" kern="0">
              <a:solidFill>
                <a:prstClr val="black"/>
              </a:solidFill>
              <a:latin typeface="Futura For Stryker" panose="020B0802020204020204" pitchFamily="34"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Drive operational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efficiency to reinvest in growth </a:t>
            </a: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Continuously reduce costs and expand margins to optimize shareholder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value</a:t>
            </a:r>
          </a:p>
        </p:txBody>
      </p:sp>
      <p:sp>
        <p:nvSpPr>
          <p:cNvPr id="47" name="Rounded Rectangle 46">
            <a:extLst>
              <a:ext uri="{FF2B5EF4-FFF2-40B4-BE49-F238E27FC236}">
                <a16:creationId xmlns:a16="http://schemas.microsoft.com/office/drawing/2014/main" id="{50BAF513-5061-0D4C-A281-A5405638EE9B}"/>
              </a:ext>
            </a:extLst>
          </p:cNvPr>
          <p:cNvSpPr/>
          <p:nvPr userDrawn="1"/>
        </p:nvSpPr>
        <p:spPr>
          <a:xfrm>
            <a:off x="2476415"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algn="ctr" defTabSz="822835">
              <a:spcBef>
                <a:spcPts val="492"/>
              </a:spcBef>
              <a:buSzPct val="100000"/>
            </a:pPr>
            <a:r>
              <a:rPr lang="en-US" sz="1500" b="1" kern="0">
                <a:solidFill>
                  <a:sysClr val="windowText" lastClr="000000"/>
                </a:solidFill>
                <a:latin typeface="Futura For Stryker" panose="020B0802020204020204" pitchFamily="34" charset="0"/>
              </a:rPr>
              <a:t>Innovation</a:t>
            </a:r>
            <a:endParaRPr lang="en-US" sz="1500" i="1" kern="0">
              <a:solidFill>
                <a:prstClr val="black"/>
              </a:solidFill>
              <a:latin typeface="Futura For Stryker" panose="020B0802020204020204" pitchFamily="34"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Make healthcare better through evidence-based products and services that improve outcomes</a:t>
            </a:r>
            <a:endParaRPr lang="en-US" sz="1025" strike="sngStrike" kern="0">
              <a:solidFill>
                <a:prstClr val="black"/>
              </a:solidFill>
              <a:latin typeface="HumstSlab712 BT Roman" panose="02040603040506030204" pitchFamily="18"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Drive growth through disciplined investment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in R&amp;D and BD</a:t>
            </a:r>
            <a:r>
              <a:rPr lang="en-US" sz="1050" kern="0">
                <a:solidFill>
                  <a:prstClr val="black"/>
                </a:solidFill>
                <a:latin typeface="HumstSlab712 BT Roman" panose="02040603040506030204" pitchFamily="18" charset="0"/>
              </a:rPr>
              <a:t> </a:t>
            </a:r>
          </a:p>
        </p:txBody>
      </p:sp>
      <p:sp>
        <p:nvSpPr>
          <p:cNvPr id="48" name="Rounded Rectangle 47">
            <a:extLst>
              <a:ext uri="{FF2B5EF4-FFF2-40B4-BE49-F238E27FC236}">
                <a16:creationId xmlns:a16="http://schemas.microsoft.com/office/drawing/2014/main" id="{9486FA9B-5655-1F44-A084-DB1D0B09F44B}"/>
              </a:ext>
            </a:extLst>
          </p:cNvPr>
          <p:cNvSpPr/>
          <p:nvPr userDrawn="1"/>
        </p:nvSpPr>
        <p:spPr>
          <a:xfrm>
            <a:off x="419540"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algn="ctr" defTabSz="822835">
              <a:spcBef>
                <a:spcPts val="257"/>
              </a:spcBef>
              <a:buSzPct val="100000"/>
            </a:pPr>
            <a:r>
              <a:rPr lang="en-US" sz="1500" b="1" kern="0">
                <a:solidFill>
                  <a:sysClr val="windowText" lastClr="000000"/>
                </a:solidFill>
                <a:latin typeface="Futura For Stryker" panose="020B0802020204020204" pitchFamily="34" charset="0"/>
              </a:rPr>
              <a:t>Customer focus</a:t>
            </a:r>
            <a:endParaRPr lang="en-US" sz="1500" kern="0">
              <a:solidFill>
                <a:prstClr val="black"/>
              </a:solidFill>
              <a:latin typeface="Futura For Stryker" panose="020B0802020204020204" pitchFamily="34" charset="0"/>
            </a:endParaRPr>
          </a:p>
          <a:p>
            <a:pPr marL="137156" indent="-137156" defTabSz="822835">
              <a:spcBef>
                <a:spcPts val="257"/>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Intense customer commitment and dedication through business unit specialization</a:t>
            </a:r>
          </a:p>
          <a:p>
            <a:pPr marL="137156" indent="-137156" defTabSz="822835">
              <a:spcBef>
                <a:spcPts val="257"/>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Achieve highest levels of customer engagement through innovative, high quality products and  collaboration</a:t>
            </a:r>
          </a:p>
        </p:txBody>
      </p:sp>
      <p:sp>
        <p:nvSpPr>
          <p:cNvPr id="49" name="Rounded Rectangle 48">
            <a:extLst>
              <a:ext uri="{FF2B5EF4-FFF2-40B4-BE49-F238E27FC236}">
                <a16:creationId xmlns:a16="http://schemas.microsoft.com/office/drawing/2014/main" id="{20098B18-723F-844E-9223-F7EF9C61FE77}"/>
              </a:ext>
            </a:extLst>
          </p:cNvPr>
          <p:cNvSpPr/>
          <p:nvPr userDrawn="1"/>
        </p:nvSpPr>
        <p:spPr>
          <a:xfrm>
            <a:off x="4533290"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algn="ctr" defTabSz="822835">
              <a:spcBef>
                <a:spcPts val="492"/>
              </a:spcBef>
              <a:buSzPct val="100000"/>
            </a:pPr>
            <a:r>
              <a:rPr lang="en-US" sz="1500" b="1" kern="0">
                <a:solidFill>
                  <a:sysClr val="windowText" lastClr="000000"/>
                </a:solidFill>
                <a:latin typeface="Futura For Stryker" panose="020B0802020204020204" pitchFamily="34" charset="0"/>
              </a:rPr>
              <a:t>Globalization</a:t>
            </a:r>
            <a:endParaRPr lang="en-US" sz="1500" kern="0">
              <a:solidFill>
                <a:prstClr val="black"/>
              </a:solidFill>
              <a:latin typeface="Futura For Stryker" panose="020B0802020204020204" pitchFamily="34"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Focus resources, investment and talent on key global markets</a:t>
            </a: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Strengthen alignment among franchises, country teams and global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functions</a:t>
            </a:r>
          </a:p>
        </p:txBody>
      </p:sp>
      <p:sp>
        <p:nvSpPr>
          <p:cNvPr id="50" name="Rounded Rectangle 49">
            <a:extLst>
              <a:ext uri="{FF2B5EF4-FFF2-40B4-BE49-F238E27FC236}">
                <a16:creationId xmlns:a16="http://schemas.microsoft.com/office/drawing/2014/main" id="{FC12CD50-A432-A24E-9A37-ED80F859DB06}"/>
              </a:ext>
            </a:extLst>
          </p:cNvPr>
          <p:cNvSpPr/>
          <p:nvPr userDrawn="1"/>
        </p:nvSpPr>
        <p:spPr>
          <a:xfrm>
            <a:off x="419544" y="4199549"/>
            <a:ext cx="8149879" cy="663037"/>
          </a:xfrm>
          <a:prstGeom prst="roundRect">
            <a:avLst>
              <a:gd name="adj" fmla="val 0"/>
            </a:avLst>
          </a:prstGeom>
          <a:solidFill>
            <a:schemeClr val="accent5"/>
          </a:solidFill>
          <a:ln w="19050" cap="flat" cmpd="sng" algn="ctr">
            <a:noFill/>
            <a:prstDash val="solid"/>
          </a:ln>
          <a:effectLst/>
        </p:spPr>
        <p:txBody>
          <a:bodyPr lIns="17481" tIns="17481" rIns="17481" bIns="17481" rtlCol="0" anchor="ctr"/>
          <a:lstStyle/>
          <a:p>
            <a:pPr algn="ctr" defTabSz="443967">
              <a:defRPr/>
            </a:pPr>
            <a:endParaRPr lang="en-US" sz="1650" b="1" kern="0">
              <a:solidFill>
                <a:srgbClr val="FFFFFF"/>
              </a:solidFill>
              <a:latin typeface="Cambria" panose="02040503050406030204" pitchFamily="18" charset="0"/>
            </a:endParaRPr>
          </a:p>
          <a:p>
            <a:pPr algn="ctr" defTabSz="443967">
              <a:defRPr/>
            </a:pPr>
            <a:r>
              <a:rPr lang="en-US" sz="1650" b="1" kern="0">
                <a:solidFill>
                  <a:srgbClr val="FFFFFF"/>
                </a:solidFill>
                <a:latin typeface="Futura For Stryker" panose="020B0802020204020204" pitchFamily="34" charset="0"/>
              </a:rPr>
              <a:t>Talent </a:t>
            </a:r>
            <a:r>
              <a:rPr lang="en-US" sz="1650" kern="0">
                <a:solidFill>
                  <a:srgbClr val="FFFFFF"/>
                </a:solidFill>
                <a:latin typeface="Futura For Stryker" panose="020B0802020204020204" pitchFamily="34" charset="0"/>
              </a:rPr>
              <a:t>offense</a:t>
            </a:r>
            <a:r>
              <a:rPr lang="en-US" sz="1650" b="1" kern="0">
                <a:solidFill>
                  <a:srgbClr val="FFFFFF"/>
                </a:solidFill>
                <a:latin typeface="Futura For Stryker" panose="020B0802020204020204" pitchFamily="34" charset="0"/>
              </a:rPr>
              <a:t> </a:t>
            </a:r>
            <a:r>
              <a:rPr lang="en-US" sz="1650" b="1" kern="0">
                <a:solidFill>
                  <a:srgbClr val="FFFFFF"/>
                </a:solidFill>
                <a:latin typeface="HumstSlab712 BT Roman" panose="02040603040506030204" pitchFamily="18" charset="0"/>
              </a:rPr>
              <a:t>–</a:t>
            </a:r>
            <a:r>
              <a:rPr lang="en-US" sz="1650" b="1" kern="0">
                <a:solidFill>
                  <a:srgbClr val="FFFFFF"/>
                </a:solidFill>
                <a:latin typeface="HumstSlab712 Blk BT Black" panose="02040804050506030204" pitchFamily="18" charset="0"/>
              </a:rPr>
              <a:t> </a:t>
            </a:r>
            <a:r>
              <a:rPr lang="en-US" sz="1650" b="0" kern="0">
                <a:solidFill>
                  <a:srgbClr val="FFFFFF"/>
                </a:solidFill>
                <a:latin typeface="HumstSlab712 BT Roman" panose="02040603040506030204" pitchFamily="18" charset="0"/>
              </a:rPr>
              <a:t>People and culture</a:t>
            </a:r>
          </a:p>
          <a:p>
            <a:pPr algn="ctr" defTabSz="443967">
              <a:defRPr/>
            </a:pPr>
            <a:r>
              <a:rPr lang="en-US" sz="1650" b="1" kern="0">
                <a:solidFill>
                  <a:srgbClr val="FFFFFF"/>
                </a:solidFill>
                <a:latin typeface="Futura For Stryker" panose="020B0802020204020204" pitchFamily="34" charset="0"/>
              </a:rPr>
              <a:t>Quality first </a:t>
            </a:r>
            <a:r>
              <a:rPr lang="en-US" sz="1650" b="1" kern="0">
                <a:solidFill>
                  <a:srgbClr val="FFFFFF"/>
                </a:solidFill>
                <a:latin typeface="HumstSlab712 BT Roman" panose="02040603040506030204" pitchFamily="18" charset="0"/>
              </a:rPr>
              <a:t>– </a:t>
            </a:r>
            <a:r>
              <a:rPr lang="en-US" sz="1650" b="0" kern="0">
                <a:solidFill>
                  <a:srgbClr val="FFFFFF"/>
                </a:solidFill>
                <a:latin typeface="HumstSlab712 BT Roman" panose="02040603040506030204" pitchFamily="18" charset="0"/>
              </a:rPr>
              <a:t>Top tier products and services</a:t>
            </a:r>
          </a:p>
          <a:p>
            <a:pPr algn="ctr" defTabSz="443967">
              <a:defRPr/>
            </a:pPr>
            <a:endParaRPr lang="en-US" sz="1650" b="1" kern="0">
              <a:solidFill>
                <a:srgbClr val="FFFFFF"/>
              </a:solidFill>
              <a:latin typeface="Cambria" panose="02040503050406030204" pitchFamily="18" charset="0"/>
            </a:endParaRPr>
          </a:p>
        </p:txBody>
      </p:sp>
      <p:grpSp>
        <p:nvGrpSpPr>
          <p:cNvPr id="51" name="Group 50">
            <a:extLst>
              <a:ext uri="{FF2B5EF4-FFF2-40B4-BE49-F238E27FC236}">
                <a16:creationId xmlns:a16="http://schemas.microsoft.com/office/drawing/2014/main" id="{ED371D07-CD21-D849-B6A7-523D5D1FE53E}"/>
              </a:ext>
            </a:extLst>
          </p:cNvPr>
          <p:cNvGrpSpPr>
            <a:grpSpLocks noChangeAspect="1"/>
          </p:cNvGrpSpPr>
          <p:nvPr userDrawn="1"/>
        </p:nvGrpSpPr>
        <p:grpSpPr>
          <a:xfrm>
            <a:off x="7275619" y="1470406"/>
            <a:ext cx="608352" cy="608352"/>
            <a:chOff x="11018542" y="2758275"/>
            <a:chExt cx="701954" cy="701954"/>
          </a:xfrm>
        </p:grpSpPr>
        <p:sp>
          <p:nvSpPr>
            <p:cNvPr id="52" name="Oval 51">
              <a:extLst>
                <a:ext uri="{FF2B5EF4-FFF2-40B4-BE49-F238E27FC236}">
                  <a16:creationId xmlns:a16="http://schemas.microsoft.com/office/drawing/2014/main" id="{16476F1D-96EB-3849-9860-A3EB5C1FBCB1}"/>
                </a:ext>
              </a:extLst>
            </p:cNvPr>
            <p:cNvSpPr/>
            <p:nvPr/>
          </p:nvSpPr>
          <p:spPr>
            <a:xfrm>
              <a:off x="11018542"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srgbClr val="000000"/>
                </a:solidFill>
                <a:latin typeface="Cambria" panose="02040503050406030204" pitchFamily="18" charset="0"/>
              </a:endParaRPr>
            </a:p>
          </p:txBody>
        </p:sp>
        <p:sp>
          <p:nvSpPr>
            <p:cNvPr id="53" name="Rectangle 346">
              <a:extLst>
                <a:ext uri="{FF2B5EF4-FFF2-40B4-BE49-F238E27FC236}">
                  <a16:creationId xmlns:a16="http://schemas.microsoft.com/office/drawing/2014/main" id="{AD521E81-F034-564E-8D59-0AF3C286CD32}"/>
                </a:ext>
              </a:extLst>
            </p:cNvPr>
            <p:cNvSpPr>
              <a:spLocks noChangeArrowheads="1"/>
            </p:cNvSpPr>
            <p:nvPr/>
          </p:nvSpPr>
          <p:spPr bwMode="auto">
            <a:xfrm>
              <a:off x="11183860" y="2906342"/>
              <a:ext cx="168952" cy="556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54" name="Freeform 347">
              <a:extLst>
                <a:ext uri="{FF2B5EF4-FFF2-40B4-BE49-F238E27FC236}">
                  <a16:creationId xmlns:a16="http://schemas.microsoft.com/office/drawing/2014/main" id="{99900D89-BA65-8F45-83C4-38C6BCE7FB6A}"/>
                </a:ext>
              </a:extLst>
            </p:cNvPr>
            <p:cNvSpPr>
              <a:spLocks noEditPoints="1"/>
            </p:cNvSpPr>
            <p:nvPr/>
          </p:nvSpPr>
          <p:spPr bwMode="auto">
            <a:xfrm>
              <a:off x="11183859" y="2989891"/>
              <a:ext cx="371322" cy="308195"/>
            </a:xfrm>
            <a:custGeom>
              <a:avLst/>
              <a:gdLst>
                <a:gd name="T0" fmla="*/ 68 w 107"/>
                <a:gd name="T1" fmla="*/ 11 h 89"/>
                <a:gd name="T2" fmla="*/ 54 w 107"/>
                <a:gd name="T3" fmla="*/ 14 h 89"/>
                <a:gd name="T4" fmla="*/ 54 w 107"/>
                <a:gd name="T5" fmla="*/ 0 h 89"/>
                <a:gd name="T6" fmla="*/ 5 w 107"/>
                <a:gd name="T7" fmla="*/ 0 h 89"/>
                <a:gd name="T8" fmla="*/ 5 w 107"/>
                <a:gd name="T9" fmla="*/ 16 h 89"/>
                <a:gd name="T10" fmla="*/ 49 w 107"/>
                <a:gd name="T11" fmla="*/ 16 h 89"/>
                <a:gd name="T12" fmla="*/ 39 w 107"/>
                <a:gd name="T13" fmla="*/ 25 h 89"/>
                <a:gd name="T14" fmla="*/ 0 w 107"/>
                <a:gd name="T15" fmla="*/ 25 h 89"/>
                <a:gd name="T16" fmla="*/ 0 w 107"/>
                <a:gd name="T17" fmla="*/ 40 h 89"/>
                <a:gd name="T18" fmla="*/ 31 w 107"/>
                <a:gd name="T19" fmla="*/ 40 h 89"/>
                <a:gd name="T20" fmla="*/ 29 w 107"/>
                <a:gd name="T21" fmla="*/ 49 h 89"/>
                <a:gd name="T22" fmla="*/ 8 w 107"/>
                <a:gd name="T23" fmla="*/ 49 h 89"/>
                <a:gd name="T24" fmla="*/ 8 w 107"/>
                <a:gd name="T25" fmla="*/ 65 h 89"/>
                <a:gd name="T26" fmla="*/ 32 w 107"/>
                <a:gd name="T27" fmla="*/ 65 h 89"/>
                <a:gd name="T28" fmla="*/ 37 w 107"/>
                <a:gd name="T29" fmla="*/ 73 h 89"/>
                <a:gd name="T30" fmla="*/ 0 w 107"/>
                <a:gd name="T31" fmla="*/ 73 h 89"/>
                <a:gd name="T32" fmla="*/ 0 w 107"/>
                <a:gd name="T33" fmla="*/ 89 h 89"/>
                <a:gd name="T34" fmla="*/ 49 w 107"/>
                <a:gd name="T35" fmla="*/ 89 h 89"/>
                <a:gd name="T36" fmla="*/ 49 w 107"/>
                <a:gd name="T37" fmla="*/ 83 h 89"/>
                <a:gd name="T38" fmla="*/ 68 w 107"/>
                <a:gd name="T39" fmla="*/ 89 h 89"/>
                <a:gd name="T40" fmla="*/ 107 w 107"/>
                <a:gd name="T41" fmla="*/ 50 h 89"/>
                <a:gd name="T42" fmla="*/ 68 w 107"/>
                <a:gd name="T43" fmla="*/ 11 h 89"/>
                <a:gd name="T44" fmla="*/ 68 w 107"/>
                <a:gd name="T45" fmla="*/ 80 h 89"/>
                <a:gd name="T46" fmla="*/ 38 w 107"/>
                <a:gd name="T47" fmla="*/ 50 h 89"/>
                <a:gd name="T48" fmla="*/ 68 w 107"/>
                <a:gd name="T49" fmla="*/ 20 h 89"/>
                <a:gd name="T50" fmla="*/ 99 w 107"/>
                <a:gd name="T51" fmla="*/ 50 h 89"/>
                <a:gd name="T52" fmla="*/ 68 w 107"/>
                <a:gd name="T53" fmla="*/ 80 h 89"/>
                <a:gd name="T54" fmla="*/ 68 w 107"/>
                <a:gd name="T55" fmla="*/ 80 h 89"/>
                <a:gd name="T56" fmla="*/ 68 w 107"/>
                <a:gd name="T57"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7" h="89">
                  <a:moveTo>
                    <a:pt x="68" y="11"/>
                  </a:moveTo>
                  <a:cubicBezTo>
                    <a:pt x="63" y="11"/>
                    <a:pt x="58" y="12"/>
                    <a:pt x="54" y="14"/>
                  </a:cubicBezTo>
                  <a:cubicBezTo>
                    <a:pt x="54" y="0"/>
                    <a:pt x="54" y="0"/>
                    <a:pt x="54" y="0"/>
                  </a:cubicBezTo>
                  <a:cubicBezTo>
                    <a:pt x="5" y="0"/>
                    <a:pt x="5" y="0"/>
                    <a:pt x="5" y="0"/>
                  </a:cubicBezTo>
                  <a:cubicBezTo>
                    <a:pt x="5" y="16"/>
                    <a:pt x="5" y="16"/>
                    <a:pt x="5" y="16"/>
                  </a:cubicBezTo>
                  <a:cubicBezTo>
                    <a:pt x="49" y="16"/>
                    <a:pt x="49" y="16"/>
                    <a:pt x="49" y="16"/>
                  </a:cubicBezTo>
                  <a:cubicBezTo>
                    <a:pt x="45" y="18"/>
                    <a:pt x="42" y="21"/>
                    <a:pt x="39" y="25"/>
                  </a:cubicBezTo>
                  <a:cubicBezTo>
                    <a:pt x="0" y="25"/>
                    <a:pt x="0" y="25"/>
                    <a:pt x="0" y="25"/>
                  </a:cubicBezTo>
                  <a:cubicBezTo>
                    <a:pt x="0" y="40"/>
                    <a:pt x="0" y="40"/>
                    <a:pt x="0" y="40"/>
                  </a:cubicBezTo>
                  <a:cubicBezTo>
                    <a:pt x="31" y="40"/>
                    <a:pt x="31" y="40"/>
                    <a:pt x="31" y="40"/>
                  </a:cubicBezTo>
                  <a:cubicBezTo>
                    <a:pt x="30" y="43"/>
                    <a:pt x="29" y="46"/>
                    <a:pt x="29" y="49"/>
                  </a:cubicBezTo>
                  <a:cubicBezTo>
                    <a:pt x="8" y="49"/>
                    <a:pt x="8" y="49"/>
                    <a:pt x="8" y="49"/>
                  </a:cubicBezTo>
                  <a:cubicBezTo>
                    <a:pt x="8" y="65"/>
                    <a:pt x="8" y="65"/>
                    <a:pt x="8" y="65"/>
                  </a:cubicBezTo>
                  <a:cubicBezTo>
                    <a:pt x="32" y="65"/>
                    <a:pt x="32" y="65"/>
                    <a:pt x="32" y="65"/>
                  </a:cubicBezTo>
                  <a:cubicBezTo>
                    <a:pt x="33" y="68"/>
                    <a:pt x="35" y="70"/>
                    <a:pt x="37" y="73"/>
                  </a:cubicBezTo>
                  <a:cubicBezTo>
                    <a:pt x="0" y="73"/>
                    <a:pt x="0" y="73"/>
                    <a:pt x="0" y="73"/>
                  </a:cubicBezTo>
                  <a:cubicBezTo>
                    <a:pt x="0" y="89"/>
                    <a:pt x="0" y="89"/>
                    <a:pt x="0" y="89"/>
                  </a:cubicBezTo>
                  <a:cubicBezTo>
                    <a:pt x="49" y="89"/>
                    <a:pt x="49" y="89"/>
                    <a:pt x="49" y="89"/>
                  </a:cubicBezTo>
                  <a:cubicBezTo>
                    <a:pt x="49" y="83"/>
                    <a:pt x="49" y="83"/>
                    <a:pt x="49" y="83"/>
                  </a:cubicBezTo>
                  <a:cubicBezTo>
                    <a:pt x="54" y="87"/>
                    <a:pt x="61" y="89"/>
                    <a:pt x="68" y="89"/>
                  </a:cubicBezTo>
                  <a:cubicBezTo>
                    <a:pt x="90" y="89"/>
                    <a:pt x="107" y="71"/>
                    <a:pt x="107" y="50"/>
                  </a:cubicBezTo>
                  <a:cubicBezTo>
                    <a:pt x="107" y="29"/>
                    <a:pt x="90" y="11"/>
                    <a:pt x="68" y="11"/>
                  </a:cubicBezTo>
                  <a:close/>
                  <a:moveTo>
                    <a:pt x="68" y="80"/>
                  </a:moveTo>
                  <a:cubicBezTo>
                    <a:pt x="51" y="80"/>
                    <a:pt x="38" y="67"/>
                    <a:pt x="38" y="50"/>
                  </a:cubicBezTo>
                  <a:cubicBezTo>
                    <a:pt x="38" y="33"/>
                    <a:pt x="51" y="20"/>
                    <a:pt x="68" y="20"/>
                  </a:cubicBezTo>
                  <a:cubicBezTo>
                    <a:pt x="85" y="20"/>
                    <a:pt x="99" y="33"/>
                    <a:pt x="99" y="50"/>
                  </a:cubicBezTo>
                  <a:cubicBezTo>
                    <a:pt x="99" y="67"/>
                    <a:pt x="85" y="80"/>
                    <a:pt x="68" y="80"/>
                  </a:cubicBezTo>
                  <a:close/>
                  <a:moveTo>
                    <a:pt x="68" y="80"/>
                  </a:moveTo>
                  <a:cubicBezTo>
                    <a:pt x="68" y="80"/>
                    <a:pt x="68" y="80"/>
                    <a:pt x="68" y="8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55" name="Freeform 348">
              <a:extLst>
                <a:ext uri="{FF2B5EF4-FFF2-40B4-BE49-F238E27FC236}">
                  <a16:creationId xmlns:a16="http://schemas.microsoft.com/office/drawing/2014/main" id="{7C52C4BC-56DB-D54E-B3F7-74E79AC0ED79}"/>
                </a:ext>
              </a:extLst>
            </p:cNvPr>
            <p:cNvSpPr>
              <a:spLocks noEditPoints="1"/>
            </p:cNvSpPr>
            <p:nvPr/>
          </p:nvSpPr>
          <p:spPr bwMode="auto">
            <a:xfrm>
              <a:off x="11371375" y="3069724"/>
              <a:ext cx="100258" cy="187517"/>
            </a:xfrm>
            <a:custGeom>
              <a:avLst/>
              <a:gdLst>
                <a:gd name="T0" fmla="*/ 18 w 29"/>
                <a:gd name="T1" fmla="*/ 23 h 54"/>
                <a:gd name="T2" fmla="*/ 10 w 29"/>
                <a:gd name="T3" fmla="*/ 17 h 54"/>
                <a:gd name="T4" fmla="*/ 16 w 29"/>
                <a:gd name="T5" fmla="*/ 13 h 54"/>
                <a:gd name="T6" fmla="*/ 25 w 29"/>
                <a:gd name="T7" fmla="*/ 16 h 54"/>
                <a:gd name="T8" fmla="*/ 27 w 29"/>
                <a:gd name="T9" fmla="*/ 8 h 54"/>
                <a:gd name="T10" fmla="*/ 17 w 29"/>
                <a:gd name="T11" fmla="*/ 6 h 54"/>
                <a:gd name="T12" fmla="*/ 17 w 29"/>
                <a:gd name="T13" fmla="*/ 0 h 54"/>
                <a:gd name="T14" fmla="*/ 11 w 29"/>
                <a:gd name="T15" fmla="*/ 0 h 54"/>
                <a:gd name="T16" fmla="*/ 11 w 29"/>
                <a:gd name="T17" fmla="*/ 7 h 54"/>
                <a:gd name="T18" fmla="*/ 0 w 29"/>
                <a:gd name="T19" fmla="*/ 18 h 54"/>
                <a:gd name="T20" fmla="*/ 12 w 29"/>
                <a:gd name="T21" fmla="*/ 30 h 54"/>
                <a:gd name="T22" fmla="*/ 19 w 29"/>
                <a:gd name="T23" fmla="*/ 36 h 54"/>
                <a:gd name="T24" fmla="*/ 12 w 29"/>
                <a:gd name="T25" fmla="*/ 40 h 54"/>
                <a:gd name="T26" fmla="*/ 2 w 29"/>
                <a:gd name="T27" fmla="*/ 37 h 54"/>
                <a:gd name="T28" fmla="*/ 0 w 29"/>
                <a:gd name="T29" fmla="*/ 45 h 54"/>
                <a:gd name="T30" fmla="*/ 11 w 29"/>
                <a:gd name="T31" fmla="*/ 47 h 54"/>
                <a:gd name="T32" fmla="*/ 11 w 29"/>
                <a:gd name="T33" fmla="*/ 54 h 54"/>
                <a:gd name="T34" fmla="*/ 17 w 29"/>
                <a:gd name="T35" fmla="*/ 54 h 54"/>
                <a:gd name="T36" fmla="*/ 17 w 29"/>
                <a:gd name="T37" fmla="*/ 47 h 54"/>
                <a:gd name="T38" fmla="*/ 29 w 29"/>
                <a:gd name="T39" fmla="*/ 35 h 54"/>
                <a:gd name="T40" fmla="*/ 18 w 29"/>
                <a:gd name="T41" fmla="*/ 23 h 54"/>
                <a:gd name="T42" fmla="*/ 18 w 29"/>
                <a:gd name="T43" fmla="*/ 23 h 54"/>
                <a:gd name="T44" fmla="*/ 18 w 29"/>
                <a:gd name="T45"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54">
                  <a:moveTo>
                    <a:pt x="18" y="23"/>
                  </a:moveTo>
                  <a:cubicBezTo>
                    <a:pt x="12" y="21"/>
                    <a:pt x="10" y="19"/>
                    <a:pt x="10" y="17"/>
                  </a:cubicBezTo>
                  <a:cubicBezTo>
                    <a:pt x="10" y="15"/>
                    <a:pt x="11" y="13"/>
                    <a:pt x="16" y="13"/>
                  </a:cubicBezTo>
                  <a:cubicBezTo>
                    <a:pt x="20" y="13"/>
                    <a:pt x="23" y="15"/>
                    <a:pt x="25" y="16"/>
                  </a:cubicBezTo>
                  <a:cubicBezTo>
                    <a:pt x="27" y="8"/>
                    <a:pt x="27" y="8"/>
                    <a:pt x="27" y="8"/>
                  </a:cubicBezTo>
                  <a:cubicBezTo>
                    <a:pt x="25" y="7"/>
                    <a:pt x="22" y="6"/>
                    <a:pt x="17" y="6"/>
                  </a:cubicBezTo>
                  <a:cubicBezTo>
                    <a:pt x="17" y="0"/>
                    <a:pt x="17" y="0"/>
                    <a:pt x="17" y="0"/>
                  </a:cubicBezTo>
                  <a:cubicBezTo>
                    <a:pt x="11" y="0"/>
                    <a:pt x="11" y="0"/>
                    <a:pt x="11" y="0"/>
                  </a:cubicBezTo>
                  <a:cubicBezTo>
                    <a:pt x="11" y="7"/>
                    <a:pt x="11" y="7"/>
                    <a:pt x="11" y="7"/>
                  </a:cubicBezTo>
                  <a:cubicBezTo>
                    <a:pt x="4" y="8"/>
                    <a:pt x="0" y="12"/>
                    <a:pt x="0" y="18"/>
                  </a:cubicBezTo>
                  <a:cubicBezTo>
                    <a:pt x="0" y="24"/>
                    <a:pt x="5" y="28"/>
                    <a:pt x="12" y="30"/>
                  </a:cubicBezTo>
                  <a:cubicBezTo>
                    <a:pt x="17" y="32"/>
                    <a:pt x="19" y="33"/>
                    <a:pt x="19" y="36"/>
                  </a:cubicBezTo>
                  <a:cubicBezTo>
                    <a:pt x="19" y="38"/>
                    <a:pt x="16" y="40"/>
                    <a:pt x="12" y="40"/>
                  </a:cubicBezTo>
                  <a:cubicBezTo>
                    <a:pt x="8" y="40"/>
                    <a:pt x="4" y="38"/>
                    <a:pt x="2" y="37"/>
                  </a:cubicBezTo>
                  <a:cubicBezTo>
                    <a:pt x="0" y="45"/>
                    <a:pt x="0" y="45"/>
                    <a:pt x="0" y="45"/>
                  </a:cubicBezTo>
                  <a:cubicBezTo>
                    <a:pt x="2" y="46"/>
                    <a:pt x="6" y="47"/>
                    <a:pt x="11" y="47"/>
                  </a:cubicBezTo>
                  <a:cubicBezTo>
                    <a:pt x="11" y="54"/>
                    <a:pt x="11" y="54"/>
                    <a:pt x="11" y="54"/>
                  </a:cubicBezTo>
                  <a:cubicBezTo>
                    <a:pt x="17" y="54"/>
                    <a:pt x="17" y="54"/>
                    <a:pt x="17" y="54"/>
                  </a:cubicBezTo>
                  <a:cubicBezTo>
                    <a:pt x="17" y="47"/>
                    <a:pt x="17" y="47"/>
                    <a:pt x="17" y="47"/>
                  </a:cubicBezTo>
                  <a:cubicBezTo>
                    <a:pt x="25" y="46"/>
                    <a:pt x="29" y="41"/>
                    <a:pt x="29" y="35"/>
                  </a:cubicBezTo>
                  <a:cubicBezTo>
                    <a:pt x="29" y="29"/>
                    <a:pt x="26" y="25"/>
                    <a:pt x="18" y="23"/>
                  </a:cubicBezTo>
                  <a:close/>
                  <a:moveTo>
                    <a:pt x="18" y="23"/>
                  </a:moveTo>
                  <a:cubicBezTo>
                    <a:pt x="18" y="23"/>
                    <a:pt x="18" y="23"/>
                    <a:pt x="18"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grpSp>
      <p:grpSp>
        <p:nvGrpSpPr>
          <p:cNvPr id="56" name="Group 55">
            <a:extLst>
              <a:ext uri="{FF2B5EF4-FFF2-40B4-BE49-F238E27FC236}">
                <a16:creationId xmlns:a16="http://schemas.microsoft.com/office/drawing/2014/main" id="{D6DA281A-C9FA-1B4F-A504-59046681CA5F}"/>
              </a:ext>
            </a:extLst>
          </p:cNvPr>
          <p:cNvGrpSpPr>
            <a:grpSpLocks noChangeAspect="1"/>
          </p:cNvGrpSpPr>
          <p:nvPr userDrawn="1"/>
        </p:nvGrpSpPr>
        <p:grpSpPr>
          <a:xfrm>
            <a:off x="3142196" y="1434844"/>
            <a:ext cx="647696" cy="647696"/>
            <a:chOff x="5612784" y="2758275"/>
            <a:chExt cx="701954" cy="701954"/>
          </a:xfrm>
        </p:grpSpPr>
        <p:sp>
          <p:nvSpPr>
            <p:cNvPr id="57" name="Oval 56">
              <a:extLst>
                <a:ext uri="{FF2B5EF4-FFF2-40B4-BE49-F238E27FC236}">
                  <a16:creationId xmlns:a16="http://schemas.microsoft.com/office/drawing/2014/main" id="{342EC725-15DA-2E43-A3BB-8D4557CA430B}"/>
                </a:ext>
              </a:extLst>
            </p:cNvPr>
            <p:cNvSpPr/>
            <p:nvPr/>
          </p:nvSpPr>
          <p:spPr>
            <a:xfrm>
              <a:off x="5612784"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srgbClr val="FFFFFF"/>
                </a:solidFill>
                <a:latin typeface="Cambria" panose="02040503050406030204" pitchFamily="18" charset="0"/>
              </a:endParaRPr>
            </a:p>
          </p:txBody>
        </p:sp>
        <p:sp>
          <p:nvSpPr>
            <p:cNvPr id="58" name="Freeform 282">
              <a:extLst>
                <a:ext uri="{FF2B5EF4-FFF2-40B4-BE49-F238E27FC236}">
                  <a16:creationId xmlns:a16="http://schemas.microsoft.com/office/drawing/2014/main" id="{44A1FC74-04B4-3344-B3F2-66D0CF3B305A}"/>
                </a:ext>
              </a:extLst>
            </p:cNvPr>
            <p:cNvSpPr>
              <a:spLocks noEditPoints="1"/>
            </p:cNvSpPr>
            <p:nvPr/>
          </p:nvSpPr>
          <p:spPr bwMode="auto">
            <a:xfrm>
              <a:off x="5819260" y="2948955"/>
              <a:ext cx="282175" cy="407334"/>
            </a:xfrm>
            <a:custGeom>
              <a:avLst/>
              <a:gdLst>
                <a:gd name="T0" fmla="*/ 38 w 71"/>
                <a:gd name="T1" fmla="*/ 0 h 103"/>
                <a:gd name="T2" fmla="*/ 34 w 71"/>
                <a:gd name="T3" fmla="*/ 0 h 103"/>
                <a:gd name="T4" fmla="*/ 0 w 71"/>
                <a:gd name="T5" fmla="*/ 36 h 103"/>
                <a:gd name="T6" fmla="*/ 16 w 71"/>
                <a:gd name="T7" fmla="*/ 66 h 103"/>
                <a:gd name="T8" fmla="*/ 16 w 71"/>
                <a:gd name="T9" fmla="*/ 76 h 103"/>
                <a:gd name="T10" fmla="*/ 19 w 71"/>
                <a:gd name="T11" fmla="*/ 82 h 103"/>
                <a:gd name="T12" fmla="*/ 20 w 71"/>
                <a:gd name="T13" fmla="*/ 83 h 103"/>
                <a:gd name="T14" fmla="*/ 19 w 71"/>
                <a:gd name="T15" fmla="*/ 84 h 103"/>
                <a:gd name="T16" fmla="*/ 16 w 71"/>
                <a:gd name="T17" fmla="*/ 87 h 103"/>
                <a:gd name="T18" fmla="*/ 16 w 71"/>
                <a:gd name="T19" fmla="*/ 94 h 103"/>
                <a:gd name="T20" fmla="*/ 19 w 71"/>
                <a:gd name="T21" fmla="*/ 97 h 103"/>
                <a:gd name="T22" fmla="*/ 21 w 71"/>
                <a:gd name="T23" fmla="*/ 97 h 103"/>
                <a:gd name="T24" fmla="*/ 23 w 71"/>
                <a:gd name="T25" fmla="*/ 98 h 103"/>
                <a:gd name="T26" fmla="*/ 36 w 71"/>
                <a:gd name="T27" fmla="*/ 103 h 103"/>
                <a:gd name="T28" fmla="*/ 48 w 71"/>
                <a:gd name="T29" fmla="*/ 98 h 103"/>
                <a:gd name="T30" fmla="*/ 51 w 71"/>
                <a:gd name="T31" fmla="*/ 97 h 103"/>
                <a:gd name="T32" fmla="*/ 53 w 71"/>
                <a:gd name="T33" fmla="*/ 97 h 103"/>
                <a:gd name="T34" fmla="*/ 55 w 71"/>
                <a:gd name="T35" fmla="*/ 94 h 103"/>
                <a:gd name="T36" fmla="*/ 55 w 71"/>
                <a:gd name="T37" fmla="*/ 87 h 103"/>
                <a:gd name="T38" fmla="*/ 53 w 71"/>
                <a:gd name="T39" fmla="*/ 84 h 103"/>
                <a:gd name="T40" fmla="*/ 52 w 71"/>
                <a:gd name="T41" fmla="*/ 83 h 103"/>
                <a:gd name="T42" fmla="*/ 53 w 71"/>
                <a:gd name="T43" fmla="*/ 82 h 103"/>
                <a:gd name="T44" fmla="*/ 56 w 71"/>
                <a:gd name="T45" fmla="*/ 76 h 103"/>
                <a:gd name="T46" fmla="*/ 56 w 71"/>
                <a:gd name="T47" fmla="*/ 66 h 103"/>
                <a:gd name="T48" fmla="*/ 71 w 71"/>
                <a:gd name="T49" fmla="*/ 36 h 103"/>
                <a:gd name="T50" fmla="*/ 38 w 71"/>
                <a:gd name="T51" fmla="*/ 0 h 103"/>
                <a:gd name="T52" fmla="*/ 48 w 71"/>
                <a:gd name="T53" fmla="*/ 58 h 103"/>
                <a:gd name="T54" fmla="*/ 46 w 71"/>
                <a:gd name="T55" fmla="*/ 59 h 103"/>
                <a:gd name="T56" fmla="*/ 46 w 71"/>
                <a:gd name="T57" fmla="*/ 69 h 103"/>
                <a:gd name="T58" fmla="*/ 44 w 71"/>
                <a:gd name="T59" fmla="*/ 72 h 103"/>
                <a:gd name="T60" fmla="*/ 39 w 71"/>
                <a:gd name="T61" fmla="*/ 73 h 103"/>
                <a:gd name="T62" fmla="*/ 32 w 71"/>
                <a:gd name="T63" fmla="*/ 73 h 103"/>
                <a:gd name="T64" fmla="*/ 28 w 71"/>
                <a:gd name="T65" fmla="*/ 72 h 103"/>
                <a:gd name="T66" fmla="*/ 25 w 71"/>
                <a:gd name="T67" fmla="*/ 69 h 103"/>
                <a:gd name="T68" fmla="*/ 25 w 71"/>
                <a:gd name="T69" fmla="*/ 59 h 103"/>
                <a:gd name="T70" fmla="*/ 23 w 71"/>
                <a:gd name="T71" fmla="*/ 58 h 103"/>
                <a:gd name="T72" fmla="*/ 11 w 71"/>
                <a:gd name="T73" fmla="*/ 37 h 103"/>
                <a:gd name="T74" fmla="*/ 36 w 71"/>
                <a:gd name="T75" fmla="*/ 12 h 103"/>
                <a:gd name="T76" fmla="*/ 60 w 71"/>
                <a:gd name="T77" fmla="*/ 37 h 103"/>
                <a:gd name="T78" fmla="*/ 48 w 71"/>
                <a:gd name="T79" fmla="*/ 58 h 103"/>
                <a:gd name="T80" fmla="*/ 48 w 71"/>
                <a:gd name="T81" fmla="*/ 58 h 103"/>
                <a:gd name="T82" fmla="*/ 48 w 71"/>
                <a:gd name="T83" fmla="*/ 5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1" h="103">
                  <a:moveTo>
                    <a:pt x="38" y="0"/>
                  </a:moveTo>
                  <a:cubicBezTo>
                    <a:pt x="34" y="0"/>
                    <a:pt x="34" y="0"/>
                    <a:pt x="34" y="0"/>
                  </a:cubicBezTo>
                  <a:cubicBezTo>
                    <a:pt x="15" y="2"/>
                    <a:pt x="0" y="17"/>
                    <a:pt x="0" y="36"/>
                  </a:cubicBezTo>
                  <a:cubicBezTo>
                    <a:pt x="0" y="49"/>
                    <a:pt x="6" y="60"/>
                    <a:pt x="16" y="66"/>
                  </a:cubicBezTo>
                  <a:cubicBezTo>
                    <a:pt x="16" y="76"/>
                    <a:pt x="16" y="76"/>
                    <a:pt x="16" y="76"/>
                  </a:cubicBezTo>
                  <a:cubicBezTo>
                    <a:pt x="16" y="79"/>
                    <a:pt x="17" y="80"/>
                    <a:pt x="19" y="82"/>
                  </a:cubicBezTo>
                  <a:cubicBezTo>
                    <a:pt x="19" y="82"/>
                    <a:pt x="19" y="82"/>
                    <a:pt x="20" y="83"/>
                  </a:cubicBezTo>
                  <a:cubicBezTo>
                    <a:pt x="20" y="83"/>
                    <a:pt x="20" y="84"/>
                    <a:pt x="19" y="84"/>
                  </a:cubicBezTo>
                  <a:cubicBezTo>
                    <a:pt x="16" y="84"/>
                    <a:pt x="16" y="87"/>
                    <a:pt x="16" y="87"/>
                  </a:cubicBezTo>
                  <a:cubicBezTo>
                    <a:pt x="16" y="94"/>
                    <a:pt x="16" y="94"/>
                    <a:pt x="16" y="94"/>
                  </a:cubicBezTo>
                  <a:cubicBezTo>
                    <a:pt x="16" y="95"/>
                    <a:pt x="17" y="97"/>
                    <a:pt x="19" y="97"/>
                  </a:cubicBezTo>
                  <a:cubicBezTo>
                    <a:pt x="21" y="97"/>
                    <a:pt x="21" y="97"/>
                    <a:pt x="21" y="97"/>
                  </a:cubicBezTo>
                  <a:cubicBezTo>
                    <a:pt x="22" y="97"/>
                    <a:pt x="23" y="98"/>
                    <a:pt x="23" y="98"/>
                  </a:cubicBezTo>
                  <a:cubicBezTo>
                    <a:pt x="23" y="98"/>
                    <a:pt x="30" y="103"/>
                    <a:pt x="36" y="103"/>
                  </a:cubicBezTo>
                  <a:cubicBezTo>
                    <a:pt x="42" y="103"/>
                    <a:pt x="48" y="98"/>
                    <a:pt x="48" y="98"/>
                  </a:cubicBezTo>
                  <a:cubicBezTo>
                    <a:pt x="48" y="98"/>
                    <a:pt x="49" y="97"/>
                    <a:pt x="51" y="97"/>
                  </a:cubicBezTo>
                  <a:cubicBezTo>
                    <a:pt x="53" y="97"/>
                    <a:pt x="53" y="97"/>
                    <a:pt x="53" y="97"/>
                  </a:cubicBezTo>
                  <a:cubicBezTo>
                    <a:pt x="54" y="97"/>
                    <a:pt x="55" y="95"/>
                    <a:pt x="55" y="94"/>
                  </a:cubicBezTo>
                  <a:cubicBezTo>
                    <a:pt x="55" y="87"/>
                    <a:pt x="55" y="87"/>
                    <a:pt x="55" y="87"/>
                  </a:cubicBezTo>
                  <a:cubicBezTo>
                    <a:pt x="55" y="87"/>
                    <a:pt x="55" y="84"/>
                    <a:pt x="53" y="84"/>
                  </a:cubicBezTo>
                  <a:cubicBezTo>
                    <a:pt x="52" y="84"/>
                    <a:pt x="52" y="83"/>
                    <a:pt x="52" y="83"/>
                  </a:cubicBezTo>
                  <a:cubicBezTo>
                    <a:pt x="52" y="82"/>
                    <a:pt x="52" y="82"/>
                    <a:pt x="53" y="82"/>
                  </a:cubicBezTo>
                  <a:cubicBezTo>
                    <a:pt x="55" y="80"/>
                    <a:pt x="56" y="79"/>
                    <a:pt x="56" y="76"/>
                  </a:cubicBezTo>
                  <a:cubicBezTo>
                    <a:pt x="56" y="66"/>
                    <a:pt x="56" y="66"/>
                    <a:pt x="56" y="66"/>
                  </a:cubicBezTo>
                  <a:cubicBezTo>
                    <a:pt x="66" y="60"/>
                    <a:pt x="71" y="49"/>
                    <a:pt x="71" y="36"/>
                  </a:cubicBezTo>
                  <a:cubicBezTo>
                    <a:pt x="71" y="17"/>
                    <a:pt x="57" y="2"/>
                    <a:pt x="38" y="0"/>
                  </a:cubicBezTo>
                  <a:close/>
                  <a:moveTo>
                    <a:pt x="48" y="58"/>
                  </a:moveTo>
                  <a:cubicBezTo>
                    <a:pt x="46" y="59"/>
                    <a:pt x="46" y="59"/>
                    <a:pt x="46" y="59"/>
                  </a:cubicBezTo>
                  <a:cubicBezTo>
                    <a:pt x="46" y="69"/>
                    <a:pt x="46" y="69"/>
                    <a:pt x="46" y="69"/>
                  </a:cubicBezTo>
                  <a:cubicBezTo>
                    <a:pt x="46" y="70"/>
                    <a:pt x="45" y="72"/>
                    <a:pt x="44" y="72"/>
                  </a:cubicBezTo>
                  <a:cubicBezTo>
                    <a:pt x="39" y="73"/>
                    <a:pt x="39" y="73"/>
                    <a:pt x="39" y="73"/>
                  </a:cubicBezTo>
                  <a:cubicBezTo>
                    <a:pt x="39" y="73"/>
                    <a:pt x="35" y="74"/>
                    <a:pt x="32" y="73"/>
                  </a:cubicBezTo>
                  <a:cubicBezTo>
                    <a:pt x="28" y="72"/>
                    <a:pt x="28" y="72"/>
                    <a:pt x="28" y="72"/>
                  </a:cubicBezTo>
                  <a:cubicBezTo>
                    <a:pt x="27" y="72"/>
                    <a:pt x="25" y="70"/>
                    <a:pt x="25" y="69"/>
                  </a:cubicBezTo>
                  <a:cubicBezTo>
                    <a:pt x="25" y="59"/>
                    <a:pt x="25" y="59"/>
                    <a:pt x="25" y="59"/>
                  </a:cubicBezTo>
                  <a:cubicBezTo>
                    <a:pt x="23" y="58"/>
                    <a:pt x="23" y="58"/>
                    <a:pt x="23" y="58"/>
                  </a:cubicBezTo>
                  <a:cubicBezTo>
                    <a:pt x="13" y="53"/>
                    <a:pt x="11" y="44"/>
                    <a:pt x="11" y="37"/>
                  </a:cubicBezTo>
                  <a:cubicBezTo>
                    <a:pt x="11" y="23"/>
                    <a:pt x="22" y="12"/>
                    <a:pt x="36" y="12"/>
                  </a:cubicBezTo>
                  <a:cubicBezTo>
                    <a:pt x="49" y="12"/>
                    <a:pt x="60" y="23"/>
                    <a:pt x="60" y="37"/>
                  </a:cubicBezTo>
                  <a:cubicBezTo>
                    <a:pt x="60" y="44"/>
                    <a:pt x="58" y="53"/>
                    <a:pt x="48" y="58"/>
                  </a:cubicBezTo>
                  <a:close/>
                  <a:moveTo>
                    <a:pt x="48" y="58"/>
                  </a:moveTo>
                  <a:cubicBezTo>
                    <a:pt x="48" y="58"/>
                    <a:pt x="48" y="58"/>
                    <a:pt x="48" y="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59" name="Freeform 283">
              <a:extLst>
                <a:ext uri="{FF2B5EF4-FFF2-40B4-BE49-F238E27FC236}">
                  <a16:creationId xmlns:a16="http://schemas.microsoft.com/office/drawing/2014/main" id="{29397726-DCE5-7241-AEAC-A42BDD39D68A}"/>
                </a:ext>
              </a:extLst>
            </p:cNvPr>
            <p:cNvSpPr>
              <a:spLocks noEditPoints="1"/>
            </p:cNvSpPr>
            <p:nvPr/>
          </p:nvSpPr>
          <p:spPr bwMode="auto">
            <a:xfrm>
              <a:off x="6087785" y="2948956"/>
              <a:ext cx="52338" cy="47788"/>
            </a:xfrm>
            <a:custGeom>
              <a:avLst/>
              <a:gdLst>
                <a:gd name="T0" fmla="*/ 13 w 13"/>
                <a:gd name="T1" fmla="*/ 5 h 12"/>
                <a:gd name="T2" fmla="*/ 12 w 13"/>
                <a:gd name="T3" fmla="*/ 2 h 12"/>
                <a:gd name="T4" fmla="*/ 11 w 13"/>
                <a:gd name="T5" fmla="*/ 1 h 12"/>
                <a:gd name="T6" fmla="*/ 9 w 13"/>
                <a:gd name="T7" fmla="*/ 0 h 12"/>
                <a:gd name="T8" fmla="*/ 7 w 13"/>
                <a:gd name="T9" fmla="*/ 1 h 12"/>
                <a:gd name="T10" fmla="*/ 1 w 13"/>
                <a:gd name="T11" fmla="*/ 6 h 12"/>
                <a:gd name="T12" fmla="*/ 1 w 13"/>
                <a:gd name="T13" fmla="*/ 10 h 12"/>
                <a:gd name="T14" fmla="*/ 1 w 13"/>
                <a:gd name="T15" fmla="*/ 11 h 12"/>
                <a:gd name="T16" fmla="*/ 5 w 13"/>
                <a:gd name="T17" fmla="*/ 11 h 12"/>
                <a:gd name="T18" fmla="*/ 12 w 13"/>
                <a:gd name="T19" fmla="*/ 7 h 12"/>
                <a:gd name="T20" fmla="*/ 13 w 13"/>
                <a:gd name="T21" fmla="*/ 5 h 12"/>
                <a:gd name="T22" fmla="*/ 13 w 13"/>
                <a:gd name="T23" fmla="*/ 5 h 12"/>
                <a:gd name="T24" fmla="*/ 13 w 13"/>
                <a:gd name="T2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2">
                  <a:moveTo>
                    <a:pt x="13" y="5"/>
                  </a:moveTo>
                  <a:cubicBezTo>
                    <a:pt x="13" y="4"/>
                    <a:pt x="13" y="3"/>
                    <a:pt x="12" y="2"/>
                  </a:cubicBezTo>
                  <a:cubicBezTo>
                    <a:pt x="12" y="2"/>
                    <a:pt x="12" y="1"/>
                    <a:pt x="11" y="1"/>
                  </a:cubicBezTo>
                  <a:cubicBezTo>
                    <a:pt x="11" y="0"/>
                    <a:pt x="10" y="0"/>
                    <a:pt x="9" y="0"/>
                  </a:cubicBezTo>
                  <a:cubicBezTo>
                    <a:pt x="8" y="0"/>
                    <a:pt x="7" y="0"/>
                    <a:pt x="7" y="1"/>
                  </a:cubicBezTo>
                  <a:cubicBezTo>
                    <a:pt x="1" y="6"/>
                    <a:pt x="1" y="6"/>
                    <a:pt x="1" y="6"/>
                  </a:cubicBezTo>
                  <a:cubicBezTo>
                    <a:pt x="0" y="7"/>
                    <a:pt x="0" y="9"/>
                    <a:pt x="1" y="10"/>
                  </a:cubicBezTo>
                  <a:cubicBezTo>
                    <a:pt x="1" y="11"/>
                    <a:pt x="1" y="11"/>
                    <a:pt x="1" y="11"/>
                  </a:cubicBezTo>
                  <a:cubicBezTo>
                    <a:pt x="2" y="12"/>
                    <a:pt x="4" y="12"/>
                    <a:pt x="5" y="11"/>
                  </a:cubicBezTo>
                  <a:cubicBezTo>
                    <a:pt x="12" y="7"/>
                    <a:pt x="12" y="7"/>
                    <a:pt x="12" y="7"/>
                  </a:cubicBezTo>
                  <a:cubicBezTo>
                    <a:pt x="12" y="6"/>
                    <a:pt x="13" y="5"/>
                    <a:pt x="13" y="5"/>
                  </a:cubicBezTo>
                  <a:close/>
                  <a:moveTo>
                    <a:pt x="13" y="5"/>
                  </a:moveTo>
                  <a:cubicBezTo>
                    <a:pt x="13" y="5"/>
                    <a:pt x="13" y="5"/>
                    <a:pt x="13"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0" name="Freeform 284">
              <a:extLst>
                <a:ext uri="{FF2B5EF4-FFF2-40B4-BE49-F238E27FC236}">
                  <a16:creationId xmlns:a16="http://schemas.microsoft.com/office/drawing/2014/main" id="{DB38DE0E-EE4C-FD41-A766-5D06E2B90698}"/>
                </a:ext>
              </a:extLst>
            </p:cNvPr>
            <p:cNvSpPr>
              <a:spLocks noEditPoints="1"/>
            </p:cNvSpPr>
            <p:nvPr/>
          </p:nvSpPr>
          <p:spPr bwMode="auto">
            <a:xfrm>
              <a:off x="5942146" y="2873861"/>
              <a:ext cx="36408" cy="54614"/>
            </a:xfrm>
            <a:custGeom>
              <a:avLst/>
              <a:gdLst>
                <a:gd name="T0" fmla="*/ 4 w 9"/>
                <a:gd name="T1" fmla="*/ 14 h 14"/>
                <a:gd name="T2" fmla="*/ 5 w 9"/>
                <a:gd name="T3" fmla="*/ 14 h 14"/>
                <a:gd name="T4" fmla="*/ 8 w 9"/>
                <a:gd name="T5" fmla="*/ 11 h 14"/>
                <a:gd name="T6" fmla="*/ 8 w 9"/>
                <a:gd name="T7" fmla="*/ 3 h 14"/>
                <a:gd name="T8" fmla="*/ 8 w 9"/>
                <a:gd name="T9" fmla="*/ 1 h 14"/>
                <a:gd name="T10" fmla="*/ 5 w 9"/>
                <a:gd name="T11" fmla="*/ 0 h 14"/>
                <a:gd name="T12" fmla="*/ 4 w 9"/>
                <a:gd name="T13" fmla="*/ 0 h 14"/>
                <a:gd name="T14" fmla="*/ 1 w 9"/>
                <a:gd name="T15" fmla="*/ 1 h 14"/>
                <a:gd name="T16" fmla="*/ 1 w 9"/>
                <a:gd name="T17" fmla="*/ 3 h 14"/>
                <a:gd name="T18" fmla="*/ 1 w 9"/>
                <a:gd name="T19" fmla="*/ 11 h 14"/>
                <a:gd name="T20" fmla="*/ 4 w 9"/>
                <a:gd name="T21" fmla="*/ 14 h 14"/>
                <a:gd name="T22" fmla="*/ 4 w 9"/>
                <a:gd name="T23" fmla="*/ 14 h 14"/>
                <a:gd name="T24" fmla="*/ 4 w 9"/>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4">
                  <a:moveTo>
                    <a:pt x="4" y="14"/>
                  </a:moveTo>
                  <a:cubicBezTo>
                    <a:pt x="5" y="14"/>
                    <a:pt x="5" y="14"/>
                    <a:pt x="5" y="14"/>
                  </a:cubicBezTo>
                  <a:cubicBezTo>
                    <a:pt x="6" y="14"/>
                    <a:pt x="8" y="13"/>
                    <a:pt x="8" y="11"/>
                  </a:cubicBezTo>
                  <a:cubicBezTo>
                    <a:pt x="8" y="3"/>
                    <a:pt x="8" y="3"/>
                    <a:pt x="8" y="3"/>
                  </a:cubicBezTo>
                  <a:cubicBezTo>
                    <a:pt x="9" y="2"/>
                    <a:pt x="8" y="1"/>
                    <a:pt x="8" y="1"/>
                  </a:cubicBezTo>
                  <a:cubicBezTo>
                    <a:pt x="7" y="0"/>
                    <a:pt x="6" y="0"/>
                    <a:pt x="5" y="0"/>
                  </a:cubicBezTo>
                  <a:cubicBezTo>
                    <a:pt x="5" y="0"/>
                    <a:pt x="4" y="0"/>
                    <a:pt x="4" y="0"/>
                  </a:cubicBezTo>
                  <a:cubicBezTo>
                    <a:pt x="3" y="0"/>
                    <a:pt x="2" y="0"/>
                    <a:pt x="1" y="1"/>
                  </a:cubicBezTo>
                  <a:cubicBezTo>
                    <a:pt x="1" y="2"/>
                    <a:pt x="0" y="2"/>
                    <a:pt x="1" y="3"/>
                  </a:cubicBezTo>
                  <a:cubicBezTo>
                    <a:pt x="1" y="11"/>
                    <a:pt x="1" y="11"/>
                    <a:pt x="1" y="11"/>
                  </a:cubicBezTo>
                  <a:cubicBezTo>
                    <a:pt x="1" y="13"/>
                    <a:pt x="3" y="14"/>
                    <a:pt x="4" y="14"/>
                  </a:cubicBezTo>
                  <a:close/>
                  <a:moveTo>
                    <a:pt x="4" y="14"/>
                  </a:moveTo>
                  <a:cubicBezTo>
                    <a:pt x="4" y="14"/>
                    <a:pt x="4" y="14"/>
                    <a:pt x="4"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1" name="Freeform 285">
              <a:extLst>
                <a:ext uri="{FF2B5EF4-FFF2-40B4-BE49-F238E27FC236}">
                  <a16:creationId xmlns:a16="http://schemas.microsoft.com/office/drawing/2014/main" id="{AC49DE18-1F64-7C4F-8FAF-01E49270FC6D}"/>
                </a:ext>
              </a:extLst>
            </p:cNvPr>
            <p:cNvSpPr>
              <a:spLocks noEditPoints="1"/>
            </p:cNvSpPr>
            <p:nvPr/>
          </p:nvSpPr>
          <p:spPr bwMode="auto">
            <a:xfrm>
              <a:off x="5744166" y="3121900"/>
              <a:ext cx="59165" cy="40961"/>
            </a:xfrm>
            <a:custGeom>
              <a:avLst/>
              <a:gdLst>
                <a:gd name="T0" fmla="*/ 14 w 15"/>
                <a:gd name="T1" fmla="*/ 3 h 10"/>
                <a:gd name="T2" fmla="*/ 11 w 15"/>
                <a:gd name="T3" fmla="*/ 0 h 10"/>
                <a:gd name="T4" fmla="*/ 3 w 15"/>
                <a:gd name="T5" fmla="*/ 2 h 10"/>
                <a:gd name="T6" fmla="*/ 1 w 15"/>
                <a:gd name="T7" fmla="*/ 3 h 10"/>
                <a:gd name="T8" fmla="*/ 0 w 15"/>
                <a:gd name="T9" fmla="*/ 6 h 10"/>
                <a:gd name="T10" fmla="*/ 0 w 15"/>
                <a:gd name="T11" fmla="*/ 7 h 10"/>
                <a:gd name="T12" fmla="*/ 2 w 15"/>
                <a:gd name="T13" fmla="*/ 9 h 10"/>
                <a:gd name="T14" fmla="*/ 5 w 15"/>
                <a:gd name="T15" fmla="*/ 9 h 10"/>
                <a:gd name="T16" fmla="*/ 12 w 15"/>
                <a:gd name="T17" fmla="*/ 7 h 10"/>
                <a:gd name="T18" fmla="*/ 14 w 15"/>
                <a:gd name="T19" fmla="*/ 3 h 10"/>
                <a:gd name="T20" fmla="*/ 14 w 15"/>
                <a:gd name="T21" fmla="*/ 3 h 10"/>
                <a:gd name="T22" fmla="*/ 14 w 15"/>
                <a:gd name="T23" fmla="*/ 3 h 10"/>
                <a:gd name="T24" fmla="*/ 14 w 15"/>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4" y="3"/>
                  </a:moveTo>
                  <a:cubicBezTo>
                    <a:pt x="14" y="1"/>
                    <a:pt x="12" y="0"/>
                    <a:pt x="11" y="0"/>
                  </a:cubicBezTo>
                  <a:cubicBezTo>
                    <a:pt x="3" y="2"/>
                    <a:pt x="3" y="2"/>
                    <a:pt x="3" y="2"/>
                  </a:cubicBezTo>
                  <a:cubicBezTo>
                    <a:pt x="2" y="2"/>
                    <a:pt x="1" y="2"/>
                    <a:pt x="1" y="3"/>
                  </a:cubicBezTo>
                  <a:cubicBezTo>
                    <a:pt x="0" y="4"/>
                    <a:pt x="0" y="5"/>
                    <a:pt x="0" y="6"/>
                  </a:cubicBezTo>
                  <a:cubicBezTo>
                    <a:pt x="0" y="6"/>
                    <a:pt x="0" y="7"/>
                    <a:pt x="0" y="7"/>
                  </a:cubicBezTo>
                  <a:cubicBezTo>
                    <a:pt x="1" y="8"/>
                    <a:pt x="1" y="9"/>
                    <a:pt x="2" y="9"/>
                  </a:cubicBezTo>
                  <a:cubicBezTo>
                    <a:pt x="3" y="10"/>
                    <a:pt x="4" y="10"/>
                    <a:pt x="5" y="9"/>
                  </a:cubicBezTo>
                  <a:cubicBezTo>
                    <a:pt x="12" y="7"/>
                    <a:pt x="12" y="7"/>
                    <a:pt x="12" y="7"/>
                  </a:cubicBezTo>
                  <a:cubicBezTo>
                    <a:pt x="14" y="6"/>
                    <a:pt x="15" y="5"/>
                    <a:pt x="14" y="3"/>
                  </a:cubicBezTo>
                  <a:cubicBezTo>
                    <a:pt x="14" y="3"/>
                    <a:pt x="14" y="3"/>
                    <a:pt x="14" y="3"/>
                  </a:cubicBezTo>
                  <a:close/>
                  <a:moveTo>
                    <a:pt x="14" y="3"/>
                  </a:moveTo>
                  <a:cubicBezTo>
                    <a:pt x="14" y="3"/>
                    <a:pt x="14" y="3"/>
                    <a:pt x="14"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2" name="Freeform 286">
              <a:extLst>
                <a:ext uri="{FF2B5EF4-FFF2-40B4-BE49-F238E27FC236}">
                  <a16:creationId xmlns:a16="http://schemas.microsoft.com/office/drawing/2014/main" id="{02774557-D3A8-B84E-8A30-8C747C586427}"/>
                </a:ext>
              </a:extLst>
            </p:cNvPr>
            <p:cNvSpPr>
              <a:spLocks noEditPoints="1"/>
            </p:cNvSpPr>
            <p:nvPr/>
          </p:nvSpPr>
          <p:spPr bwMode="auto">
            <a:xfrm>
              <a:off x="5778300" y="2951232"/>
              <a:ext cx="56890" cy="47788"/>
            </a:xfrm>
            <a:custGeom>
              <a:avLst/>
              <a:gdLst>
                <a:gd name="T0" fmla="*/ 13 w 14"/>
                <a:gd name="T1" fmla="*/ 11 h 12"/>
                <a:gd name="T2" fmla="*/ 13 w 14"/>
                <a:gd name="T3" fmla="*/ 10 h 12"/>
                <a:gd name="T4" fmla="*/ 13 w 14"/>
                <a:gd name="T5" fmla="*/ 6 h 12"/>
                <a:gd name="T6" fmla="*/ 7 w 14"/>
                <a:gd name="T7" fmla="*/ 1 h 12"/>
                <a:gd name="T8" fmla="*/ 4 w 14"/>
                <a:gd name="T9" fmla="*/ 0 h 12"/>
                <a:gd name="T10" fmla="*/ 2 w 14"/>
                <a:gd name="T11" fmla="*/ 1 h 12"/>
                <a:gd name="T12" fmla="*/ 1 w 14"/>
                <a:gd name="T13" fmla="*/ 2 h 12"/>
                <a:gd name="T14" fmla="*/ 1 w 14"/>
                <a:gd name="T15" fmla="*/ 5 h 12"/>
                <a:gd name="T16" fmla="*/ 2 w 14"/>
                <a:gd name="T17" fmla="*/ 7 h 12"/>
                <a:gd name="T18" fmla="*/ 9 w 14"/>
                <a:gd name="T19" fmla="*/ 11 h 12"/>
                <a:gd name="T20" fmla="*/ 13 w 14"/>
                <a:gd name="T21" fmla="*/ 11 h 12"/>
                <a:gd name="T22" fmla="*/ 13 w 14"/>
                <a:gd name="T23" fmla="*/ 11 h 12"/>
                <a:gd name="T24" fmla="*/ 13 w 14"/>
                <a:gd name="T25"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2">
                  <a:moveTo>
                    <a:pt x="13" y="11"/>
                  </a:moveTo>
                  <a:cubicBezTo>
                    <a:pt x="13" y="10"/>
                    <a:pt x="13" y="10"/>
                    <a:pt x="13" y="10"/>
                  </a:cubicBezTo>
                  <a:cubicBezTo>
                    <a:pt x="14" y="9"/>
                    <a:pt x="14" y="7"/>
                    <a:pt x="13" y="6"/>
                  </a:cubicBezTo>
                  <a:cubicBezTo>
                    <a:pt x="7" y="1"/>
                    <a:pt x="7" y="1"/>
                    <a:pt x="7" y="1"/>
                  </a:cubicBezTo>
                  <a:cubicBezTo>
                    <a:pt x="6" y="0"/>
                    <a:pt x="5" y="0"/>
                    <a:pt x="4" y="0"/>
                  </a:cubicBezTo>
                  <a:cubicBezTo>
                    <a:pt x="4" y="0"/>
                    <a:pt x="3" y="0"/>
                    <a:pt x="2" y="1"/>
                  </a:cubicBezTo>
                  <a:cubicBezTo>
                    <a:pt x="2" y="1"/>
                    <a:pt x="1" y="2"/>
                    <a:pt x="1" y="2"/>
                  </a:cubicBezTo>
                  <a:cubicBezTo>
                    <a:pt x="1" y="3"/>
                    <a:pt x="0" y="4"/>
                    <a:pt x="1" y="5"/>
                  </a:cubicBezTo>
                  <a:cubicBezTo>
                    <a:pt x="1" y="6"/>
                    <a:pt x="1" y="6"/>
                    <a:pt x="2" y="7"/>
                  </a:cubicBezTo>
                  <a:cubicBezTo>
                    <a:pt x="9" y="11"/>
                    <a:pt x="9" y="11"/>
                    <a:pt x="9" y="11"/>
                  </a:cubicBezTo>
                  <a:cubicBezTo>
                    <a:pt x="10" y="12"/>
                    <a:pt x="12" y="12"/>
                    <a:pt x="13" y="11"/>
                  </a:cubicBezTo>
                  <a:close/>
                  <a:moveTo>
                    <a:pt x="13" y="11"/>
                  </a:moveTo>
                  <a:cubicBezTo>
                    <a:pt x="13" y="11"/>
                    <a:pt x="13" y="11"/>
                    <a:pt x="13"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3" name="Freeform 287">
              <a:extLst>
                <a:ext uri="{FF2B5EF4-FFF2-40B4-BE49-F238E27FC236}">
                  <a16:creationId xmlns:a16="http://schemas.microsoft.com/office/drawing/2014/main" id="{7F1D12B6-97F3-AD44-9E32-0A64B05613C4}"/>
                </a:ext>
              </a:extLst>
            </p:cNvPr>
            <p:cNvSpPr>
              <a:spLocks noEditPoints="1"/>
            </p:cNvSpPr>
            <p:nvPr/>
          </p:nvSpPr>
          <p:spPr bwMode="auto">
            <a:xfrm>
              <a:off x="6124192" y="3119625"/>
              <a:ext cx="59165" cy="38686"/>
            </a:xfrm>
            <a:custGeom>
              <a:avLst/>
              <a:gdLst>
                <a:gd name="T0" fmla="*/ 14 w 15"/>
                <a:gd name="T1" fmla="*/ 3 h 10"/>
                <a:gd name="T2" fmla="*/ 12 w 15"/>
                <a:gd name="T3" fmla="*/ 2 h 10"/>
                <a:gd name="T4" fmla="*/ 4 w 15"/>
                <a:gd name="T5" fmla="*/ 1 h 10"/>
                <a:gd name="T6" fmla="*/ 0 w 15"/>
                <a:gd name="T7" fmla="*/ 3 h 10"/>
                <a:gd name="T8" fmla="*/ 0 w 15"/>
                <a:gd name="T9" fmla="*/ 3 h 10"/>
                <a:gd name="T10" fmla="*/ 2 w 15"/>
                <a:gd name="T11" fmla="*/ 7 h 10"/>
                <a:gd name="T12" fmla="*/ 10 w 15"/>
                <a:gd name="T13" fmla="*/ 9 h 10"/>
                <a:gd name="T14" fmla="*/ 13 w 15"/>
                <a:gd name="T15" fmla="*/ 9 h 10"/>
                <a:gd name="T16" fmla="*/ 14 w 15"/>
                <a:gd name="T17" fmla="*/ 7 h 10"/>
                <a:gd name="T18" fmla="*/ 14 w 15"/>
                <a:gd name="T19" fmla="*/ 5 h 10"/>
                <a:gd name="T20" fmla="*/ 14 w 15"/>
                <a:gd name="T21" fmla="*/ 3 h 10"/>
                <a:gd name="T22" fmla="*/ 14 w 15"/>
                <a:gd name="T23" fmla="*/ 3 h 10"/>
                <a:gd name="T24" fmla="*/ 14 w 15"/>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4" y="3"/>
                  </a:moveTo>
                  <a:cubicBezTo>
                    <a:pt x="13" y="2"/>
                    <a:pt x="13" y="2"/>
                    <a:pt x="12" y="2"/>
                  </a:cubicBezTo>
                  <a:cubicBezTo>
                    <a:pt x="4" y="1"/>
                    <a:pt x="4" y="1"/>
                    <a:pt x="4" y="1"/>
                  </a:cubicBezTo>
                  <a:cubicBezTo>
                    <a:pt x="2" y="0"/>
                    <a:pt x="1" y="1"/>
                    <a:pt x="0" y="3"/>
                  </a:cubicBezTo>
                  <a:cubicBezTo>
                    <a:pt x="0" y="3"/>
                    <a:pt x="0" y="3"/>
                    <a:pt x="0" y="3"/>
                  </a:cubicBezTo>
                  <a:cubicBezTo>
                    <a:pt x="0" y="5"/>
                    <a:pt x="1" y="7"/>
                    <a:pt x="2" y="7"/>
                  </a:cubicBezTo>
                  <a:cubicBezTo>
                    <a:pt x="10" y="9"/>
                    <a:pt x="10" y="9"/>
                    <a:pt x="10" y="9"/>
                  </a:cubicBezTo>
                  <a:cubicBezTo>
                    <a:pt x="11" y="10"/>
                    <a:pt x="12" y="10"/>
                    <a:pt x="13" y="9"/>
                  </a:cubicBezTo>
                  <a:cubicBezTo>
                    <a:pt x="13" y="9"/>
                    <a:pt x="14" y="8"/>
                    <a:pt x="14" y="7"/>
                  </a:cubicBezTo>
                  <a:cubicBezTo>
                    <a:pt x="14" y="6"/>
                    <a:pt x="14" y="6"/>
                    <a:pt x="14" y="5"/>
                  </a:cubicBezTo>
                  <a:cubicBezTo>
                    <a:pt x="15" y="5"/>
                    <a:pt x="14" y="4"/>
                    <a:pt x="14" y="3"/>
                  </a:cubicBezTo>
                  <a:close/>
                  <a:moveTo>
                    <a:pt x="14" y="3"/>
                  </a:moveTo>
                  <a:cubicBezTo>
                    <a:pt x="14" y="3"/>
                    <a:pt x="14" y="3"/>
                    <a:pt x="14"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grpSp>
      <p:grpSp>
        <p:nvGrpSpPr>
          <p:cNvPr id="64" name="Group 63">
            <a:extLst>
              <a:ext uri="{FF2B5EF4-FFF2-40B4-BE49-F238E27FC236}">
                <a16:creationId xmlns:a16="http://schemas.microsoft.com/office/drawing/2014/main" id="{4F0CB49C-DFB2-9142-AB5F-792BA0E7AB94}"/>
              </a:ext>
            </a:extLst>
          </p:cNvPr>
          <p:cNvGrpSpPr>
            <a:grpSpLocks noChangeAspect="1"/>
          </p:cNvGrpSpPr>
          <p:nvPr userDrawn="1"/>
        </p:nvGrpSpPr>
        <p:grpSpPr>
          <a:xfrm>
            <a:off x="1105292" y="1471006"/>
            <a:ext cx="607753" cy="607753"/>
            <a:chOff x="2910438" y="2758275"/>
            <a:chExt cx="701954" cy="701954"/>
          </a:xfrm>
        </p:grpSpPr>
        <p:sp>
          <p:nvSpPr>
            <p:cNvPr id="65" name="Oval 64">
              <a:extLst>
                <a:ext uri="{FF2B5EF4-FFF2-40B4-BE49-F238E27FC236}">
                  <a16:creationId xmlns:a16="http://schemas.microsoft.com/office/drawing/2014/main" id="{E7111CCE-F7C5-254A-9B66-8110EC9D705A}"/>
                </a:ext>
              </a:extLst>
            </p:cNvPr>
            <p:cNvSpPr/>
            <p:nvPr/>
          </p:nvSpPr>
          <p:spPr>
            <a:xfrm>
              <a:off x="2910438"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prstClr val="black"/>
                </a:solidFill>
                <a:latin typeface="Cambria" panose="02040503050406030204" pitchFamily="18" charset="0"/>
              </a:endParaRPr>
            </a:p>
          </p:txBody>
        </p:sp>
        <p:sp>
          <p:nvSpPr>
            <p:cNvPr id="66" name="Freeform 1133">
              <a:extLst>
                <a:ext uri="{FF2B5EF4-FFF2-40B4-BE49-F238E27FC236}">
                  <a16:creationId xmlns:a16="http://schemas.microsoft.com/office/drawing/2014/main" id="{48752EE5-5028-9F4B-AA67-CB4AC20BDCFF}"/>
                </a:ext>
              </a:extLst>
            </p:cNvPr>
            <p:cNvSpPr>
              <a:spLocks noEditPoints="1"/>
            </p:cNvSpPr>
            <p:nvPr/>
          </p:nvSpPr>
          <p:spPr bwMode="auto">
            <a:xfrm>
              <a:off x="3055099" y="3159572"/>
              <a:ext cx="412638" cy="228503"/>
            </a:xfrm>
            <a:custGeom>
              <a:avLst/>
              <a:gdLst>
                <a:gd name="T0" fmla="*/ 2 w 101"/>
                <a:gd name="T1" fmla="*/ 42 h 56"/>
                <a:gd name="T2" fmla="*/ 20 w 101"/>
                <a:gd name="T3" fmla="*/ 34 h 56"/>
                <a:gd name="T4" fmla="*/ 23 w 101"/>
                <a:gd name="T5" fmla="*/ 36 h 56"/>
                <a:gd name="T6" fmla="*/ 30 w 101"/>
                <a:gd name="T7" fmla="*/ 54 h 56"/>
                <a:gd name="T8" fmla="*/ 32 w 101"/>
                <a:gd name="T9" fmla="*/ 54 h 56"/>
                <a:gd name="T10" fmla="*/ 50 w 101"/>
                <a:gd name="T11" fmla="*/ 13 h 56"/>
                <a:gd name="T12" fmla="*/ 69 w 101"/>
                <a:gd name="T13" fmla="*/ 54 h 56"/>
                <a:gd name="T14" fmla="*/ 71 w 101"/>
                <a:gd name="T15" fmla="*/ 54 h 56"/>
                <a:gd name="T16" fmla="*/ 77 w 101"/>
                <a:gd name="T17" fmla="*/ 36 h 56"/>
                <a:gd name="T18" fmla="*/ 80 w 101"/>
                <a:gd name="T19" fmla="*/ 34 h 56"/>
                <a:gd name="T20" fmla="*/ 99 w 101"/>
                <a:gd name="T21" fmla="*/ 42 h 56"/>
                <a:gd name="T22" fmla="*/ 100 w 101"/>
                <a:gd name="T23" fmla="*/ 40 h 56"/>
                <a:gd name="T24" fmla="*/ 82 w 101"/>
                <a:gd name="T25" fmla="*/ 0 h 56"/>
                <a:gd name="T26" fmla="*/ 51 w 101"/>
                <a:gd name="T27" fmla="*/ 12 h 56"/>
                <a:gd name="T28" fmla="*/ 50 w 101"/>
                <a:gd name="T29" fmla="*/ 12 h 56"/>
                <a:gd name="T30" fmla="*/ 50 w 101"/>
                <a:gd name="T31" fmla="*/ 12 h 56"/>
                <a:gd name="T32" fmla="*/ 19 w 101"/>
                <a:gd name="T33" fmla="*/ 0 h 56"/>
                <a:gd name="T34" fmla="*/ 1 w 101"/>
                <a:gd name="T35" fmla="*/ 40 h 56"/>
                <a:gd name="T36" fmla="*/ 2 w 101"/>
                <a:gd name="T37" fmla="*/ 42 h 56"/>
                <a:gd name="T38" fmla="*/ 2 w 101"/>
                <a:gd name="T39" fmla="*/ 42 h 56"/>
                <a:gd name="T40" fmla="*/ 2 w 101"/>
                <a:gd name="T41"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56">
                  <a:moveTo>
                    <a:pt x="2" y="42"/>
                  </a:moveTo>
                  <a:cubicBezTo>
                    <a:pt x="20" y="34"/>
                    <a:pt x="20" y="34"/>
                    <a:pt x="20" y="34"/>
                  </a:cubicBezTo>
                  <a:cubicBezTo>
                    <a:pt x="22" y="34"/>
                    <a:pt x="23" y="34"/>
                    <a:pt x="23" y="36"/>
                  </a:cubicBezTo>
                  <a:cubicBezTo>
                    <a:pt x="30" y="54"/>
                    <a:pt x="30" y="54"/>
                    <a:pt x="30" y="54"/>
                  </a:cubicBezTo>
                  <a:cubicBezTo>
                    <a:pt x="31" y="56"/>
                    <a:pt x="32" y="56"/>
                    <a:pt x="32" y="54"/>
                  </a:cubicBezTo>
                  <a:cubicBezTo>
                    <a:pt x="50" y="13"/>
                    <a:pt x="50" y="13"/>
                    <a:pt x="50" y="13"/>
                  </a:cubicBezTo>
                  <a:cubicBezTo>
                    <a:pt x="69" y="54"/>
                    <a:pt x="69" y="54"/>
                    <a:pt x="69" y="54"/>
                  </a:cubicBezTo>
                  <a:cubicBezTo>
                    <a:pt x="69" y="56"/>
                    <a:pt x="70" y="56"/>
                    <a:pt x="71" y="54"/>
                  </a:cubicBezTo>
                  <a:cubicBezTo>
                    <a:pt x="77" y="36"/>
                    <a:pt x="77" y="36"/>
                    <a:pt x="77" y="36"/>
                  </a:cubicBezTo>
                  <a:cubicBezTo>
                    <a:pt x="78" y="34"/>
                    <a:pt x="79" y="34"/>
                    <a:pt x="80" y="34"/>
                  </a:cubicBezTo>
                  <a:cubicBezTo>
                    <a:pt x="99" y="42"/>
                    <a:pt x="99" y="42"/>
                    <a:pt x="99" y="42"/>
                  </a:cubicBezTo>
                  <a:cubicBezTo>
                    <a:pt x="100" y="42"/>
                    <a:pt x="101" y="42"/>
                    <a:pt x="100" y="40"/>
                  </a:cubicBezTo>
                  <a:cubicBezTo>
                    <a:pt x="82" y="0"/>
                    <a:pt x="82" y="0"/>
                    <a:pt x="82" y="0"/>
                  </a:cubicBezTo>
                  <a:cubicBezTo>
                    <a:pt x="74" y="8"/>
                    <a:pt x="63" y="12"/>
                    <a:pt x="51" y="12"/>
                  </a:cubicBezTo>
                  <a:cubicBezTo>
                    <a:pt x="51" y="12"/>
                    <a:pt x="51" y="12"/>
                    <a:pt x="50" y="12"/>
                  </a:cubicBezTo>
                  <a:cubicBezTo>
                    <a:pt x="50" y="12"/>
                    <a:pt x="50" y="12"/>
                    <a:pt x="50" y="12"/>
                  </a:cubicBezTo>
                  <a:cubicBezTo>
                    <a:pt x="38" y="12"/>
                    <a:pt x="27" y="8"/>
                    <a:pt x="19" y="0"/>
                  </a:cubicBezTo>
                  <a:cubicBezTo>
                    <a:pt x="1" y="40"/>
                    <a:pt x="1" y="40"/>
                    <a:pt x="1" y="40"/>
                  </a:cubicBezTo>
                  <a:cubicBezTo>
                    <a:pt x="0" y="42"/>
                    <a:pt x="1" y="42"/>
                    <a:pt x="2" y="42"/>
                  </a:cubicBezTo>
                  <a:close/>
                  <a:moveTo>
                    <a:pt x="2" y="42"/>
                  </a:moveTo>
                  <a:cubicBezTo>
                    <a:pt x="2" y="42"/>
                    <a:pt x="2" y="42"/>
                    <a:pt x="2"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7" name="Freeform 1134">
              <a:extLst>
                <a:ext uri="{FF2B5EF4-FFF2-40B4-BE49-F238E27FC236}">
                  <a16:creationId xmlns:a16="http://schemas.microsoft.com/office/drawing/2014/main" id="{3F9BD101-7AFB-CA4D-B876-400907853C2B}"/>
                </a:ext>
              </a:extLst>
            </p:cNvPr>
            <p:cNvSpPr>
              <a:spLocks noEditPoints="1"/>
            </p:cNvSpPr>
            <p:nvPr/>
          </p:nvSpPr>
          <p:spPr bwMode="auto">
            <a:xfrm>
              <a:off x="3079500" y="2833454"/>
              <a:ext cx="363832" cy="359394"/>
            </a:xfrm>
            <a:custGeom>
              <a:avLst/>
              <a:gdLst>
                <a:gd name="T0" fmla="*/ 14 w 89"/>
                <a:gd name="T1" fmla="*/ 76 h 88"/>
                <a:gd name="T2" fmla="*/ 42 w 89"/>
                <a:gd name="T3" fmla="*/ 88 h 88"/>
                <a:gd name="T4" fmla="*/ 44 w 89"/>
                <a:gd name="T5" fmla="*/ 88 h 88"/>
                <a:gd name="T6" fmla="*/ 47 w 89"/>
                <a:gd name="T7" fmla="*/ 88 h 88"/>
                <a:gd name="T8" fmla="*/ 75 w 89"/>
                <a:gd name="T9" fmla="*/ 76 h 88"/>
                <a:gd name="T10" fmla="*/ 89 w 89"/>
                <a:gd name="T11" fmla="*/ 44 h 88"/>
                <a:gd name="T12" fmla="*/ 44 w 89"/>
                <a:gd name="T13" fmla="*/ 0 h 88"/>
                <a:gd name="T14" fmla="*/ 0 w 89"/>
                <a:gd name="T15" fmla="*/ 44 h 88"/>
                <a:gd name="T16" fmla="*/ 14 w 89"/>
                <a:gd name="T17" fmla="*/ 76 h 88"/>
                <a:gd name="T18" fmla="*/ 44 w 89"/>
                <a:gd name="T19" fmla="*/ 8 h 88"/>
                <a:gd name="T20" fmla="*/ 81 w 89"/>
                <a:gd name="T21" fmla="*/ 44 h 88"/>
                <a:gd name="T22" fmla="*/ 71 w 89"/>
                <a:gd name="T23" fmla="*/ 68 h 88"/>
                <a:gd name="T24" fmla="*/ 50 w 89"/>
                <a:gd name="T25" fmla="*/ 80 h 88"/>
                <a:gd name="T26" fmla="*/ 44 w 89"/>
                <a:gd name="T27" fmla="*/ 80 h 88"/>
                <a:gd name="T28" fmla="*/ 39 w 89"/>
                <a:gd name="T29" fmla="*/ 80 h 88"/>
                <a:gd name="T30" fmla="*/ 18 w 89"/>
                <a:gd name="T31" fmla="*/ 68 h 88"/>
                <a:gd name="T32" fmla="*/ 8 w 89"/>
                <a:gd name="T33" fmla="*/ 44 h 88"/>
                <a:gd name="T34" fmla="*/ 44 w 89"/>
                <a:gd name="T35" fmla="*/ 8 h 88"/>
                <a:gd name="T36" fmla="*/ 44 w 89"/>
                <a:gd name="T37" fmla="*/ 8 h 88"/>
                <a:gd name="T38" fmla="*/ 44 w 89"/>
                <a:gd name="T39" fmla="*/ 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88">
                  <a:moveTo>
                    <a:pt x="14" y="76"/>
                  </a:moveTo>
                  <a:cubicBezTo>
                    <a:pt x="22" y="83"/>
                    <a:pt x="31" y="88"/>
                    <a:pt x="42" y="88"/>
                  </a:cubicBezTo>
                  <a:cubicBezTo>
                    <a:pt x="43" y="88"/>
                    <a:pt x="44" y="88"/>
                    <a:pt x="44" y="88"/>
                  </a:cubicBezTo>
                  <a:cubicBezTo>
                    <a:pt x="45" y="88"/>
                    <a:pt x="46" y="88"/>
                    <a:pt x="47" y="88"/>
                  </a:cubicBezTo>
                  <a:cubicBezTo>
                    <a:pt x="57" y="88"/>
                    <a:pt x="67" y="83"/>
                    <a:pt x="75" y="76"/>
                  </a:cubicBezTo>
                  <a:cubicBezTo>
                    <a:pt x="83" y="68"/>
                    <a:pt x="89" y="57"/>
                    <a:pt x="89" y="44"/>
                  </a:cubicBezTo>
                  <a:cubicBezTo>
                    <a:pt x="89" y="20"/>
                    <a:pt x="69" y="0"/>
                    <a:pt x="44" y="0"/>
                  </a:cubicBezTo>
                  <a:cubicBezTo>
                    <a:pt x="20" y="0"/>
                    <a:pt x="0" y="20"/>
                    <a:pt x="0" y="44"/>
                  </a:cubicBezTo>
                  <a:cubicBezTo>
                    <a:pt x="0" y="57"/>
                    <a:pt x="6" y="68"/>
                    <a:pt x="14" y="76"/>
                  </a:cubicBezTo>
                  <a:close/>
                  <a:moveTo>
                    <a:pt x="44" y="8"/>
                  </a:moveTo>
                  <a:cubicBezTo>
                    <a:pt x="64" y="8"/>
                    <a:pt x="81" y="24"/>
                    <a:pt x="81" y="44"/>
                  </a:cubicBezTo>
                  <a:cubicBezTo>
                    <a:pt x="81" y="53"/>
                    <a:pt x="77" y="62"/>
                    <a:pt x="71" y="68"/>
                  </a:cubicBezTo>
                  <a:cubicBezTo>
                    <a:pt x="66" y="74"/>
                    <a:pt x="59" y="78"/>
                    <a:pt x="50" y="80"/>
                  </a:cubicBezTo>
                  <a:cubicBezTo>
                    <a:pt x="48" y="80"/>
                    <a:pt x="46" y="80"/>
                    <a:pt x="44" y="80"/>
                  </a:cubicBezTo>
                  <a:cubicBezTo>
                    <a:pt x="42" y="80"/>
                    <a:pt x="41" y="80"/>
                    <a:pt x="39" y="80"/>
                  </a:cubicBezTo>
                  <a:cubicBezTo>
                    <a:pt x="30" y="78"/>
                    <a:pt x="23" y="74"/>
                    <a:pt x="18" y="68"/>
                  </a:cubicBezTo>
                  <a:cubicBezTo>
                    <a:pt x="12" y="62"/>
                    <a:pt x="8" y="53"/>
                    <a:pt x="8" y="44"/>
                  </a:cubicBezTo>
                  <a:cubicBezTo>
                    <a:pt x="8" y="24"/>
                    <a:pt x="25" y="8"/>
                    <a:pt x="44" y="8"/>
                  </a:cubicBezTo>
                  <a:close/>
                  <a:moveTo>
                    <a:pt x="44" y="8"/>
                  </a:moveTo>
                  <a:cubicBezTo>
                    <a:pt x="44" y="8"/>
                    <a:pt x="44" y="8"/>
                    <a:pt x="44"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8" name="Freeform 1135">
              <a:extLst>
                <a:ext uri="{FF2B5EF4-FFF2-40B4-BE49-F238E27FC236}">
                  <a16:creationId xmlns:a16="http://schemas.microsoft.com/office/drawing/2014/main" id="{5AE24643-34B1-7B4C-8225-F74180B76DBD}"/>
                </a:ext>
              </a:extLst>
            </p:cNvPr>
            <p:cNvSpPr>
              <a:spLocks noEditPoints="1"/>
            </p:cNvSpPr>
            <p:nvPr/>
          </p:nvSpPr>
          <p:spPr bwMode="auto">
            <a:xfrm>
              <a:off x="3128307" y="2882260"/>
              <a:ext cx="266218" cy="261781"/>
            </a:xfrm>
            <a:custGeom>
              <a:avLst/>
              <a:gdLst>
                <a:gd name="T0" fmla="*/ 25 w 65"/>
                <a:gd name="T1" fmla="*/ 63 h 64"/>
                <a:gd name="T2" fmla="*/ 32 w 65"/>
                <a:gd name="T3" fmla="*/ 64 h 64"/>
                <a:gd name="T4" fmla="*/ 40 w 65"/>
                <a:gd name="T5" fmla="*/ 63 h 64"/>
                <a:gd name="T6" fmla="*/ 57 w 65"/>
                <a:gd name="T7" fmla="*/ 53 h 64"/>
                <a:gd name="T8" fmla="*/ 65 w 65"/>
                <a:gd name="T9" fmla="*/ 32 h 64"/>
                <a:gd name="T10" fmla="*/ 32 w 65"/>
                <a:gd name="T11" fmla="*/ 0 h 64"/>
                <a:gd name="T12" fmla="*/ 0 w 65"/>
                <a:gd name="T13" fmla="*/ 32 h 64"/>
                <a:gd name="T14" fmla="*/ 7 w 65"/>
                <a:gd name="T15" fmla="*/ 53 h 64"/>
                <a:gd name="T16" fmla="*/ 25 w 65"/>
                <a:gd name="T17" fmla="*/ 63 h 64"/>
                <a:gd name="T18" fmla="*/ 23 w 65"/>
                <a:gd name="T19" fmla="*/ 14 h 64"/>
                <a:gd name="T20" fmla="*/ 33 w 65"/>
                <a:gd name="T21" fmla="*/ 8 h 64"/>
                <a:gd name="T22" fmla="*/ 33 w 65"/>
                <a:gd name="T23" fmla="*/ 8 h 64"/>
                <a:gd name="T24" fmla="*/ 39 w 65"/>
                <a:gd name="T25" fmla="*/ 8 h 64"/>
                <a:gd name="T26" fmla="*/ 39 w 65"/>
                <a:gd name="T27" fmla="*/ 9 h 64"/>
                <a:gd name="T28" fmla="*/ 39 w 65"/>
                <a:gd name="T29" fmla="*/ 55 h 64"/>
                <a:gd name="T30" fmla="*/ 39 w 65"/>
                <a:gd name="T31" fmla="*/ 56 h 64"/>
                <a:gd name="T32" fmla="*/ 33 w 65"/>
                <a:gd name="T33" fmla="*/ 56 h 64"/>
                <a:gd name="T34" fmla="*/ 32 w 65"/>
                <a:gd name="T35" fmla="*/ 55 h 64"/>
                <a:gd name="T36" fmla="*/ 32 w 65"/>
                <a:gd name="T37" fmla="*/ 16 h 64"/>
                <a:gd name="T38" fmla="*/ 25 w 65"/>
                <a:gd name="T39" fmla="*/ 20 h 64"/>
                <a:gd name="T40" fmla="*/ 24 w 65"/>
                <a:gd name="T41" fmla="*/ 20 h 64"/>
                <a:gd name="T42" fmla="*/ 24 w 65"/>
                <a:gd name="T43" fmla="*/ 19 h 64"/>
                <a:gd name="T44" fmla="*/ 22 w 65"/>
                <a:gd name="T45" fmla="*/ 15 h 64"/>
                <a:gd name="T46" fmla="*/ 23 w 65"/>
                <a:gd name="T47" fmla="*/ 14 h 64"/>
                <a:gd name="T48" fmla="*/ 23 w 65"/>
                <a:gd name="T49" fmla="*/ 14 h 64"/>
                <a:gd name="T50" fmla="*/ 23 w 65"/>
                <a:gd name="T51" fmla="*/ 1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64">
                  <a:moveTo>
                    <a:pt x="25" y="63"/>
                  </a:moveTo>
                  <a:cubicBezTo>
                    <a:pt x="27" y="64"/>
                    <a:pt x="30" y="64"/>
                    <a:pt x="32" y="64"/>
                  </a:cubicBezTo>
                  <a:cubicBezTo>
                    <a:pt x="35" y="64"/>
                    <a:pt x="38" y="64"/>
                    <a:pt x="40" y="63"/>
                  </a:cubicBezTo>
                  <a:cubicBezTo>
                    <a:pt x="47" y="62"/>
                    <a:pt x="53" y="58"/>
                    <a:pt x="57" y="53"/>
                  </a:cubicBezTo>
                  <a:cubicBezTo>
                    <a:pt x="62" y="47"/>
                    <a:pt x="65" y="40"/>
                    <a:pt x="65" y="32"/>
                  </a:cubicBezTo>
                  <a:cubicBezTo>
                    <a:pt x="65" y="14"/>
                    <a:pt x="50" y="0"/>
                    <a:pt x="32" y="0"/>
                  </a:cubicBezTo>
                  <a:cubicBezTo>
                    <a:pt x="15" y="0"/>
                    <a:pt x="0" y="14"/>
                    <a:pt x="0" y="32"/>
                  </a:cubicBezTo>
                  <a:cubicBezTo>
                    <a:pt x="0" y="40"/>
                    <a:pt x="3" y="47"/>
                    <a:pt x="7" y="53"/>
                  </a:cubicBezTo>
                  <a:cubicBezTo>
                    <a:pt x="12" y="58"/>
                    <a:pt x="18" y="62"/>
                    <a:pt x="25" y="63"/>
                  </a:cubicBezTo>
                  <a:close/>
                  <a:moveTo>
                    <a:pt x="23" y="14"/>
                  </a:moveTo>
                  <a:cubicBezTo>
                    <a:pt x="33" y="8"/>
                    <a:pt x="33" y="8"/>
                    <a:pt x="33" y="8"/>
                  </a:cubicBezTo>
                  <a:cubicBezTo>
                    <a:pt x="33" y="8"/>
                    <a:pt x="33" y="8"/>
                    <a:pt x="33" y="8"/>
                  </a:cubicBezTo>
                  <a:cubicBezTo>
                    <a:pt x="39" y="8"/>
                    <a:pt x="39" y="8"/>
                    <a:pt x="39" y="8"/>
                  </a:cubicBezTo>
                  <a:cubicBezTo>
                    <a:pt x="39" y="8"/>
                    <a:pt x="39" y="8"/>
                    <a:pt x="39" y="9"/>
                  </a:cubicBezTo>
                  <a:cubicBezTo>
                    <a:pt x="39" y="55"/>
                    <a:pt x="39" y="55"/>
                    <a:pt x="39" y="55"/>
                  </a:cubicBezTo>
                  <a:cubicBezTo>
                    <a:pt x="39" y="56"/>
                    <a:pt x="39" y="56"/>
                    <a:pt x="39" y="56"/>
                  </a:cubicBezTo>
                  <a:cubicBezTo>
                    <a:pt x="33" y="56"/>
                    <a:pt x="33" y="56"/>
                    <a:pt x="33" y="56"/>
                  </a:cubicBezTo>
                  <a:cubicBezTo>
                    <a:pt x="32" y="56"/>
                    <a:pt x="32" y="56"/>
                    <a:pt x="32" y="55"/>
                  </a:cubicBezTo>
                  <a:cubicBezTo>
                    <a:pt x="32" y="16"/>
                    <a:pt x="32" y="16"/>
                    <a:pt x="32" y="16"/>
                  </a:cubicBezTo>
                  <a:cubicBezTo>
                    <a:pt x="25" y="20"/>
                    <a:pt x="25" y="20"/>
                    <a:pt x="25" y="20"/>
                  </a:cubicBezTo>
                  <a:cubicBezTo>
                    <a:pt x="25" y="20"/>
                    <a:pt x="24" y="20"/>
                    <a:pt x="24" y="20"/>
                  </a:cubicBezTo>
                  <a:cubicBezTo>
                    <a:pt x="24" y="20"/>
                    <a:pt x="24" y="20"/>
                    <a:pt x="24" y="19"/>
                  </a:cubicBezTo>
                  <a:cubicBezTo>
                    <a:pt x="22" y="15"/>
                    <a:pt x="22" y="15"/>
                    <a:pt x="22" y="15"/>
                  </a:cubicBezTo>
                  <a:cubicBezTo>
                    <a:pt x="22" y="14"/>
                    <a:pt x="22" y="14"/>
                    <a:pt x="23" y="14"/>
                  </a:cubicBezTo>
                  <a:close/>
                  <a:moveTo>
                    <a:pt x="23" y="14"/>
                  </a:moveTo>
                  <a:cubicBezTo>
                    <a:pt x="23" y="14"/>
                    <a:pt x="23" y="14"/>
                    <a:pt x="23"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grpSp>
      <p:grpSp>
        <p:nvGrpSpPr>
          <p:cNvPr id="69" name="Group 68">
            <a:extLst>
              <a:ext uri="{FF2B5EF4-FFF2-40B4-BE49-F238E27FC236}">
                <a16:creationId xmlns:a16="http://schemas.microsoft.com/office/drawing/2014/main" id="{AE56AF82-4F8D-6F4A-BD4A-ECF6EC70FA86}"/>
              </a:ext>
            </a:extLst>
          </p:cNvPr>
          <p:cNvGrpSpPr>
            <a:grpSpLocks noChangeAspect="1"/>
          </p:cNvGrpSpPr>
          <p:nvPr userDrawn="1"/>
        </p:nvGrpSpPr>
        <p:grpSpPr>
          <a:xfrm>
            <a:off x="5199072" y="1434845"/>
            <a:ext cx="647697" cy="647697"/>
            <a:chOff x="8315663" y="2758275"/>
            <a:chExt cx="701954" cy="701954"/>
          </a:xfrm>
        </p:grpSpPr>
        <p:sp>
          <p:nvSpPr>
            <p:cNvPr id="70" name="Oval 69">
              <a:extLst>
                <a:ext uri="{FF2B5EF4-FFF2-40B4-BE49-F238E27FC236}">
                  <a16:creationId xmlns:a16="http://schemas.microsoft.com/office/drawing/2014/main" id="{0EE616C1-217F-E442-8F64-D49D8C324CB7}"/>
                </a:ext>
              </a:extLst>
            </p:cNvPr>
            <p:cNvSpPr/>
            <p:nvPr/>
          </p:nvSpPr>
          <p:spPr>
            <a:xfrm>
              <a:off x="8315663"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srgbClr val="000000"/>
                </a:solidFill>
                <a:latin typeface="Cambria" panose="02040503050406030204" pitchFamily="18" charset="0"/>
              </a:endParaRPr>
            </a:p>
          </p:txBody>
        </p:sp>
        <p:grpSp>
          <p:nvGrpSpPr>
            <p:cNvPr id="71" name="Group 70">
              <a:extLst>
                <a:ext uri="{FF2B5EF4-FFF2-40B4-BE49-F238E27FC236}">
                  <a16:creationId xmlns:a16="http://schemas.microsoft.com/office/drawing/2014/main" id="{465CF19D-80D4-984A-A772-F7117F1D0773}"/>
                </a:ext>
              </a:extLst>
            </p:cNvPr>
            <p:cNvGrpSpPr>
              <a:grpSpLocks noChangeAspect="1"/>
            </p:cNvGrpSpPr>
            <p:nvPr>
              <p:custDataLst>
                <p:tags r:id="rId1"/>
              </p:custDataLst>
            </p:nvPr>
          </p:nvGrpSpPr>
          <p:grpSpPr>
            <a:xfrm>
              <a:off x="8446111" y="2868886"/>
              <a:ext cx="447560" cy="463933"/>
              <a:chOff x="2163763" y="5392738"/>
              <a:chExt cx="911225" cy="944562"/>
            </a:xfrm>
          </p:grpSpPr>
          <p:sp>
            <p:nvSpPr>
              <p:cNvPr id="72" name="Freeform 15">
                <a:extLst>
                  <a:ext uri="{FF2B5EF4-FFF2-40B4-BE49-F238E27FC236}">
                    <a16:creationId xmlns:a16="http://schemas.microsoft.com/office/drawing/2014/main" id="{03F2C5D6-4742-F742-960E-56322EB33E75}"/>
                  </a:ext>
                </a:extLst>
              </p:cNvPr>
              <p:cNvSpPr>
                <a:spLocks noEditPoints="1"/>
              </p:cNvSpPr>
              <p:nvPr/>
            </p:nvSpPr>
            <p:spPr bwMode="auto">
              <a:xfrm>
                <a:off x="2163763" y="5464175"/>
                <a:ext cx="911225" cy="873125"/>
              </a:xfrm>
              <a:custGeom>
                <a:avLst/>
                <a:gdLst>
                  <a:gd name="T0" fmla="*/ 603 w 1481"/>
                  <a:gd name="T1" fmla="*/ 1407 h 1419"/>
                  <a:gd name="T2" fmla="*/ 30 w 1481"/>
                  <a:gd name="T3" fmla="*/ 817 h 1419"/>
                  <a:gd name="T4" fmla="*/ 618 w 1481"/>
                  <a:gd name="T5" fmla="*/ 11 h 1419"/>
                  <a:gd name="T6" fmla="*/ 727 w 1481"/>
                  <a:gd name="T7" fmla="*/ 119 h 1419"/>
                  <a:gd name="T8" fmla="*/ 553 w 1481"/>
                  <a:gd name="T9" fmla="*/ 296 h 1419"/>
                  <a:gd name="T10" fmla="*/ 758 w 1481"/>
                  <a:gd name="T11" fmla="*/ 297 h 1419"/>
                  <a:gd name="T12" fmla="*/ 829 w 1481"/>
                  <a:gd name="T13" fmla="*/ 414 h 1419"/>
                  <a:gd name="T14" fmla="*/ 528 w 1481"/>
                  <a:gd name="T15" fmla="*/ 414 h 1419"/>
                  <a:gd name="T16" fmla="*/ 480 w 1481"/>
                  <a:gd name="T17" fmla="*/ 651 h 1419"/>
                  <a:gd name="T18" fmla="*/ 938 w 1481"/>
                  <a:gd name="T19" fmla="*/ 769 h 1419"/>
                  <a:gd name="T20" fmla="*/ 494 w 1481"/>
                  <a:gd name="T21" fmla="*/ 913 h 1419"/>
                  <a:gd name="T22" fmla="*/ 525 w 1481"/>
                  <a:gd name="T23" fmla="*/ 1006 h 1419"/>
                  <a:gd name="T24" fmla="*/ 950 w 1481"/>
                  <a:gd name="T25" fmla="*/ 995 h 1419"/>
                  <a:gd name="T26" fmla="*/ 978 w 1481"/>
                  <a:gd name="T27" fmla="*/ 829 h 1419"/>
                  <a:gd name="T28" fmla="*/ 1070 w 1481"/>
                  <a:gd name="T29" fmla="*/ 1006 h 1419"/>
                  <a:gd name="T30" fmla="*/ 1229 w 1481"/>
                  <a:gd name="T31" fmla="*/ 1005 h 1419"/>
                  <a:gd name="T32" fmla="*/ 1318 w 1481"/>
                  <a:gd name="T33" fmla="*/ 770 h 1419"/>
                  <a:gd name="T34" fmla="*/ 1237 w 1481"/>
                  <a:gd name="T35" fmla="*/ 651 h 1419"/>
                  <a:gd name="T36" fmla="*/ 1293 w 1481"/>
                  <a:gd name="T37" fmla="*/ 534 h 1419"/>
                  <a:gd name="T38" fmla="*/ 1349 w 1481"/>
                  <a:gd name="T39" fmla="*/ 399 h 1419"/>
                  <a:gd name="T40" fmla="*/ 1393 w 1481"/>
                  <a:gd name="T41" fmla="*/ 462 h 1419"/>
                  <a:gd name="T42" fmla="*/ 818 w 1481"/>
                  <a:gd name="T43" fmla="*/ 1413 h 1419"/>
                  <a:gd name="T44" fmla="*/ 685 w 1481"/>
                  <a:gd name="T45" fmla="*/ 1419 h 1419"/>
                  <a:gd name="T46" fmla="*/ 385 w 1481"/>
                  <a:gd name="T47" fmla="*/ 415 h 1419"/>
                  <a:gd name="T48" fmla="*/ 215 w 1481"/>
                  <a:gd name="T49" fmla="*/ 423 h 1419"/>
                  <a:gd name="T50" fmla="*/ 143 w 1481"/>
                  <a:gd name="T51" fmla="*/ 651 h 1419"/>
                  <a:gd name="T52" fmla="*/ 389 w 1481"/>
                  <a:gd name="T53" fmla="*/ 415 h 1419"/>
                  <a:gd name="T54" fmla="*/ 143 w 1481"/>
                  <a:gd name="T55" fmla="*/ 774 h 1419"/>
                  <a:gd name="T56" fmla="*/ 230 w 1481"/>
                  <a:gd name="T57" fmla="*/ 1005 h 1419"/>
                  <a:gd name="T58" fmla="*/ 389 w 1481"/>
                  <a:gd name="T59" fmla="*/ 1005 h 1419"/>
                  <a:gd name="T60" fmla="*/ 144 w 1481"/>
                  <a:gd name="T61" fmla="*/ 770 h 1419"/>
                  <a:gd name="T62" fmla="*/ 555 w 1481"/>
                  <a:gd name="T63" fmla="*/ 1125 h 1419"/>
                  <a:gd name="T64" fmla="*/ 795 w 1481"/>
                  <a:gd name="T65" fmla="*/ 1278 h 1419"/>
                  <a:gd name="T66" fmla="*/ 907 w 1481"/>
                  <a:gd name="T67" fmla="*/ 1125 h 1419"/>
                  <a:gd name="T68" fmla="*/ 421 w 1481"/>
                  <a:gd name="T69" fmla="*/ 297 h 1419"/>
                  <a:gd name="T70" fmla="*/ 453 w 1481"/>
                  <a:gd name="T71" fmla="*/ 238 h 1419"/>
                  <a:gd name="T72" fmla="*/ 309 w 1481"/>
                  <a:gd name="T73" fmla="*/ 297 h 1419"/>
                  <a:gd name="T74" fmla="*/ 444 w 1481"/>
                  <a:gd name="T75" fmla="*/ 1162 h 1419"/>
                  <a:gd name="T76" fmla="*/ 310 w 1481"/>
                  <a:gd name="T77" fmla="*/ 1124 h 1419"/>
                  <a:gd name="T78" fmla="*/ 1150 w 1481"/>
                  <a:gd name="T79" fmla="*/ 1124 h 1419"/>
                  <a:gd name="T80" fmla="*/ 1020 w 1481"/>
                  <a:gd name="T81" fmla="*/ 1155 h 1419"/>
                  <a:gd name="T82" fmla="*/ 976 w 1481"/>
                  <a:gd name="T83" fmla="*/ 1246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81" h="1419">
                    <a:moveTo>
                      <a:pt x="685" y="1419"/>
                    </a:moveTo>
                    <a:cubicBezTo>
                      <a:pt x="658" y="1415"/>
                      <a:pt x="630" y="1412"/>
                      <a:pt x="603" y="1407"/>
                    </a:cubicBezTo>
                    <a:cubicBezTo>
                      <a:pt x="443" y="1377"/>
                      <a:pt x="309" y="1301"/>
                      <a:pt x="200" y="1180"/>
                    </a:cubicBezTo>
                    <a:cubicBezTo>
                      <a:pt x="107" y="1076"/>
                      <a:pt x="49" y="955"/>
                      <a:pt x="30" y="817"/>
                    </a:cubicBezTo>
                    <a:cubicBezTo>
                      <a:pt x="0" y="603"/>
                      <a:pt x="54" y="411"/>
                      <a:pt x="195" y="247"/>
                    </a:cubicBezTo>
                    <a:cubicBezTo>
                      <a:pt x="307" y="117"/>
                      <a:pt x="449" y="39"/>
                      <a:pt x="618" y="11"/>
                    </a:cubicBezTo>
                    <a:cubicBezTo>
                      <a:pt x="661" y="3"/>
                      <a:pt x="704" y="0"/>
                      <a:pt x="747" y="2"/>
                    </a:cubicBezTo>
                    <a:cubicBezTo>
                      <a:pt x="740" y="42"/>
                      <a:pt x="734" y="80"/>
                      <a:pt x="727" y="119"/>
                    </a:cubicBezTo>
                    <a:cubicBezTo>
                      <a:pt x="662" y="127"/>
                      <a:pt x="625" y="174"/>
                      <a:pt x="592" y="226"/>
                    </a:cubicBezTo>
                    <a:cubicBezTo>
                      <a:pt x="578" y="248"/>
                      <a:pt x="567" y="271"/>
                      <a:pt x="553" y="296"/>
                    </a:cubicBezTo>
                    <a:cubicBezTo>
                      <a:pt x="562" y="297"/>
                      <a:pt x="567" y="297"/>
                      <a:pt x="572" y="297"/>
                    </a:cubicBezTo>
                    <a:cubicBezTo>
                      <a:pt x="634" y="297"/>
                      <a:pt x="696" y="298"/>
                      <a:pt x="758" y="297"/>
                    </a:cubicBezTo>
                    <a:cubicBezTo>
                      <a:pt x="770" y="297"/>
                      <a:pt x="775" y="301"/>
                      <a:pt x="780" y="311"/>
                    </a:cubicBezTo>
                    <a:cubicBezTo>
                      <a:pt x="796" y="345"/>
                      <a:pt x="812" y="379"/>
                      <a:pt x="829" y="414"/>
                    </a:cubicBezTo>
                    <a:cubicBezTo>
                      <a:pt x="822" y="414"/>
                      <a:pt x="817" y="414"/>
                      <a:pt x="812" y="414"/>
                    </a:cubicBezTo>
                    <a:cubicBezTo>
                      <a:pt x="717" y="414"/>
                      <a:pt x="623" y="415"/>
                      <a:pt x="528" y="414"/>
                    </a:cubicBezTo>
                    <a:cubicBezTo>
                      <a:pt x="518" y="414"/>
                      <a:pt x="513" y="417"/>
                      <a:pt x="510" y="428"/>
                    </a:cubicBezTo>
                    <a:cubicBezTo>
                      <a:pt x="493" y="501"/>
                      <a:pt x="483" y="574"/>
                      <a:pt x="480" y="651"/>
                    </a:cubicBezTo>
                    <a:cubicBezTo>
                      <a:pt x="629" y="651"/>
                      <a:pt x="778" y="651"/>
                      <a:pt x="932" y="651"/>
                    </a:cubicBezTo>
                    <a:cubicBezTo>
                      <a:pt x="934" y="690"/>
                      <a:pt x="936" y="728"/>
                      <a:pt x="938" y="769"/>
                    </a:cubicBezTo>
                    <a:cubicBezTo>
                      <a:pt x="784" y="769"/>
                      <a:pt x="632" y="769"/>
                      <a:pt x="477" y="769"/>
                    </a:cubicBezTo>
                    <a:cubicBezTo>
                      <a:pt x="483" y="819"/>
                      <a:pt x="488" y="866"/>
                      <a:pt x="494" y="913"/>
                    </a:cubicBezTo>
                    <a:cubicBezTo>
                      <a:pt x="498" y="940"/>
                      <a:pt x="506" y="967"/>
                      <a:pt x="511" y="995"/>
                    </a:cubicBezTo>
                    <a:cubicBezTo>
                      <a:pt x="512" y="1003"/>
                      <a:pt x="516" y="1006"/>
                      <a:pt x="525" y="1006"/>
                    </a:cubicBezTo>
                    <a:cubicBezTo>
                      <a:pt x="662" y="1006"/>
                      <a:pt x="799" y="1006"/>
                      <a:pt x="936" y="1006"/>
                    </a:cubicBezTo>
                    <a:cubicBezTo>
                      <a:pt x="944" y="1006"/>
                      <a:pt x="948" y="1003"/>
                      <a:pt x="950" y="995"/>
                    </a:cubicBezTo>
                    <a:cubicBezTo>
                      <a:pt x="958" y="942"/>
                      <a:pt x="967" y="889"/>
                      <a:pt x="976" y="837"/>
                    </a:cubicBezTo>
                    <a:cubicBezTo>
                      <a:pt x="977" y="834"/>
                      <a:pt x="977" y="832"/>
                      <a:pt x="978" y="829"/>
                    </a:cubicBezTo>
                    <a:cubicBezTo>
                      <a:pt x="1016" y="829"/>
                      <a:pt x="1054" y="829"/>
                      <a:pt x="1095" y="829"/>
                    </a:cubicBezTo>
                    <a:cubicBezTo>
                      <a:pt x="1087" y="888"/>
                      <a:pt x="1079" y="946"/>
                      <a:pt x="1070" y="1006"/>
                    </a:cubicBezTo>
                    <a:cubicBezTo>
                      <a:pt x="1075" y="1006"/>
                      <a:pt x="1081" y="1006"/>
                      <a:pt x="1087" y="1006"/>
                    </a:cubicBezTo>
                    <a:cubicBezTo>
                      <a:pt x="1134" y="1006"/>
                      <a:pt x="1182" y="1006"/>
                      <a:pt x="1229" y="1005"/>
                    </a:cubicBezTo>
                    <a:cubicBezTo>
                      <a:pt x="1235" y="1005"/>
                      <a:pt x="1243" y="1002"/>
                      <a:pt x="1245" y="998"/>
                    </a:cubicBezTo>
                    <a:cubicBezTo>
                      <a:pt x="1285" y="928"/>
                      <a:pt x="1309" y="852"/>
                      <a:pt x="1318" y="770"/>
                    </a:cubicBezTo>
                    <a:cubicBezTo>
                      <a:pt x="1290" y="770"/>
                      <a:pt x="1263" y="770"/>
                      <a:pt x="1232" y="770"/>
                    </a:cubicBezTo>
                    <a:cubicBezTo>
                      <a:pt x="1234" y="729"/>
                      <a:pt x="1236" y="691"/>
                      <a:pt x="1237" y="651"/>
                    </a:cubicBezTo>
                    <a:cubicBezTo>
                      <a:pt x="1267" y="651"/>
                      <a:pt x="1291" y="651"/>
                      <a:pt x="1321" y="651"/>
                    </a:cubicBezTo>
                    <a:cubicBezTo>
                      <a:pt x="1311" y="611"/>
                      <a:pt x="1303" y="572"/>
                      <a:pt x="1293" y="534"/>
                    </a:cubicBezTo>
                    <a:cubicBezTo>
                      <a:pt x="1290" y="523"/>
                      <a:pt x="1290" y="514"/>
                      <a:pt x="1295" y="504"/>
                    </a:cubicBezTo>
                    <a:cubicBezTo>
                      <a:pt x="1314" y="469"/>
                      <a:pt x="1331" y="434"/>
                      <a:pt x="1349" y="399"/>
                    </a:cubicBezTo>
                    <a:cubicBezTo>
                      <a:pt x="1351" y="394"/>
                      <a:pt x="1354" y="390"/>
                      <a:pt x="1359" y="381"/>
                    </a:cubicBezTo>
                    <a:cubicBezTo>
                      <a:pt x="1371" y="410"/>
                      <a:pt x="1384" y="435"/>
                      <a:pt x="1393" y="462"/>
                    </a:cubicBezTo>
                    <a:cubicBezTo>
                      <a:pt x="1481" y="714"/>
                      <a:pt x="1445" y="948"/>
                      <a:pt x="1279" y="1157"/>
                    </a:cubicBezTo>
                    <a:cubicBezTo>
                      <a:pt x="1162" y="1305"/>
                      <a:pt x="1005" y="1389"/>
                      <a:pt x="818" y="1413"/>
                    </a:cubicBezTo>
                    <a:cubicBezTo>
                      <a:pt x="804" y="1415"/>
                      <a:pt x="789" y="1417"/>
                      <a:pt x="775" y="1419"/>
                    </a:cubicBezTo>
                    <a:cubicBezTo>
                      <a:pt x="745" y="1419"/>
                      <a:pt x="715" y="1419"/>
                      <a:pt x="685" y="1419"/>
                    </a:cubicBezTo>
                    <a:close/>
                    <a:moveTo>
                      <a:pt x="389" y="415"/>
                    </a:moveTo>
                    <a:cubicBezTo>
                      <a:pt x="389" y="415"/>
                      <a:pt x="387" y="415"/>
                      <a:pt x="385" y="415"/>
                    </a:cubicBezTo>
                    <a:cubicBezTo>
                      <a:pt x="333" y="415"/>
                      <a:pt x="280" y="414"/>
                      <a:pt x="228" y="415"/>
                    </a:cubicBezTo>
                    <a:cubicBezTo>
                      <a:pt x="224" y="415"/>
                      <a:pt x="218" y="419"/>
                      <a:pt x="215" y="423"/>
                    </a:cubicBezTo>
                    <a:cubicBezTo>
                      <a:pt x="208" y="436"/>
                      <a:pt x="200" y="450"/>
                      <a:pt x="194" y="464"/>
                    </a:cubicBezTo>
                    <a:cubicBezTo>
                      <a:pt x="167" y="523"/>
                      <a:pt x="149" y="585"/>
                      <a:pt x="143" y="651"/>
                    </a:cubicBezTo>
                    <a:cubicBezTo>
                      <a:pt x="216" y="651"/>
                      <a:pt x="288" y="651"/>
                      <a:pt x="358" y="651"/>
                    </a:cubicBezTo>
                    <a:cubicBezTo>
                      <a:pt x="368" y="572"/>
                      <a:pt x="379" y="494"/>
                      <a:pt x="389" y="415"/>
                    </a:cubicBezTo>
                    <a:close/>
                    <a:moveTo>
                      <a:pt x="144" y="770"/>
                    </a:moveTo>
                    <a:cubicBezTo>
                      <a:pt x="144" y="772"/>
                      <a:pt x="143" y="773"/>
                      <a:pt x="143" y="774"/>
                    </a:cubicBezTo>
                    <a:cubicBezTo>
                      <a:pt x="152" y="853"/>
                      <a:pt x="176" y="928"/>
                      <a:pt x="215" y="997"/>
                    </a:cubicBezTo>
                    <a:cubicBezTo>
                      <a:pt x="217" y="1001"/>
                      <a:pt x="225" y="1005"/>
                      <a:pt x="230" y="1005"/>
                    </a:cubicBezTo>
                    <a:cubicBezTo>
                      <a:pt x="280" y="1006"/>
                      <a:pt x="330" y="1006"/>
                      <a:pt x="380" y="1006"/>
                    </a:cubicBezTo>
                    <a:cubicBezTo>
                      <a:pt x="384" y="1006"/>
                      <a:pt x="387" y="1005"/>
                      <a:pt x="389" y="1005"/>
                    </a:cubicBezTo>
                    <a:cubicBezTo>
                      <a:pt x="379" y="926"/>
                      <a:pt x="368" y="849"/>
                      <a:pt x="358" y="770"/>
                    </a:cubicBezTo>
                    <a:cubicBezTo>
                      <a:pt x="288" y="770"/>
                      <a:pt x="216" y="770"/>
                      <a:pt x="144" y="770"/>
                    </a:cubicBezTo>
                    <a:close/>
                    <a:moveTo>
                      <a:pt x="907" y="1125"/>
                    </a:moveTo>
                    <a:cubicBezTo>
                      <a:pt x="788" y="1125"/>
                      <a:pt x="673" y="1125"/>
                      <a:pt x="555" y="1125"/>
                    </a:cubicBezTo>
                    <a:cubicBezTo>
                      <a:pt x="582" y="1185"/>
                      <a:pt x="613" y="1240"/>
                      <a:pt x="666" y="1278"/>
                    </a:cubicBezTo>
                    <a:cubicBezTo>
                      <a:pt x="708" y="1309"/>
                      <a:pt x="752" y="1308"/>
                      <a:pt x="795" y="1278"/>
                    </a:cubicBezTo>
                    <a:cubicBezTo>
                      <a:pt x="826" y="1256"/>
                      <a:pt x="849" y="1227"/>
                      <a:pt x="869" y="1195"/>
                    </a:cubicBezTo>
                    <a:cubicBezTo>
                      <a:pt x="882" y="1173"/>
                      <a:pt x="894" y="1150"/>
                      <a:pt x="907" y="1125"/>
                    </a:cubicBezTo>
                    <a:close/>
                    <a:moveTo>
                      <a:pt x="309" y="297"/>
                    </a:moveTo>
                    <a:cubicBezTo>
                      <a:pt x="349" y="297"/>
                      <a:pt x="385" y="297"/>
                      <a:pt x="421" y="297"/>
                    </a:cubicBezTo>
                    <a:cubicBezTo>
                      <a:pt x="425" y="297"/>
                      <a:pt x="430" y="291"/>
                      <a:pt x="432" y="287"/>
                    </a:cubicBezTo>
                    <a:cubicBezTo>
                      <a:pt x="439" y="271"/>
                      <a:pt x="445" y="254"/>
                      <a:pt x="453" y="238"/>
                    </a:cubicBezTo>
                    <a:cubicBezTo>
                      <a:pt x="462" y="217"/>
                      <a:pt x="473" y="197"/>
                      <a:pt x="485" y="174"/>
                    </a:cubicBezTo>
                    <a:cubicBezTo>
                      <a:pt x="418" y="205"/>
                      <a:pt x="362" y="244"/>
                      <a:pt x="309" y="297"/>
                    </a:cubicBezTo>
                    <a:close/>
                    <a:moveTo>
                      <a:pt x="484" y="1246"/>
                    </a:moveTo>
                    <a:cubicBezTo>
                      <a:pt x="470" y="1217"/>
                      <a:pt x="453" y="1191"/>
                      <a:pt x="444" y="1162"/>
                    </a:cubicBezTo>
                    <a:cubicBezTo>
                      <a:pt x="434" y="1129"/>
                      <a:pt x="418" y="1119"/>
                      <a:pt x="385" y="1123"/>
                    </a:cubicBezTo>
                    <a:cubicBezTo>
                      <a:pt x="362" y="1126"/>
                      <a:pt x="338" y="1124"/>
                      <a:pt x="310" y="1124"/>
                    </a:cubicBezTo>
                    <a:cubicBezTo>
                      <a:pt x="362" y="1177"/>
                      <a:pt x="419" y="1216"/>
                      <a:pt x="484" y="1246"/>
                    </a:cubicBezTo>
                    <a:close/>
                    <a:moveTo>
                      <a:pt x="1150" y="1124"/>
                    </a:moveTo>
                    <a:cubicBezTo>
                      <a:pt x="1119" y="1124"/>
                      <a:pt x="1093" y="1124"/>
                      <a:pt x="1067" y="1124"/>
                    </a:cubicBezTo>
                    <a:cubicBezTo>
                      <a:pt x="1033" y="1124"/>
                      <a:pt x="1033" y="1124"/>
                      <a:pt x="1020" y="1155"/>
                    </a:cubicBezTo>
                    <a:cubicBezTo>
                      <a:pt x="1018" y="1160"/>
                      <a:pt x="1016" y="1166"/>
                      <a:pt x="1013" y="1171"/>
                    </a:cubicBezTo>
                    <a:cubicBezTo>
                      <a:pt x="1001" y="1195"/>
                      <a:pt x="989" y="1220"/>
                      <a:pt x="976" y="1246"/>
                    </a:cubicBezTo>
                    <a:cubicBezTo>
                      <a:pt x="1042" y="1216"/>
                      <a:pt x="1098" y="1177"/>
                      <a:pt x="1150" y="11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600" tIns="29299" rIns="58600" bIns="29299" numCol="1" anchor="t" anchorCtr="0" compatLnSpc="1">
                <a:prstTxWarp prst="textNoShape">
                  <a:avLst/>
                </a:prstTxWarp>
              </a:bodyPr>
              <a:lstStyle/>
              <a:p>
                <a:pPr defTabSz="822835"/>
                <a:endParaRPr lang="en-US" kern="0">
                  <a:solidFill>
                    <a:srgbClr val="000000"/>
                  </a:solidFill>
                </a:endParaRPr>
              </a:p>
            </p:txBody>
          </p:sp>
          <p:sp>
            <p:nvSpPr>
              <p:cNvPr id="73" name="Freeform 16">
                <a:extLst>
                  <a:ext uri="{FF2B5EF4-FFF2-40B4-BE49-F238E27FC236}">
                    <a16:creationId xmlns:a16="http://schemas.microsoft.com/office/drawing/2014/main" id="{203D06E2-0267-4B42-8587-73BFCABBD2B0}"/>
                  </a:ext>
                </a:extLst>
              </p:cNvPr>
              <p:cNvSpPr>
                <a:spLocks noEditPoints="1"/>
              </p:cNvSpPr>
              <p:nvPr/>
            </p:nvSpPr>
            <p:spPr bwMode="auto">
              <a:xfrm>
                <a:off x="2682876" y="5392738"/>
                <a:ext cx="309563" cy="508000"/>
              </a:xfrm>
              <a:custGeom>
                <a:avLst/>
                <a:gdLst>
                  <a:gd name="T0" fmla="*/ 266 w 501"/>
                  <a:gd name="T1" fmla="*/ 0 h 825"/>
                  <a:gd name="T2" fmla="*/ 334 w 501"/>
                  <a:gd name="T3" fmla="*/ 21 h 825"/>
                  <a:gd name="T4" fmla="*/ 465 w 501"/>
                  <a:gd name="T5" fmla="*/ 305 h 825"/>
                  <a:gd name="T6" fmla="*/ 405 w 501"/>
                  <a:gd name="T7" fmla="*/ 449 h 825"/>
                  <a:gd name="T8" fmla="*/ 312 w 501"/>
                  <a:gd name="T9" fmla="*/ 643 h 825"/>
                  <a:gd name="T10" fmla="*/ 271 w 501"/>
                  <a:gd name="T11" fmla="*/ 811 h 825"/>
                  <a:gd name="T12" fmla="*/ 269 w 501"/>
                  <a:gd name="T13" fmla="*/ 825 h 825"/>
                  <a:gd name="T14" fmla="*/ 213 w 501"/>
                  <a:gd name="T15" fmla="*/ 825 h 825"/>
                  <a:gd name="T16" fmla="*/ 194 w 501"/>
                  <a:gd name="T17" fmla="*/ 720 h 825"/>
                  <a:gd name="T18" fmla="*/ 139 w 501"/>
                  <a:gd name="T19" fmla="*/ 576 h 825"/>
                  <a:gd name="T20" fmla="*/ 40 w 501"/>
                  <a:gd name="T21" fmla="*/ 373 h 825"/>
                  <a:gd name="T22" fmla="*/ 5 w 501"/>
                  <a:gd name="T23" fmla="*/ 252 h 825"/>
                  <a:gd name="T24" fmla="*/ 93 w 501"/>
                  <a:gd name="T25" fmla="*/ 52 h 825"/>
                  <a:gd name="T26" fmla="*/ 206 w 501"/>
                  <a:gd name="T27" fmla="*/ 3 h 825"/>
                  <a:gd name="T28" fmla="*/ 212 w 501"/>
                  <a:gd name="T29" fmla="*/ 0 h 825"/>
                  <a:gd name="T30" fmla="*/ 266 w 501"/>
                  <a:gd name="T31" fmla="*/ 0 h 825"/>
                  <a:gd name="T32" fmla="*/ 240 w 501"/>
                  <a:gd name="T33" fmla="*/ 358 h 825"/>
                  <a:gd name="T34" fmla="*/ 362 w 501"/>
                  <a:gd name="T35" fmla="*/ 236 h 825"/>
                  <a:gd name="T36" fmla="*/ 240 w 501"/>
                  <a:gd name="T37" fmla="*/ 115 h 825"/>
                  <a:gd name="T38" fmla="*/ 118 w 501"/>
                  <a:gd name="T39" fmla="*/ 237 h 825"/>
                  <a:gd name="T40" fmla="*/ 240 w 501"/>
                  <a:gd name="T41" fmla="*/ 358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1" h="825">
                    <a:moveTo>
                      <a:pt x="266" y="0"/>
                    </a:moveTo>
                    <a:cubicBezTo>
                      <a:pt x="289" y="7"/>
                      <a:pt x="313" y="11"/>
                      <a:pt x="334" y="21"/>
                    </a:cubicBezTo>
                    <a:cubicBezTo>
                      <a:pt x="445" y="70"/>
                      <a:pt x="501" y="189"/>
                      <a:pt x="465" y="305"/>
                    </a:cubicBezTo>
                    <a:cubicBezTo>
                      <a:pt x="449" y="354"/>
                      <a:pt x="426" y="402"/>
                      <a:pt x="405" y="449"/>
                    </a:cubicBezTo>
                    <a:cubicBezTo>
                      <a:pt x="375" y="514"/>
                      <a:pt x="341" y="577"/>
                      <a:pt x="312" y="643"/>
                    </a:cubicBezTo>
                    <a:cubicBezTo>
                      <a:pt x="288" y="696"/>
                      <a:pt x="273" y="752"/>
                      <a:pt x="271" y="811"/>
                    </a:cubicBezTo>
                    <a:cubicBezTo>
                      <a:pt x="271" y="815"/>
                      <a:pt x="270" y="819"/>
                      <a:pt x="269" y="825"/>
                    </a:cubicBezTo>
                    <a:cubicBezTo>
                      <a:pt x="249" y="825"/>
                      <a:pt x="230" y="825"/>
                      <a:pt x="213" y="825"/>
                    </a:cubicBezTo>
                    <a:cubicBezTo>
                      <a:pt x="207" y="789"/>
                      <a:pt x="204" y="754"/>
                      <a:pt x="194" y="720"/>
                    </a:cubicBezTo>
                    <a:cubicBezTo>
                      <a:pt x="178" y="671"/>
                      <a:pt x="160" y="623"/>
                      <a:pt x="139" y="576"/>
                    </a:cubicBezTo>
                    <a:cubicBezTo>
                      <a:pt x="108" y="508"/>
                      <a:pt x="72" y="441"/>
                      <a:pt x="40" y="373"/>
                    </a:cubicBezTo>
                    <a:cubicBezTo>
                      <a:pt x="22" y="335"/>
                      <a:pt x="8" y="295"/>
                      <a:pt x="5" y="252"/>
                    </a:cubicBezTo>
                    <a:cubicBezTo>
                      <a:pt x="0" y="170"/>
                      <a:pt x="30" y="104"/>
                      <a:pt x="93" y="52"/>
                    </a:cubicBezTo>
                    <a:cubicBezTo>
                      <a:pt x="126" y="25"/>
                      <a:pt x="164" y="9"/>
                      <a:pt x="206" y="3"/>
                    </a:cubicBezTo>
                    <a:cubicBezTo>
                      <a:pt x="208" y="3"/>
                      <a:pt x="210" y="1"/>
                      <a:pt x="212" y="0"/>
                    </a:cubicBezTo>
                    <a:cubicBezTo>
                      <a:pt x="230" y="0"/>
                      <a:pt x="248" y="0"/>
                      <a:pt x="266" y="0"/>
                    </a:cubicBezTo>
                    <a:close/>
                    <a:moveTo>
                      <a:pt x="240" y="358"/>
                    </a:moveTo>
                    <a:cubicBezTo>
                      <a:pt x="307" y="358"/>
                      <a:pt x="362" y="302"/>
                      <a:pt x="362" y="236"/>
                    </a:cubicBezTo>
                    <a:cubicBezTo>
                      <a:pt x="361" y="169"/>
                      <a:pt x="306" y="115"/>
                      <a:pt x="240" y="115"/>
                    </a:cubicBezTo>
                    <a:cubicBezTo>
                      <a:pt x="173" y="114"/>
                      <a:pt x="118" y="170"/>
                      <a:pt x="118" y="237"/>
                    </a:cubicBezTo>
                    <a:cubicBezTo>
                      <a:pt x="119" y="304"/>
                      <a:pt x="172" y="358"/>
                      <a:pt x="240" y="3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600" tIns="29299" rIns="58600" bIns="29299" numCol="1" anchor="t" anchorCtr="0" compatLnSpc="1">
                <a:prstTxWarp prst="textNoShape">
                  <a:avLst/>
                </a:prstTxWarp>
              </a:bodyPr>
              <a:lstStyle/>
              <a:p>
                <a:pPr defTabSz="822835"/>
                <a:endParaRPr lang="en-US" kern="0">
                  <a:solidFill>
                    <a:srgbClr val="000000"/>
                  </a:solidFill>
                </a:endParaRPr>
              </a:p>
            </p:txBody>
          </p:sp>
        </p:grpSp>
      </p:grpSp>
      <p:sp>
        <p:nvSpPr>
          <p:cNvPr id="4" name="Rectangle 3">
            <a:extLst>
              <a:ext uri="{FF2B5EF4-FFF2-40B4-BE49-F238E27FC236}">
                <a16:creationId xmlns:a16="http://schemas.microsoft.com/office/drawing/2014/main" id="{32ADF8EA-0A8E-B340-B0D5-D052090B4F3E}"/>
              </a:ext>
            </a:extLst>
          </p:cNvPr>
          <p:cNvSpPr/>
          <p:nvPr userDrawn="1"/>
        </p:nvSpPr>
        <p:spPr>
          <a:xfrm>
            <a:off x="322187" y="219537"/>
            <a:ext cx="4022255" cy="523220"/>
          </a:xfrm>
          <a:prstGeom prst="rect">
            <a:avLst/>
          </a:prstGeom>
        </p:spPr>
        <p:txBody>
          <a:bodyPr wrap="none">
            <a:spAutoFit/>
          </a:bodyPr>
          <a:lstStyle/>
          <a:p>
            <a:r>
              <a:rPr lang="en-US" sz="2800" b="0">
                <a:latin typeface="URWEgyptienneTOTLig" pitchFamily="82" charset="0"/>
              </a:rPr>
              <a:t>Our company </a:t>
            </a:r>
            <a:r>
              <a:rPr lang="en-US" sz="2800">
                <a:solidFill>
                  <a:schemeClr val="bg2"/>
                </a:solidFill>
                <a:latin typeface="Futura For Stryker" panose="020B0802020204020204" pitchFamily="34" charset="0"/>
              </a:rPr>
              <a:t>strategy</a:t>
            </a:r>
          </a:p>
        </p:txBody>
      </p:sp>
    </p:spTree>
    <p:extLst>
      <p:ext uri="{BB962C8B-B14F-4D97-AF65-F5344CB8AC3E}">
        <p14:creationId xmlns:p14="http://schemas.microsoft.com/office/powerpoint/2010/main" val="91442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1000"/>
                                        <p:tgtEl>
                                          <p:spTgt spid="39"/>
                                        </p:tgtEl>
                                      </p:cBhvr>
                                    </p:animEffect>
                                  </p:childTnLst>
                                </p:cTn>
                              </p:par>
                              <p:par>
                                <p:cTn id="13" presetID="23" presetClass="entr" presetSubtype="16" fill="hold" nodeType="withEffect">
                                  <p:stCondLst>
                                    <p:cond delay="100"/>
                                  </p:stCondLst>
                                  <p:childTnLst>
                                    <p:set>
                                      <p:cBhvr>
                                        <p:cTn id="14" dur="1" fill="hold">
                                          <p:stCondLst>
                                            <p:cond delay="0"/>
                                          </p:stCondLst>
                                        </p:cTn>
                                        <p:tgtEl>
                                          <p:spTgt spid="64"/>
                                        </p:tgtEl>
                                        <p:attrNameLst>
                                          <p:attrName>style.visibility</p:attrName>
                                        </p:attrNameLst>
                                      </p:cBhvr>
                                      <p:to>
                                        <p:strVal val="visible"/>
                                      </p:to>
                                    </p:set>
                                    <p:anim calcmode="lin" valueType="num">
                                      <p:cBhvr>
                                        <p:cTn id="15" dur="1000" fill="hold"/>
                                        <p:tgtEl>
                                          <p:spTgt spid="64"/>
                                        </p:tgtEl>
                                        <p:attrNameLst>
                                          <p:attrName>ppt_w</p:attrName>
                                        </p:attrNameLst>
                                      </p:cBhvr>
                                      <p:tavLst>
                                        <p:tav tm="0">
                                          <p:val>
                                            <p:fltVal val="0"/>
                                          </p:val>
                                        </p:tav>
                                        <p:tav tm="100000">
                                          <p:val>
                                            <p:strVal val="#ppt_w"/>
                                          </p:val>
                                        </p:tav>
                                      </p:tavLst>
                                    </p:anim>
                                    <p:anim calcmode="lin" valueType="num">
                                      <p:cBhvr>
                                        <p:cTn id="16" dur="1000" fill="hold"/>
                                        <p:tgtEl>
                                          <p:spTgt spid="6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200"/>
                                  </p:stCondLst>
                                  <p:childTnLst>
                                    <p:set>
                                      <p:cBhvr>
                                        <p:cTn id="18" dur="1" fill="hold">
                                          <p:stCondLst>
                                            <p:cond delay="0"/>
                                          </p:stCondLst>
                                        </p:cTn>
                                        <p:tgtEl>
                                          <p:spTgt spid="56"/>
                                        </p:tgtEl>
                                        <p:attrNameLst>
                                          <p:attrName>style.visibility</p:attrName>
                                        </p:attrNameLst>
                                      </p:cBhvr>
                                      <p:to>
                                        <p:strVal val="visible"/>
                                      </p:to>
                                    </p:set>
                                    <p:anim calcmode="lin" valueType="num">
                                      <p:cBhvr>
                                        <p:cTn id="19" dur="1000" fill="hold"/>
                                        <p:tgtEl>
                                          <p:spTgt spid="56"/>
                                        </p:tgtEl>
                                        <p:attrNameLst>
                                          <p:attrName>ppt_w</p:attrName>
                                        </p:attrNameLst>
                                      </p:cBhvr>
                                      <p:tavLst>
                                        <p:tav tm="0">
                                          <p:val>
                                            <p:fltVal val="0"/>
                                          </p:val>
                                        </p:tav>
                                        <p:tav tm="100000">
                                          <p:val>
                                            <p:strVal val="#ppt_w"/>
                                          </p:val>
                                        </p:tav>
                                      </p:tavLst>
                                    </p:anim>
                                    <p:anim calcmode="lin" valueType="num">
                                      <p:cBhvr>
                                        <p:cTn id="20" dur="1000" fill="hold"/>
                                        <p:tgtEl>
                                          <p:spTgt spid="56"/>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300"/>
                                  </p:stCondLst>
                                  <p:childTnLst>
                                    <p:set>
                                      <p:cBhvr>
                                        <p:cTn id="22" dur="1" fill="hold">
                                          <p:stCondLst>
                                            <p:cond delay="0"/>
                                          </p:stCondLst>
                                        </p:cTn>
                                        <p:tgtEl>
                                          <p:spTgt spid="69"/>
                                        </p:tgtEl>
                                        <p:attrNameLst>
                                          <p:attrName>style.visibility</p:attrName>
                                        </p:attrNameLst>
                                      </p:cBhvr>
                                      <p:to>
                                        <p:strVal val="visible"/>
                                      </p:to>
                                    </p:set>
                                    <p:anim calcmode="lin" valueType="num">
                                      <p:cBhvr>
                                        <p:cTn id="23" dur="1000" fill="hold"/>
                                        <p:tgtEl>
                                          <p:spTgt spid="69"/>
                                        </p:tgtEl>
                                        <p:attrNameLst>
                                          <p:attrName>ppt_w</p:attrName>
                                        </p:attrNameLst>
                                      </p:cBhvr>
                                      <p:tavLst>
                                        <p:tav tm="0">
                                          <p:val>
                                            <p:fltVal val="0"/>
                                          </p:val>
                                        </p:tav>
                                        <p:tav tm="100000">
                                          <p:val>
                                            <p:strVal val="#ppt_w"/>
                                          </p:val>
                                        </p:tav>
                                      </p:tavLst>
                                    </p:anim>
                                    <p:anim calcmode="lin" valueType="num">
                                      <p:cBhvr>
                                        <p:cTn id="24" dur="1000" fill="hold"/>
                                        <p:tgtEl>
                                          <p:spTgt spid="69"/>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400"/>
                                  </p:stCondLst>
                                  <p:childTnLst>
                                    <p:set>
                                      <p:cBhvr>
                                        <p:cTn id="26" dur="1" fill="hold">
                                          <p:stCondLst>
                                            <p:cond delay="0"/>
                                          </p:stCondLst>
                                        </p:cTn>
                                        <p:tgtEl>
                                          <p:spTgt spid="51"/>
                                        </p:tgtEl>
                                        <p:attrNameLst>
                                          <p:attrName>style.visibility</p:attrName>
                                        </p:attrNameLst>
                                      </p:cBhvr>
                                      <p:to>
                                        <p:strVal val="visible"/>
                                      </p:to>
                                    </p:set>
                                    <p:anim calcmode="lin" valueType="num">
                                      <p:cBhvr>
                                        <p:cTn id="27" dur="1000" fill="hold"/>
                                        <p:tgtEl>
                                          <p:spTgt spid="51"/>
                                        </p:tgtEl>
                                        <p:attrNameLst>
                                          <p:attrName>ppt_w</p:attrName>
                                        </p:attrNameLst>
                                      </p:cBhvr>
                                      <p:tavLst>
                                        <p:tav tm="0">
                                          <p:val>
                                            <p:fltVal val="0"/>
                                          </p:val>
                                        </p:tav>
                                        <p:tav tm="100000">
                                          <p:val>
                                            <p:strVal val="#ppt_w"/>
                                          </p:val>
                                        </p:tav>
                                      </p:tavLst>
                                    </p:anim>
                                    <p:anim calcmode="lin" valueType="num">
                                      <p:cBhvr>
                                        <p:cTn id="28" dur="1000" fill="hold"/>
                                        <p:tgtEl>
                                          <p:spTgt spid="51"/>
                                        </p:tgtEl>
                                        <p:attrNameLst>
                                          <p:attrName>ppt_h</p:attrName>
                                        </p:attrNameLst>
                                      </p:cBhvr>
                                      <p:tavLst>
                                        <p:tav tm="0">
                                          <p:val>
                                            <p:fltVal val="0"/>
                                          </p:val>
                                        </p:tav>
                                        <p:tav tm="100000">
                                          <p:val>
                                            <p:strVal val="#ppt_h"/>
                                          </p:val>
                                        </p:tav>
                                      </p:tavLst>
                                    </p:anim>
                                  </p:childTnLst>
                                </p:cTn>
                              </p:par>
                              <p:par>
                                <p:cTn id="29" presetID="22" presetClass="entr" presetSubtype="1" fill="hold" grpId="0" nodeType="withEffect">
                                  <p:stCondLst>
                                    <p:cond delay="500"/>
                                  </p:stCondLst>
                                  <p:childTnLst>
                                    <p:set>
                                      <p:cBhvr>
                                        <p:cTn id="30" dur="1" fill="hold">
                                          <p:stCondLst>
                                            <p:cond delay="0"/>
                                          </p:stCondLst>
                                        </p:cTn>
                                        <p:tgtEl>
                                          <p:spTgt spid="48"/>
                                        </p:tgtEl>
                                        <p:attrNameLst>
                                          <p:attrName>style.visibility</p:attrName>
                                        </p:attrNameLst>
                                      </p:cBhvr>
                                      <p:to>
                                        <p:strVal val="visible"/>
                                      </p:to>
                                    </p:set>
                                    <p:animEffect transition="in" filter="wipe(up)">
                                      <p:cBhvr>
                                        <p:cTn id="31" dur="1000"/>
                                        <p:tgtEl>
                                          <p:spTgt spid="48"/>
                                        </p:tgtEl>
                                      </p:cBhvr>
                                    </p:animEffect>
                                  </p:childTnLst>
                                </p:cTn>
                              </p:par>
                              <p:par>
                                <p:cTn id="32" presetID="22" presetClass="entr" presetSubtype="1" fill="hold" grpId="0" nodeType="withEffect">
                                  <p:stCondLst>
                                    <p:cond delay="700"/>
                                  </p:stCondLst>
                                  <p:childTnLst>
                                    <p:set>
                                      <p:cBhvr>
                                        <p:cTn id="33" dur="1" fill="hold">
                                          <p:stCondLst>
                                            <p:cond delay="0"/>
                                          </p:stCondLst>
                                        </p:cTn>
                                        <p:tgtEl>
                                          <p:spTgt spid="47"/>
                                        </p:tgtEl>
                                        <p:attrNameLst>
                                          <p:attrName>style.visibility</p:attrName>
                                        </p:attrNameLst>
                                      </p:cBhvr>
                                      <p:to>
                                        <p:strVal val="visible"/>
                                      </p:to>
                                    </p:set>
                                    <p:animEffect transition="in" filter="wipe(up)">
                                      <p:cBhvr>
                                        <p:cTn id="34" dur="1000"/>
                                        <p:tgtEl>
                                          <p:spTgt spid="47"/>
                                        </p:tgtEl>
                                      </p:cBhvr>
                                    </p:animEffect>
                                  </p:childTnLst>
                                </p:cTn>
                              </p:par>
                              <p:par>
                                <p:cTn id="35" presetID="22" presetClass="entr" presetSubtype="1" fill="hold" grpId="0" nodeType="withEffect">
                                  <p:stCondLst>
                                    <p:cond delay="1000"/>
                                  </p:stCondLst>
                                  <p:childTnLst>
                                    <p:set>
                                      <p:cBhvr>
                                        <p:cTn id="36" dur="1" fill="hold">
                                          <p:stCondLst>
                                            <p:cond delay="0"/>
                                          </p:stCondLst>
                                        </p:cTn>
                                        <p:tgtEl>
                                          <p:spTgt spid="49"/>
                                        </p:tgtEl>
                                        <p:attrNameLst>
                                          <p:attrName>style.visibility</p:attrName>
                                        </p:attrNameLst>
                                      </p:cBhvr>
                                      <p:to>
                                        <p:strVal val="visible"/>
                                      </p:to>
                                    </p:set>
                                    <p:animEffect transition="in" filter="wipe(up)">
                                      <p:cBhvr>
                                        <p:cTn id="37" dur="1000"/>
                                        <p:tgtEl>
                                          <p:spTgt spid="49"/>
                                        </p:tgtEl>
                                      </p:cBhvr>
                                    </p:animEffect>
                                  </p:childTnLst>
                                </p:cTn>
                              </p:par>
                              <p:par>
                                <p:cTn id="38" presetID="22" presetClass="entr" presetSubtype="1" fill="hold" grpId="0" nodeType="withEffect">
                                  <p:stCondLst>
                                    <p:cond delay="1000"/>
                                  </p:stCondLst>
                                  <p:childTnLst>
                                    <p:set>
                                      <p:cBhvr>
                                        <p:cTn id="39" dur="1" fill="hold">
                                          <p:stCondLst>
                                            <p:cond delay="0"/>
                                          </p:stCondLst>
                                        </p:cTn>
                                        <p:tgtEl>
                                          <p:spTgt spid="46"/>
                                        </p:tgtEl>
                                        <p:attrNameLst>
                                          <p:attrName>style.visibility</p:attrName>
                                        </p:attrNameLst>
                                      </p:cBhvr>
                                      <p:to>
                                        <p:strVal val="visible"/>
                                      </p:to>
                                    </p:set>
                                    <p:animEffect transition="in" filter="wipe(up)">
                                      <p:cBhvr>
                                        <p:cTn id="40" dur="1000"/>
                                        <p:tgtEl>
                                          <p:spTgt spid="46"/>
                                        </p:tgtEl>
                                      </p:cBhvr>
                                    </p:animEffect>
                                  </p:childTnLst>
                                </p:cTn>
                              </p:par>
                              <p:par>
                                <p:cTn id="41" presetID="22" presetClass="entr" presetSubtype="8" fill="hold" grpId="0" nodeType="withEffect">
                                  <p:stCondLst>
                                    <p:cond delay="1250"/>
                                  </p:stCondLst>
                                  <p:childTnLst>
                                    <p:set>
                                      <p:cBhvr>
                                        <p:cTn id="42" dur="1" fill="hold">
                                          <p:stCondLst>
                                            <p:cond delay="0"/>
                                          </p:stCondLst>
                                        </p:cTn>
                                        <p:tgtEl>
                                          <p:spTgt spid="50"/>
                                        </p:tgtEl>
                                        <p:attrNameLst>
                                          <p:attrName>style.visibility</p:attrName>
                                        </p:attrNameLst>
                                      </p:cBhvr>
                                      <p:to>
                                        <p:strVal val="visible"/>
                                      </p:to>
                                    </p:set>
                                    <p:animEffect transition="in" filter="wipe(left)">
                                      <p:cBhvr>
                                        <p:cTn id="43"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p:bldP spid="48" grpId="0"/>
      <p:bldP spid="49" grpId="0"/>
      <p:bldP spid="50" grpId="0" animBg="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0" i="0">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228600" algn="l">
              <a:lnSpc>
                <a:spcPct val="120000"/>
              </a:lnSpc>
              <a:spcAft>
                <a:spcPts val="600"/>
              </a:spcAft>
              <a:defRPr>
                <a:latin typeface="HumstSlab712 BT Roman" panose="02040603040506030204" pitchFamily="18" charset="0"/>
              </a:defRPr>
            </a:lvl2pPr>
            <a:lvl3pPr marL="457200" indent="-228600" algn="l">
              <a:lnSpc>
                <a:spcPct val="120000"/>
              </a:lnSpc>
              <a:spcAft>
                <a:spcPts val="600"/>
              </a:spcAft>
              <a:buFont typeface="Courier New" charset="0"/>
              <a:buChar char="o"/>
              <a:defRPr>
                <a:latin typeface="HumstSlab712 BT Roman" panose="02040603040506030204" pitchFamily="18" charset="0"/>
              </a:defRPr>
            </a:lvl3pPr>
            <a:lvl4pPr marL="685800" indent="-228600" algn="l">
              <a:lnSpc>
                <a:spcPct val="120000"/>
              </a:lnSpc>
              <a:spcAft>
                <a:spcPts val="600"/>
              </a:spcAft>
              <a:buFont typeface=".AppleSystemUIFont" charset="-120"/>
              <a:buChar char="–"/>
              <a:defRPr sz="1600">
                <a:latin typeface="HumstSlab712 BT Roman" panose="02040603040506030204" pitchFamily="18" charset="0"/>
              </a:defRPr>
            </a:lvl4pPr>
            <a:lvl5pPr marL="914400" indent="-228600" algn="l">
              <a:lnSpc>
                <a:spcPct val="120000"/>
              </a:lnSpc>
              <a:spcAft>
                <a:spcPts val="600"/>
              </a:spcAft>
              <a:buFont typeface="Arial" charset="0"/>
              <a:buChar char="•"/>
              <a:defRPr sz="1600">
                <a:latin typeface="HumstSlab712 BT Roman" panose="02040603040506030204" pitchFamily="18" charset="0"/>
              </a:defRPr>
            </a:lvl5pPr>
            <a:lvl6pPr marL="1143000" indent="-228600">
              <a:lnSpc>
                <a:spcPct val="120000"/>
              </a:lnSpc>
              <a:spcAft>
                <a:spcPts val="600"/>
              </a:spcAft>
              <a:buFont typeface="Courier New" charset="0"/>
              <a:buChar char="o"/>
              <a:defRPr sz="1400">
                <a:latin typeface="HumstSlab712 BT Roman" panose="02040603040506030204" pitchFamily="18" charset="0"/>
              </a:defRPr>
            </a:lvl6pPr>
            <a:lvl7pPr marL="1371600" indent="-228600">
              <a:lnSpc>
                <a:spcPct val="120000"/>
              </a:lnSpc>
              <a:spcAft>
                <a:spcPts val="600"/>
              </a:spcAft>
              <a:buFont typeface="Cambria" charset="0"/>
              <a:buChar char="–"/>
              <a:defRPr sz="1400">
                <a:latin typeface="HumstSlab712 BT Roman" panose="02040603040506030204" pitchFamily="18" charset="0"/>
              </a:defRPr>
            </a:lvl7pPr>
            <a:lvl8pPr marL="1600200">
              <a:lnSpc>
                <a:spcPct val="120000"/>
              </a:lnSpc>
              <a:spcBef>
                <a:spcPts val="0"/>
              </a:spcBef>
              <a:spcAft>
                <a:spcPts val="600"/>
              </a:spcAft>
              <a:defRPr sz="1400">
                <a:latin typeface="HumstSlab712 BT Roman" panose="02040603040506030204" pitchFamily="18" charset="0"/>
              </a:defRPr>
            </a:lvl8pPr>
            <a:lvl9pPr marL="1828800" indent="-228600">
              <a:lnSpc>
                <a:spcPct val="120000"/>
              </a:lnSpc>
              <a:buFont typeface="Courier New" charset="0"/>
              <a:buChar char="o"/>
              <a:defRPr sz="1400">
                <a:latin typeface="HumstSlab712 BT Roman" panose="02040603040506030204" pitchFamily="18" charset="0"/>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endParaRPr lang="en-US"/>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Futura For Stryker" panose="020B0802020204020204" pitchFamily="34" charset="0"/>
                <a:cs typeface="Futura Medium" panose="020B0602020204020303" pitchFamily="34" charset="-79"/>
              </a:defRPr>
            </a:lvl1pPr>
          </a:lstStyle>
          <a:p>
            <a:r>
              <a:rPr lang="en-US"/>
              <a:t>Heading goes here</a:t>
            </a:r>
          </a:p>
        </p:txBody>
      </p:sp>
    </p:spTree>
    <p:extLst>
      <p:ext uri="{BB962C8B-B14F-4D97-AF65-F5344CB8AC3E}">
        <p14:creationId xmlns:p14="http://schemas.microsoft.com/office/powerpoint/2010/main" val="9484635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Numbered List with header">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411163" y="1363598"/>
            <a:ext cx="8351837" cy="3303653"/>
          </a:xfrm>
          <a:prstGeom prst="rect">
            <a:avLst/>
          </a:prstGeom>
        </p:spPr>
        <p:txBody>
          <a:bodyPr>
            <a:normAutofit/>
          </a:bodyPr>
          <a:lstStyle>
            <a:lvl1pPr algn="l">
              <a:lnSpc>
                <a:spcPct val="120000"/>
              </a:lnSpc>
              <a:spcAft>
                <a:spcPts val="600"/>
              </a:spcAft>
              <a:defRPr sz="1800" b="1" i="0">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342900" indent="-342900" algn="l">
              <a:lnSpc>
                <a:spcPct val="120000"/>
              </a:lnSpc>
              <a:spcAft>
                <a:spcPts val="600"/>
              </a:spcAft>
              <a:buFont typeface="+mj-lt"/>
              <a:buAutoNum type="arabicPeriod"/>
              <a:defRPr>
                <a:latin typeface="HumstSlab712 BT Roman" panose="02040603040506030204" pitchFamily="18" charset="0"/>
              </a:defRPr>
            </a:lvl2pPr>
            <a:lvl3pPr marL="571500" indent="-342900" algn="l">
              <a:lnSpc>
                <a:spcPct val="120000"/>
              </a:lnSpc>
              <a:spcAft>
                <a:spcPts val="600"/>
              </a:spcAft>
              <a:buFont typeface="+mj-lt"/>
              <a:buAutoNum type="alphaUcPeriod"/>
              <a:defRPr>
                <a:latin typeface="HumstSlab712 BT Roman" panose="02040603040506030204" pitchFamily="18" charset="0"/>
              </a:defRPr>
            </a:lvl3pPr>
            <a:lvl4pPr marL="800100" indent="-342900" algn="l">
              <a:lnSpc>
                <a:spcPct val="120000"/>
              </a:lnSpc>
              <a:spcAft>
                <a:spcPts val="600"/>
              </a:spcAft>
              <a:buFont typeface="+mj-lt"/>
              <a:buAutoNum type="arabicPeriod"/>
              <a:defRPr sz="1600">
                <a:latin typeface="HumstSlab712 BT Roman" panose="02040603040506030204" pitchFamily="18" charset="0"/>
              </a:defRPr>
            </a:lvl4pPr>
            <a:lvl5pPr marL="1028700" indent="-342900" algn="l">
              <a:lnSpc>
                <a:spcPct val="120000"/>
              </a:lnSpc>
              <a:spcAft>
                <a:spcPts val="600"/>
              </a:spcAft>
              <a:buFont typeface="+mj-lt"/>
              <a:buAutoNum type="alphaLcPeriod"/>
              <a:defRPr sz="1600">
                <a:latin typeface="HumstSlab712 BT Roman" panose="02040603040506030204" pitchFamily="18" charset="0"/>
              </a:defRPr>
            </a:lvl5pPr>
            <a:lvl6pPr marL="1257300" indent="-342900">
              <a:lnSpc>
                <a:spcPct val="120000"/>
              </a:lnSpc>
              <a:spcAft>
                <a:spcPts val="600"/>
              </a:spcAft>
              <a:buFont typeface="+mj-lt"/>
              <a:buAutoNum type="arabicPeriod"/>
              <a:defRPr sz="1400">
                <a:latin typeface="HumstSlab712 BT Roman" panose="02040603040506030204" pitchFamily="18" charset="0"/>
              </a:defRPr>
            </a:lvl6pPr>
            <a:lvl7pPr marL="1485900" indent="-342900">
              <a:lnSpc>
                <a:spcPct val="120000"/>
              </a:lnSpc>
              <a:spcAft>
                <a:spcPts val="600"/>
              </a:spcAft>
              <a:buFont typeface="+mj-lt"/>
              <a:buAutoNum type="alphaUcPeriod"/>
              <a:defRPr sz="1400">
                <a:latin typeface="HumstSlab712 BT Roman" panose="02040603040506030204" pitchFamily="18" charset="0"/>
              </a:defRPr>
            </a:lvl7pPr>
            <a:lvl8pPr marL="1714500" indent="-342900">
              <a:lnSpc>
                <a:spcPct val="120000"/>
              </a:lnSpc>
              <a:spcBef>
                <a:spcPts val="0"/>
              </a:spcBef>
              <a:spcAft>
                <a:spcPts val="600"/>
              </a:spcAft>
              <a:buFont typeface="+mj-lt"/>
              <a:buAutoNum type="arabicPeriod"/>
              <a:defRPr sz="1400">
                <a:latin typeface="HumstSlab712 BT Roman" panose="02040603040506030204" pitchFamily="18" charset="0"/>
              </a:defRPr>
            </a:lvl8pPr>
            <a:lvl9pPr marL="1943100" indent="-342900">
              <a:lnSpc>
                <a:spcPct val="120000"/>
              </a:lnSpc>
              <a:spcBef>
                <a:spcPts val="0"/>
              </a:spcBef>
              <a:buFont typeface="+mj-lt"/>
              <a:buAutoNum type="alphaLcParenR"/>
              <a:defRPr sz="1400">
                <a:latin typeface="HumstSlab712 BT Roman" panose="02040603040506030204" pitchFamily="18" charset="0"/>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r>
              <a:rPr lang="en-US"/>
              <a:t>Ninth level</a:t>
            </a:r>
          </a:p>
          <a:p>
            <a:pPr lvl="8"/>
            <a:endParaRPr lang="en-US"/>
          </a:p>
        </p:txBody>
      </p:sp>
      <p:sp>
        <p:nvSpPr>
          <p:cNvPr id="5" name="Title 1"/>
          <p:cNvSpPr>
            <a:spLocks noGrp="1"/>
          </p:cNvSpPr>
          <p:nvPr>
            <p:ph type="ctrTitle" hasCustomPrompt="1"/>
          </p:nvPr>
        </p:nvSpPr>
        <p:spPr>
          <a:xfrm>
            <a:off x="411163" y="362913"/>
            <a:ext cx="6858000" cy="876438"/>
          </a:xfrm>
          <a:prstGeom prst="rect">
            <a:avLst/>
          </a:prstGeom>
        </p:spPr>
        <p:txBody>
          <a:bodyPr>
            <a:noAutofit/>
          </a:bodyPr>
          <a:lstStyle>
            <a:lvl1pPr>
              <a:defRPr b="0" i="0">
                <a:latin typeface="Futura For Stryker" panose="020B0802020204020204" pitchFamily="34" charset="0"/>
                <a:cs typeface="Arial Black" panose="020B0A04020102020204" pitchFamily="34" charset="0"/>
              </a:defRPr>
            </a:lvl1pPr>
          </a:lstStyle>
          <a:p>
            <a:r>
              <a:rPr lang="en-US"/>
              <a:t>Heading goes here</a:t>
            </a:r>
          </a:p>
        </p:txBody>
      </p:sp>
    </p:spTree>
    <p:extLst>
      <p:ext uri="{BB962C8B-B14F-4D97-AF65-F5344CB8AC3E}">
        <p14:creationId xmlns:p14="http://schemas.microsoft.com/office/powerpoint/2010/main" val="14615001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6138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Gold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6D916D8-E7EE-914B-9759-B837E16DA805}"/>
              </a:ext>
            </a:extLst>
          </p:cNvPr>
          <p:cNvSpPr>
            <a:spLocks noGrp="1"/>
          </p:cNvSpPr>
          <p:nvPr>
            <p:ph type="body" sz="quarter" idx="11" hasCustomPrompt="1"/>
          </p:nvPr>
        </p:nvSpPr>
        <p:spPr>
          <a:xfrm>
            <a:off x="609173" y="3899894"/>
            <a:ext cx="5159895" cy="328248"/>
          </a:xfrm>
          <a:prstGeom prst="rect">
            <a:avLst/>
          </a:prstGeom>
        </p:spPr>
        <p:txBody>
          <a:bodyPr anchor="ctr" anchorCtr="0">
            <a:normAutofit/>
          </a:bodyPr>
          <a:lstStyle>
            <a:lvl1pPr marL="0" indent="0" algn="l">
              <a:buNone/>
              <a:defRPr sz="2400">
                <a:solidFill>
                  <a:schemeClr val="bg1"/>
                </a:solidFill>
                <a:latin typeface="Futura For Stryker" panose="020B0802020204020204" pitchFamily="34" charset="0"/>
                <a:ea typeface="Futura For Stryker" panose="020B0802020204020204" pitchFamily="34" charset="0"/>
                <a:cs typeface="Futura For Stryker" panose="020B0802020204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err="1"/>
              <a:t>Firstname</a:t>
            </a:r>
            <a:r>
              <a:rPr lang="en-US"/>
              <a:t> </a:t>
            </a:r>
            <a:r>
              <a:rPr lang="en-US" err="1"/>
              <a:t>Lastname</a:t>
            </a:r>
            <a:endParaRPr lang="en-US"/>
          </a:p>
        </p:txBody>
      </p:sp>
      <p:sp>
        <p:nvSpPr>
          <p:cNvPr id="6" name="Text Placeholder 2">
            <a:extLst>
              <a:ext uri="{FF2B5EF4-FFF2-40B4-BE49-F238E27FC236}">
                <a16:creationId xmlns:a16="http://schemas.microsoft.com/office/drawing/2014/main" id="{74546E51-0326-2B42-BC77-72B755FDD51B}"/>
              </a:ext>
            </a:extLst>
          </p:cNvPr>
          <p:cNvSpPr>
            <a:spLocks noGrp="1"/>
          </p:cNvSpPr>
          <p:nvPr>
            <p:ph type="body" sz="quarter" idx="12" hasCustomPrompt="1"/>
          </p:nvPr>
        </p:nvSpPr>
        <p:spPr>
          <a:xfrm>
            <a:off x="609173" y="4243576"/>
            <a:ext cx="5159895" cy="328248"/>
          </a:xfrm>
          <a:prstGeom prst="rect">
            <a:avLst/>
          </a:prstGeom>
        </p:spPr>
        <p:txBody>
          <a:bodyPr anchor="ctr" anchorCtr="0">
            <a:noAutofit/>
          </a:bodyPr>
          <a:lstStyle>
            <a:lvl1pPr marL="0" indent="0" algn="l">
              <a:buNone/>
              <a:defRPr sz="1800">
                <a:solidFill>
                  <a:schemeClr val="bg1"/>
                </a:solidFill>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Secondary information</a:t>
            </a:r>
          </a:p>
        </p:txBody>
      </p:sp>
      <p:sp>
        <p:nvSpPr>
          <p:cNvPr id="9" name="Text Placeholder 2">
            <a:extLst>
              <a:ext uri="{FF2B5EF4-FFF2-40B4-BE49-F238E27FC236}">
                <a16:creationId xmlns:a16="http://schemas.microsoft.com/office/drawing/2014/main" id="{EFD210BD-E700-4E41-B95C-87DE5B930C27}"/>
              </a:ext>
            </a:extLst>
          </p:cNvPr>
          <p:cNvSpPr>
            <a:spLocks noGrp="1"/>
          </p:cNvSpPr>
          <p:nvPr>
            <p:ph type="body" sz="quarter" idx="10" hasCustomPrompt="1"/>
          </p:nvPr>
        </p:nvSpPr>
        <p:spPr>
          <a:xfrm>
            <a:off x="609173" y="1222074"/>
            <a:ext cx="4290086" cy="1857222"/>
          </a:xfrm>
          <a:prstGeom prst="rect">
            <a:avLst/>
          </a:prstGeom>
        </p:spPr>
        <p:txBody>
          <a:bodyPr anchor="b" anchorCtr="0">
            <a:normAutofit/>
          </a:bodyPr>
          <a:lstStyle>
            <a:lvl1pPr marL="0" indent="0" algn="l">
              <a:buNone/>
              <a:defRPr sz="6600" b="0" i="0">
                <a:solidFill>
                  <a:schemeClr val="accent4"/>
                </a:solidFill>
                <a:latin typeface="URWEgyptienneTOTLig" pitchFamily="82" charset="0"/>
                <a:ea typeface="URWEgyptienneTOTLig" pitchFamily="82"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a:t>Title</a:t>
            </a:r>
          </a:p>
        </p:txBody>
      </p:sp>
    </p:spTree>
    <p:extLst>
      <p:ext uri="{BB962C8B-B14F-4D97-AF65-F5344CB8AC3E}">
        <p14:creationId xmlns:p14="http://schemas.microsoft.com/office/powerpoint/2010/main" val="5648832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5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ue New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937F1BF0-DE3A-9047-8220-146F6E43F7FE}"/>
              </a:ext>
            </a:extLst>
          </p:cNvPr>
          <p:cNvSpPr>
            <a:spLocks noGrp="1"/>
          </p:cNvSpPr>
          <p:nvPr>
            <p:ph type="body" sz="quarter" idx="10" hasCustomPrompt="1"/>
          </p:nvPr>
        </p:nvSpPr>
        <p:spPr>
          <a:xfrm>
            <a:off x="3253564" y="2064204"/>
            <a:ext cx="5438552" cy="1015092"/>
          </a:xfrm>
          <a:prstGeom prst="rect">
            <a:avLst/>
          </a:prstGeom>
        </p:spPr>
        <p:txBody>
          <a:bodyPr anchor="b" anchorCtr="0">
            <a:normAutofit/>
          </a:bodyPr>
          <a:lstStyle>
            <a:lvl1pPr marL="0" indent="0" algn="l">
              <a:buNone/>
              <a:defRPr sz="6600" b="0" i="0">
                <a:solidFill>
                  <a:schemeClr val="bg1"/>
                </a:solidFill>
                <a:latin typeface="URWEgyptienneTOTLig" pitchFamily="82" charset="0"/>
                <a:ea typeface="URWEgyptienneTOTLig" pitchFamily="82"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a:t>Title</a:t>
            </a:r>
          </a:p>
        </p:txBody>
      </p:sp>
    </p:spTree>
    <p:extLst>
      <p:ext uri="{BB962C8B-B14F-4D97-AF65-F5344CB8AC3E}">
        <p14:creationId xmlns:p14="http://schemas.microsoft.com/office/powerpoint/2010/main" val="36023447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Purple New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BDE044F-6FC9-8342-BEFF-4B4EDEF666DA}"/>
              </a:ext>
            </a:extLst>
          </p:cNvPr>
          <p:cNvSpPr>
            <a:spLocks noGrp="1"/>
          </p:cNvSpPr>
          <p:nvPr>
            <p:ph type="body" sz="quarter" idx="10" hasCustomPrompt="1"/>
          </p:nvPr>
        </p:nvSpPr>
        <p:spPr>
          <a:xfrm>
            <a:off x="3157568" y="2699785"/>
            <a:ext cx="5409247" cy="756357"/>
          </a:xfrm>
          <a:prstGeom prst="rect">
            <a:avLst/>
          </a:prstGeom>
        </p:spPr>
        <p:txBody>
          <a:bodyPr anchor="b" anchorCtr="0">
            <a:noAutofit/>
          </a:bodyPr>
          <a:lstStyle>
            <a:lvl1pPr marL="0" indent="0" algn="l">
              <a:buNone/>
              <a:defRPr sz="3600"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
        <p:nvSpPr>
          <p:cNvPr id="8" name="Text Placeholder 2">
            <a:extLst>
              <a:ext uri="{FF2B5EF4-FFF2-40B4-BE49-F238E27FC236}">
                <a16:creationId xmlns:a16="http://schemas.microsoft.com/office/drawing/2014/main" id="{AADDA3D4-4D10-A34B-A5FB-C3EFCC9AD337}"/>
              </a:ext>
            </a:extLst>
          </p:cNvPr>
          <p:cNvSpPr>
            <a:spLocks noGrp="1"/>
          </p:cNvSpPr>
          <p:nvPr>
            <p:ph type="body" sz="quarter" idx="11" hasCustomPrompt="1"/>
          </p:nvPr>
        </p:nvSpPr>
        <p:spPr>
          <a:xfrm>
            <a:off x="3157567" y="3424818"/>
            <a:ext cx="5409247" cy="409575"/>
          </a:xfrm>
          <a:prstGeom prst="rect">
            <a:avLst/>
          </a:prstGeom>
        </p:spPr>
        <p:txBody>
          <a:bodyPr>
            <a:normAutofit/>
          </a:bodyPr>
          <a:lstStyle>
            <a:lvl1pPr marL="0" indent="0" algn="l">
              <a:buNone/>
              <a:defRPr sz="2400">
                <a:solidFill>
                  <a:schemeClr val="tx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Secondary information here</a:t>
            </a:r>
          </a:p>
        </p:txBody>
      </p:sp>
      <p:sp>
        <p:nvSpPr>
          <p:cNvPr id="9" name="Text Placeholder 2">
            <a:extLst>
              <a:ext uri="{FF2B5EF4-FFF2-40B4-BE49-F238E27FC236}">
                <a16:creationId xmlns:a16="http://schemas.microsoft.com/office/drawing/2014/main" id="{141F0DF2-7078-3541-AE28-FB2137C01D5B}"/>
              </a:ext>
            </a:extLst>
          </p:cNvPr>
          <p:cNvSpPr>
            <a:spLocks noGrp="1"/>
          </p:cNvSpPr>
          <p:nvPr>
            <p:ph type="body" sz="quarter" idx="12" hasCustomPrompt="1"/>
          </p:nvPr>
        </p:nvSpPr>
        <p:spPr>
          <a:xfrm>
            <a:off x="3157568" y="1736265"/>
            <a:ext cx="5409247" cy="409575"/>
          </a:xfrm>
          <a:prstGeom prst="rect">
            <a:avLst/>
          </a:prstGeom>
        </p:spPr>
        <p:txBody>
          <a:bodyPr>
            <a:normAutofit/>
          </a:bodyPr>
          <a:lstStyle>
            <a:lvl1pPr marL="0" indent="0" algn="l">
              <a:buNone/>
              <a:defRPr sz="2400" b="0" i="0">
                <a:solidFill>
                  <a:srgbClr val="FFB500"/>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Text here</a:t>
            </a:r>
          </a:p>
        </p:txBody>
      </p:sp>
      <p:sp>
        <p:nvSpPr>
          <p:cNvPr id="10" name="Text Placeholder 2">
            <a:extLst>
              <a:ext uri="{FF2B5EF4-FFF2-40B4-BE49-F238E27FC236}">
                <a16:creationId xmlns:a16="http://schemas.microsoft.com/office/drawing/2014/main" id="{96015CED-2153-1347-A19A-A8C41F1CD109}"/>
              </a:ext>
            </a:extLst>
          </p:cNvPr>
          <p:cNvSpPr>
            <a:spLocks noGrp="1"/>
          </p:cNvSpPr>
          <p:nvPr>
            <p:ph type="body" sz="quarter" idx="14" hasCustomPrompt="1"/>
          </p:nvPr>
        </p:nvSpPr>
        <p:spPr>
          <a:xfrm>
            <a:off x="3157566" y="2084589"/>
            <a:ext cx="5409247" cy="279762"/>
          </a:xfrm>
          <a:prstGeom prst="rect">
            <a:avLst/>
          </a:prstGeom>
        </p:spPr>
        <p:txBody>
          <a:bodyPr>
            <a:normAutofit/>
          </a:bodyPr>
          <a:lstStyle>
            <a:lvl1pPr marL="0" indent="0" algn="l">
              <a:buNone/>
              <a:defRPr sz="1800" b="0" i="0">
                <a:solidFill>
                  <a:schemeClr val="bg1">
                    <a:lumMod val="65000"/>
                  </a:schemeClr>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Text here</a:t>
            </a:r>
          </a:p>
        </p:txBody>
      </p:sp>
    </p:spTree>
    <p:extLst>
      <p:ext uri="{BB962C8B-B14F-4D97-AF65-F5344CB8AC3E}">
        <p14:creationId xmlns:p14="http://schemas.microsoft.com/office/powerpoint/2010/main" val="40729085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Gold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A99B00-E791-704B-81BB-3A91AEBBC399}"/>
              </a:ext>
            </a:extLst>
          </p:cNvPr>
          <p:cNvSpPr>
            <a:spLocks noGrp="1"/>
          </p:cNvSpPr>
          <p:nvPr>
            <p:ph type="body" sz="quarter" idx="12" hasCustomPrompt="1"/>
          </p:nvPr>
        </p:nvSpPr>
        <p:spPr>
          <a:xfrm>
            <a:off x="801247" y="2506522"/>
            <a:ext cx="7720082" cy="409575"/>
          </a:xfrm>
          <a:prstGeom prst="rect">
            <a:avLst/>
          </a:prstGeom>
        </p:spPr>
        <p:txBody>
          <a:bodyPr>
            <a:normAutofit/>
          </a:bodyPr>
          <a:lstStyle>
            <a:lvl1pPr marL="0" indent="0" algn="l">
              <a:buNone/>
              <a:defRPr sz="2625" b="0" i="0">
                <a:solidFill>
                  <a:schemeClr val="bg1"/>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Text here</a:t>
            </a:r>
          </a:p>
        </p:txBody>
      </p:sp>
      <p:sp>
        <p:nvSpPr>
          <p:cNvPr id="5" name="Text Placeholder 2">
            <a:extLst>
              <a:ext uri="{FF2B5EF4-FFF2-40B4-BE49-F238E27FC236}">
                <a16:creationId xmlns:a16="http://schemas.microsoft.com/office/drawing/2014/main" id="{48767DB8-1B57-C548-B8A8-F43B43B6DB80}"/>
              </a:ext>
            </a:extLst>
          </p:cNvPr>
          <p:cNvSpPr>
            <a:spLocks noGrp="1"/>
          </p:cNvSpPr>
          <p:nvPr>
            <p:ph type="body" sz="quarter" idx="13" hasCustomPrompt="1"/>
          </p:nvPr>
        </p:nvSpPr>
        <p:spPr>
          <a:xfrm>
            <a:off x="801248" y="3626576"/>
            <a:ext cx="7720081" cy="409575"/>
          </a:xfrm>
          <a:prstGeom prst="rect">
            <a:avLst/>
          </a:prstGeom>
        </p:spPr>
        <p:txBody>
          <a:bodyPr>
            <a:normAutofit/>
          </a:bodyPr>
          <a:lstStyle>
            <a:lvl1pPr marL="0" indent="0" algn="l">
              <a:buNone/>
              <a:defRPr sz="2400">
                <a:solidFill>
                  <a:schemeClr val="bg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Location</a:t>
            </a:r>
          </a:p>
        </p:txBody>
      </p:sp>
      <p:sp>
        <p:nvSpPr>
          <p:cNvPr id="6" name="Text Placeholder 2">
            <a:extLst>
              <a:ext uri="{FF2B5EF4-FFF2-40B4-BE49-F238E27FC236}">
                <a16:creationId xmlns:a16="http://schemas.microsoft.com/office/drawing/2014/main" id="{3B713168-EF29-E34C-A778-7380AB73AF6E}"/>
              </a:ext>
            </a:extLst>
          </p:cNvPr>
          <p:cNvSpPr>
            <a:spLocks noGrp="1"/>
          </p:cNvSpPr>
          <p:nvPr>
            <p:ph type="body" sz="quarter" idx="10" hasCustomPrompt="1"/>
          </p:nvPr>
        </p:nvSpPr>
        <p:spPr>
          <a:xfrm>
            <a:off x="801248" y="2900510"/>
            <a:ext cx="7720082" cy="791528"/>
          </a:xfrm>
          <a:prstGeom prst="rect">
            <a:avLst/>
          </a:prstGeom>
        </p:spPr>
        <p:txBody>
          <a:bodyPr anchor="b" anchorCtr="0">
            <a:normAutofit/>
          </a:bodyPr>
          <a:lstStyle>
            <a:lvl1pPr marL="0" indent="0" algn="l">
              <a:buNone/>
              <a:defRPr sz="5025"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Tree>
    <p:extLst>
      <p:ext uri="{BB962C8B-B14F-4D97-AF65-F5344CB8AC3E}">
        <p14:creationId xmlns:p14="http://schemas.microsoft.com/office/powerpoint/2010/main" val="10643722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5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Purple New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BDE044F-6FC9-8342-BEFF-4B4EDEF666DA}"/>
              </a:ext>
            </a:extLst>
          </p:cNvPr>
          <p:cNvSpPr>
            <a:spLocks noGrp="1"/>
          </p:cNvSpPr>
          <p:nvPr>
            <p:ph type="body" sz="quarter" idx="10" hasCustomPrompt="1"/>
          </p:nvPr>
        </p:nvSpPr>
        <p:spPr>
          <a:xfrm>
            <a:off x="628279" y="2917584"/>
            <a:ext cx="6896783" cy="746876"/>
          </a:xfrm>
          <a:prstGeom prst="rect">
            <a:avLst/>
          </a:prstGeom>
        </p:spPr>
        <p:txBody>
          <a:bodyPr anchor="b" anchorCtr="0">
            <a:normAutofit/>
          </a:bodyPr>
          <a:lstStyle>
            <a:lvl1pPr marL="0" indent="0" algn="l">
              <a:buNone/>
              <a:defRPr sz="5025"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
        <p:nvSpPr>
          <p:cNvPr id="8" name="Text Placeholder 2">
            <a:extLst>
              <a:ext uri="{FF2B5EF4-FFF2-40B4-BE49-F238E27FC236}">
                <a16:creationId xmlns:a16="http://schemas.microsoft.com/office/drawing/2014/main" id="{AADDA3D4-4D10-A34B-A5FB-C3EFCC9AD337}"/>
              </a:ext>
            </a:extLst>
          </p:cNvPr>
          <p:cNvSpPr>
            <a:spLocks noGrp="1"/>
          </p:cNvSpPr>
          <p:nvPr>
            <p:ph type="body" sz="quarter" idx="11" hasCustomPrompt="1"/>
          </p:nvPr>
        </p:nvSpPr>
        <p:spPr>
          <a:xfrm>
            <a:off x="628278" y="3684165"/>
            <a:ext cx="6896783" cy="352292"/>
          </a:xfrm>
          <a:prstGeom prst="rect">
            <a:avLst/>
          </a:prstGeom>
        </p:spPr>
        <p:txBody>
          <a:bodyPr>
            <a:normAutofit/>
          </a:bodyPr>
          <a:lstStyle>
            <a:lvl1pPr marL="0" indent="0" algn="l">
              <a:buNone/>
              <a:defRPr sz="2400">
                <a:solidFill>
                  <a:schemeClr val="tx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Secondary information here</a:t>
            </a:r>
          </a:p>
        </p:txBody>
      </p:sp>
      <p:sp>
        <p:nvSpPr>
          <p:cNvPr id="9" name="Text Placeholder 2">
            <a:extLst>
              <a:ext uri="{FF2B5EF4-FFF2-40B4-BE49-F238E27FC236}">
                <a16:creationId xmlns:a16="http://schemas.microsoft.com/office/drawing/2014/main" id="{141F0DF2-7078-3541-AE28-FB2137C01D5B}"/>
              </a:ext>
            </a:extLst>
          </p:cNvPr>
          <p:cNvSpPr>
            <a:spLocks noGrp="1"/>
          </p:cNvSpPr>
          <p:nvPr>
            <p:ph type="body" sz="quarter" idx="12" hasCustomPrompt="1"/>
          </p:nvPr>
        </p:nvSpPr>
        <p:spPr>
          <a:xfrm>
            <a:off x="628279" y="1915784"/>
            <a:ext cx="6896783" cy="409575"/>
          </a:xfrm>
          <a:prstGeom prst="rect">
            <a:avLst/>
          </a:prstGeom>
        </p:spPr>
        <p:txBody>
          <a:bodyPr>
            <a:normAutofit/>
          </a:bodyPr>
          <a:lstStyle>
            <a:lvl1pPr marL="0" indent="0" algn="l">
              <a:buNone/>
              <a:defRPr sz="2400" b="0" i="0">
                <a:solidFill>
                  <a:srgbClr val="FFB500"/>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Award title here</a:t>
            </a:r>
          </a:p>
        </p:txBody>
      </p:sp>
      <p:sp>
        <p:nvSpPr>
          <p:cNvPr id="10" name="Text Placeholder 2">
            <a:extLst>
              <a:ext uri="{FF2B5EF4-FFF2-40B4-BE49-F238E27FC236}">
                <a16:creationId xmlns:a16="http://schemas.microsoft.com/office/drawing/2014/main" id="{96015CED-2153-1347-A19A-A8C41F1CD109}"/>
              </a:ext>
            </a:extLst>
          </p:cNvPr>
          <p:cNvSpPr>
            <a:spLocks noGrp="1"/>
          </p:cNvSpPr>
          <p:nvPr>
            <p:ph type="body" sz="quarter" idx="14" hasCustomPrompt="1"/>
          </p:nvPr>
        </p:nvSpPr>
        <p:spPr>
          <a:xfrm>
            <a:off x="628278" y="2265824"/>
            <a:ext cx="6896783" cy="279762"/>
          </a:xfrm>
          <a:prstGeom prst="rect">
            <a:avLst/>
          </a:prstGeom>
        </p:spPr>
        <p:txBody>
          <a:bodyPr>
            <a:normAutofit/>
          </a:bodyPr>
          <a:lstStyle>
            <a:lvl1pPr marL="0" indent="0" algn="l">
              <a:buNone/>
              <a:defRPr sz="1500" b="0" i="0">
                <a:solidFill>
                  <a:schemeClr val="bg1">
                    <a:lumMod val="65000"/>
                  </a:schemeClr>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Category name here</a:t>
            </a:r>
          </a:p>
        </p:txBody>
      </p:sp>
    </p:spTree>
    <p:extLst>
      <p:ext uri="{BB962C8B-B14F-4D97-AF65-F5344CB8AC3E}">
        <p14:creationId xmlns:p14="http://schemas.microsoft.com/office/powerpoint/2010/main" val="9235630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al Winner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894EB8D1-E5F0-3647-8F36-461B46B845B1}"/>
              </a:ext>
            </a:extLst>
          </p:cNvPr>
          <p:cNvSpPr>
            <a:spLocks noGrp="1"/>
          </p:cNvSpPr>
          <p:nvPr>
            <p:ph type="body" sz="quarter" idx="10" hasCustomPrompt="1"/>
          </p:nvPr>
        </p:nvSpPr>
        <p:spPr>
          <a:xfrm>
            <a:off x="2669299" y="2550160"/>
            <a:ext cx="6073771" cy="713150"/>
          </a:xfrm>
          <a:prstGeom prst="rect">
            <a:avLst/>
          </a:prstGeom>
        </p:spPr>
        <p:txBody>
          <a:bodyPr anchor="b" anchorCtr="0">
            <a:normAutofit/>
          </a:bodyPr>
          <a:lstStyle>
            <a:lvl1pPr marL="0" indent="0" algn="l">
              <a:buNone/>
              <a:defRPr sz="4125"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
        <p:nvSpPr>
          <p:cNvPr id="15" name="Text Placeholder 2">
            <a:extLst>
              <a:ext uri="{FF2B5EF4-FFF2-40B4-BE49-F238E27FC236}">
                <a16:creationId xmlns:a16="http://schemas.microsoft.com/office/drawing/2014/main" id="{68C6B43C-0B65-D148-A811-9D29DAEDFA4D}"/>
              </a:ext>
            </a:extLst>
          </p:cNvPr>
          <p:cNvSpPr>
            <a:spLocks noGrp="1"/>
          </p:cNvSpPr>
          <p:nvPr>
            <p:ph type="body" sz="quarter" idx="11" hasCustomPrompt="1"/>
          </p:nvPr>
        </p:nvSpPr>
        <p:spPr>
          <a:xfrm>
            <a:off x="2669300" y="3273452"/>
            <a:ext cx="4685060" cy="409575"/>
          </a:xfrm>
          <a:prstGeom prst="rect">
            <a:avLst/>
          </a:prstGeom>
        </p:spPr>
        <p:txBody>
          <a:bodyPr>
            <a:normAutofit/>
          </a:bodyPr>
          <a:lstStyle>
            <a:lvl1pPr marL="0" indent="0" algn="l">
              <a:buNone/>
              <a:defRPr sz="2250">
                <a:solidFill>
                  <a:schemeClr val="tx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Secondary information here</a:t>
            </a:r>
          </a:p>
        </p:txBody>
      </p:sp>
      <p:sp>
        <p:nvSpPr>
          <p:cNvPr id="16" name="Text Placeholder 2">
            <a:extLst>
              <a:ext uri="{FF2B5EF4-FFF2-40B4-BE49-F238E27FC236}">
                <a16:creationId xmlns:a16="http://schemas.microsoft.com/office/drawing/2014/main" id="{C5311A35-3F39-7740-9A89-D4A8145D90D4}"/>
              </a:ext>
            </a:extLst>
          </p:cNvPr>
          <p:cNvSpPr>
            <a:spLocks noGrp="1"/>
          </p:cNvSpPr>
          <p:nvPr>
            <p:ph type="body" sz="quarter" idx="12" hasCustomPrompt="1"/>
          </p:nvPr>
        </p:nvSpPr>
        <p:spPr>
          <a:xfrm>
            <a:off x="2669300" y="1385252"/>
            <a:ext cx="4685060" cy="409575"/>
          </a:xfrm>
          <a:prstGeom prst="rect">
            <a:avLst/>
          </a:prstGeom>
        </p:spPr>
        <p:txBody>
          <a:bodyPr anchor="ctr" anchorCtr="0">
            <a:normAutofit/>
          </a:bodyPr>
          <a:lstStyle>
            <a:lvl1pPr marL="0" indent="0" algn="l">
              <a:buNone/>
              <a:defRPr sz="2250" b="0" i="0">
                <a:solidFill>
                  <a:srgbClr val="FFB500"/>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Place goes here</a:t>
            </a:r>
          </a:p>
        </p:txBody>
      </p:sp>
      <p:sp>
        <p:nvSpPr>
          <p:cNvPr id="17" name="Picture Placeholder 2">
            <a:extLst>
              <a:ext uri="{FF2B5EF4-FFF2-40B4-BE49-F238E27FC236}">
                <a16:creationId xmlns:a16="http://schemas.microsoft.com/office/drawing/2014/main" id="{38B073CF-982C-654E-8FBE-039A4CE5AEAF}"/>
              </a:ext>
            </a:extLst>
          </p:cNvPr>
          <p:cNvSpPr>
            <a:spLocks noGrp="1"/>
          </p:cNvSpPr>
          <p:nvPr>
            <p:ph type="pic" sz="quarter" idx="13"/>
          </p:nvPr>
        </p:nvSpPr>
        <p:spPr>
          <a:xfrm>
            <a:off x="527604" y="1158240"/>
            <a:ext cx="2134076" cy="2827020"/>
          </a:xfrm>
          <a:prstGeom prst="rect">
            <a:avLst/>
          </a:prstGeom>
        </p:spPr>
        <p:txBody>
          <a:bodyPr anchor="ctr">
            <a:normAutofit/>
          </a:bodyPr>
          <a:lstStyle>
            <a:lvl1pPr marL="0" indent="0" algn="ctr">
              <a:buNone/>
              <a:defRPr sz="1125" b="1" i="0">
                <a:solidFill>
                  <a:schemeClr val="bg1">
                    <a:lumMod val="85000"/>
                  </a:schemeClr>
                </a:solidFill>
                <a:latin typeface="Arial Black" panose="020B0604020202020204" pitchFamily="34" charset="0"/>
                <a:cs typeface="Arial Black" panose="020B0604020202020204" pitchFamily="34" charset="0"/>
              </a:defRPr>
            </a:lvl1pPr>
          </a:lstStyle>
          <a:p>
            <a:endParaRPr lang="en-US"/>
          </a:p>
        </p:txBody>
      </p:sp>
      <p:sp>
        <p:nvSpPr>
          <p:cNvPr id="18" name="Text Placeholder 2">
            <a:extLst>
              <a:ext uri="{FF2B5EF4-FFF2-40B4-BE49-F238E27FC236}">
                <a16:creationId xmlns:a16="http://schemas.microsoft.com/office/drawing/2014/main" id="{9E1A956F-E250-BA46-92F4-68472D594301}"/>
              </a:ext>
            </a:extLst>
          </p:cNvPr>
          <p:cNvSpPr>
            <a:spLocks noGrp="1"/>
          </p:cNvSpPr>
          <p:nvPr>
            <p:ph type="body" sz="quarter" idx="14" hasCustomPrompt="1"/>
          </p:nvPr>
        </p:nvSpPr>
        <p:spPr>
          <a:xfrm>
            <a:off x="2669299" y="1840547"/>
            <a:ext cx="4685060" cy="279762"/>
          </a:xfrm>
          <a:prstGeom prst="rect">
            <a:avLst/>
          </a:prstGeom>
        </p:spPr>
        <p:txBody>
          <a:bodyPr>
            <a:normAutofit/>
          </a:bodyPr>
          <a:lstStyle>
            <a:lvl1pPr marL="0" indent="0" algn="l">
              <a:buNone/>
              <a:defRPr sz="1500" b="0" i="0">
                <a:solidFill>
                  <a:schemeClr val="bg1">
                    <a:lumMod val="65000"/>
                  </a:schemeClr>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Award category here</a:t>
            </a:r>
          </a:p>
        </p:txBody>
      </p:sp>
    </p:spTree>
    <p:extLst>
      <p:ext uri="{BB962C8B-B14F-4D97-AF65-F5344CB8AC3E}">
        <p14:creationId xmlns:p14="http://schemas.microsoft.com/office/powerpoint/2010/main" val="3744580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Gold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46FB5ADB-4ED5-7945-9BA4-87E7F1551948}"/>
              </a:ext>
            </a:extLst>
          </p:cNvPr>
          <p:cNvSpPr>
            <a:spLocks noGrp="1"/>
          </p:cNvSpPr>
          <p:nvPr>
            <p:ph type="body" sz="quarter" idx="10" hasCustomPrompt="1"/>
          </p:nvPr>
        </p:nvSpPr>
        <p:spPr>
          <a:xfrm>
            <a:off x="2834816" y="3214724"/>
            <a:ext cx="5936390" cy="713150"/>
          </a:xfrm>
          <a:prstGeom prst="rect">
            <a:avLst/>
          </a:prstGeom>
        </p:spPr>
        <p:txBody>
          <a:bodyPr anchor="b" anchorCtr="0">
            <a:normAutofit/>
          </a:bodyPr>
          <a:lstStyle>
            <a:lvl1pPr marL="0" indent="0" algn="l">
              <a:buNone/>
              <a:defRPr sz="4125"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
        <p:nvSpPr>
          <p:cNvPr id="7" name="Text Placeholder 2">
            <a:extLst>
              <a:ext uri="{FF2B5EF4-FFF2-40B4-BE49-F238E27FC236}">
                <a16:creationId xmlns:a16="http://schemas.microsoft.com/office/drawing/2014/main" id="{8283C30F-4369-6B46-BD29-8A385001B22E}"/>
              </a:ext>
            </a:extLst>
          </p:cNvPr>
          <p:cNvSpPr>
            <a:spLocks noGrp="1"/>
          </p:cNvSpPr>
          <p:nvPr>
            <p:ph type="body" sz="quarter" idx="11" hasCustomPrompt="1"/>
          </p:nvPr>
        </p:nvSpPr>
        <p:spPr>
          <a:xfrm>
            <a:off x="2834816" y="3938016"/>
            <a:ext cx="5686514" cy="409575"/>
          </a:xfrm>
          <a:prstGeom prst="rect">
            <a:avLst/>
          </a:prstGeom>
        </p:spPr>
        <p:txBody>
          <a:bodyPr>
            <a:normAutofit/>
          </a:bodyPr>
          <a:lstStyle>
            <a:lvl1pPr marL="0" indent="0" algn="l">
              <a:buNone/>
              <a:defRPr sz="2250">
                <a:solidFill>
                  <a:schemeClr val="bg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Secondary information here</a:t>
            </a:r>
          </a:p>
        </p:txBody>
      </p:sp>
      <p:sp>
        <p:nvSpPr>
          <p:cNvPr id="8" name="Text Placeholder 2">
            <a:extLst>
              <a:ext uri="{FF2B5EF4-FFF2-40B4-BE49-F238E27FC236}">
                <a16:creationId xmlns:a16="http://schemas.microsoft.com/office/drawing/2014/main" id="{8E0E2A7B-2080-2C46-9107-9575272069C6}"/>
              </a:ext>
            </a:extLst>
          </p:cNvPr>
          <p:cNvSpPr>
            <a:spLocks noGrp="1"/>
          </p:cNvSpPr>
          <p:nvPr>
            <p:ph type="body" sz="quarter" idx="12" hasCustomPrompt="1"/>
          </p:nvPr>
        </p:nvSpPr>
        <p:spPr>
          <a:xfrm>
            <a:off x="2834816" y="2049816"/>
            <a:ext cx="5686514" cy="409575"/>
          </a:xfrm>
          <a:prstGeom prst="rect">
            <a:avLst/>
          </a:prstGeom>
        </p:spPr>
        <p:txBody>
          <a:bodyPr anchor="ctr" anchorCtr="0">
            <a:normAutofit/>
          </a:bodyPr>
          <a:lstStyle>
            <a:lvl1pPr marL="0" indent="0" algn="l">
              <a:buNone/>
              <a:defRPr sz="2250" b="0" i="0">
                <a:solidFill>
                  <a:schemeClr val="bg1"/>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First place</a:t>
            </a:r>
          </a:p>
        </p:txBody>
      </p:sp>
      <p:sp>
        <p:nvSpPr>
          <p:cNvPr id="9" name="Picture Placeholder 2">
            <a:extLst>
              <a:ext uri="{FF2B5EF4-FFF2-40B4-BE49-F238E27FC236}">
                <a16:creationId xmlns:a16="http://schemas.microsoft.com/office/drawing/2014/main" id="{EE89F07D-CCA3-7340-BEC9-6197E2F06039}"/>
              </a:ext>
            </a:extLst>
          </p:cNvPr>
          <p:cNvSpPr>
            <a:spLocks noGrp="1"/>
          </p:cNvSpPr>
          <p:nvPr>
            <p:ph type="pic" sz="quarter" idx="13"/>
          </p:nvPr>
        </p:nvSpPr>
        <p:spPr>
          <a:xfrm>
            <a:off x="693120" y="1822804"/>
            <a:ext cx="2134076" cy="2827020"/>
          </a:xfrm>
          <a:prstGeom prst="rect">
            <a:avLst/>
          </a:prstGeom>
        </p:spPr>
        <p:txBody>
          <a:bodyPr anchor="ctr"/>
          <a:lstStyle>
            <a:lvl1pPr marL="0" indent="0" algn="ctr">
              <a:buNone/>
              <a:defRPr sz="1125" b="1" i="0">
                <a:solidFill>
                  <a:schemeClr val="bg1">
                    <a:lumMod val="85000"/>
                  </a:schemeClr>
                </a:solidFill>
                <a:latin typeface="Arial Black" panose="020B0604020202020204" pitchFamily="34" charset="0"/>
                <a:cs typeface="Arial Black" panose="020B0604020202020204" pitchFamily="34" charset="0"/>
              </a:defRPr>
            </a:lvl1pPr>
          </a:lstStyle>
          <a:p>
            <a:endParaRPr lang="en-US"/>
          </a:p>
        </p:txBody>
      </p:sp>
      <p:sp>
        <p:nvSpPr>
          <p:cNvPr id="10" name="Text Placeholder 2">
            <a:extLst>
              <a:ext uri="{FF2B5EF4-FFF2-40B4-BE49-F238E27FC236}">
                <a16:creationId xmlns:a16="http://schemas.microsoft.com/office/drawing/2014/main" id="{857AA791-98BE-234F-93A2-48F620527D49}"/>
              </a:ext>
            </a:extLst>
          </p:cNvPr>
          <p:cNvSpPr>
            <a:spLocks noGrp="1"/>
          </p:cNvSpPr>
          <p:nvPr>
            <p:ph type="body" sz="quarter" idx="14" hasCustomPrompt="1"/>
          </p:nvPr>
        </p:nvSpPr>
        <p:spPr>
          <a:xfrm>
            <a:off x="2834815" y="2505111"/>
            <a:ext cx="5686514" cy="279762"/>
          </a:xfrm>
          <a:prstGeom prst="rect">
            <a:avLst/>
          </a:prstGeom>
        </p:spPr>
        <p:txBody>
          <a:bodyPr>
            <a:normAutofit/>
          </a:bodyPr>
          <a:lstStyle>
            <a:lvl1pPr marL="0" indent="0" algn="l">
              <a:buNone/>
              <a:defRPr sz="1500" b="0" i="0">
                <a:solidFill>
                  <a:schemeClr val="bg1"/>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Award category here</a:t>
            </a:r>
          </a:p>
        </p:txBody>
      </p:sp>
    </p:spTree>
    <p:extLst>
      <p:ext uri="{BB962C8B-B14F-4D97-AF65-F5344CB8AC3E}">
        <p14:creationId xmlns:p14="http://schemas.microsoft.com/office/powerpoint/2010/main" val="2999319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 Id="rId9"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image" Target="../media/image1.png"/><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theme" Target="../theme/theme11.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image" Target="../media/image1.png"/><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theme" Target="../theme/theme1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1.png"/><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image" Target="../media/image1.png"/><Relationship Id="rId2" Type="http://schemas.openxmlformats.org/officeDocument/2006/relationships/slideLayout" Target="../slideLayouts/slideLayout146.xml"/><Relationship Id="rId16" Type="http://schemas.openxmlformats.org/officeDocument/2006/relationships/theme" Target="../theme/theme1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theme" Target="../theme/theme15.xml"/><Relationship Id="rId1"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slideLayout" Target="../slideLayouts/slideLayout189.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image" Target="../media/image73.png"/><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theme" Target="../theme/theme16.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 Id="rId8" Type="http://schemas.openxmlformats.org/officeDocument/2006/relationships/slideLayout" Target="../slideLayouts/slideLayout168.xml"/><Relationship Id="rId3"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1.png"/><Relationship Id="rId2" Type="http://schemas.openxmlformats.org/officeDocument/2006/relationships/slideLayout" Target="../slideLayouts/slideLayout22.xml"/><Relationship Id="rId16"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image" Target="../media/image1.png"/><Relationship Id="rId5" Type="http://schemas.openxmlformats.org/officeDocument/2006/relationships/slideLayout" Target="../slideLayouts/slideLayout88.xml"/><Relationship Id="rId10" Type="http://schemas.openxmlformats.org/officeDocument/2006/relationships/theme" Target="../theme/theme9.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2"/>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956183912"/>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975" r:id="rId4"/>
    <p:sldLayoutId id="2147483896" r:id="rId5"/>
    <p:sldLayoutId id="2147483972" r:id="rId6"/>
    <p:sldLayoutId id="2147483897" r:id="rId7"/>
    <p:sldLayoutId id="2147484095" r:id="rId8"/>
    <p:sldLayoutId id="2147483994" r:id="rId9"/>
    <p:sldLayoutId id="2147483953" r:id="rId10"/>
    <p:sldLayoutId id="2147483974" r:id="rId11"/>
    <p:sldLayoutId id="2147483970" r:id="rId12"/>
    <p:sldLayoutId id="2147483976" r:id="rId13"/>
    <p:sldLayoutId id="2147483912" r:id="rId14"/>
    <p:sldLayoutId id="2147484043" r:id="rId15"/>
    <p:sldLayoutId id="2147484048" r:id="rId16"/>
    <p:sldLayoutId id="2147484026" r:id="rId17"/>
    <p:sldLayoutId id="2147484061" r:id="rId18"/>
    <p:sldLayoutId id="2147484197" r:id="rId19"/>
    <p:sldLayoutId id="2147484198" r:id="rId20"/>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FB0126-C9A0-584E-A41D-C91BB975F28F}"/>
              </a:ext>
            </a:extLst>
          </p:cNvPr>
          <p:cNvPicPr>
            <a:picLocks noChangeAspect="1"/>
          </p:cNvPicPr>
          <p:nvPr userDrawn="1"/>
        </p:nvPicPr>
        <p:blipFill>
          <a:blip r:embed="rId9"/>
          <a:stretch>
            <a:fillRect/>
          </a:stretch>
        </p:blipFill>
        <p:spPr>
          <a:xfrm>
            <a:off x="7932420" y="269240"/>
            <a:ext cx="914400" cy="231580"/>
          </a:xfrm>
          <a:prstGeom prst="rect">
            <a:avLst/>
          </a:prstGeom>
        </p:spPr>
      </p:pic>
    </p:spTree>
    <p:extLst>
      <p:ext uri="{BB962C8B-B14F-4D97-AF65-F5344CB8AC3E}">
        <p14:creationId xmlns:p14="http://schemas.microsoft.com/office/powerpoint/2010/main" val="18756335"/>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4"/>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630601939"/>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 id="2147484137" r:id="rId16"/>
    <p:sldLayoutId id="2147484139" r:id="rId17"/>
    <p:sldLayoutId id="2147484140" r:id="rId18"/>
    <p:sldLayoutId id="2147484141" r:id="rId19"/>
    <p:sldLayoutId id="2147484144" r:id="rId20"/>
    <p:sldLayoutId id="2147484145" r:id="rId21"/>
    <p:sldLayoutId id="2147484147" r:id="rId22"/>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2"/>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090325476"/>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5"/>
          <a:stretch>
            <a:fillRect/>
          </a:stretch>
        </p:blipFill>
        <p:spPr>
          <a:xfrm>
            <a:off x="7932420" y="269240"/>
            <a:ext cx="914400" cy="231580"/>
          </a:xfrm>
          <a:prstGeom prst="rect">
            <a:avLst/>
          </a:prstGeom>
        </p:spPr>
      </p:pic>
    </p:spTree>
    <p:extLst>
      <p:ext uri="{BB962C8B-B14F-4D97-AF65-F5344CB8AC3E}">
        <p14:creationId xmlns:p14="http://schemas.microsoft.com/office/powerpoint/2010/main" val="819457159"/>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70" r:id="rId10"/>
    <p:sldLayoutId id="2147484171" r:id="rId11"/>
    <p:sldLayoutId id="2147484173" r:id="rId12"/>
    <p:sldLayoutId id="2147484174" r:id="rId13"/>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7"/>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517195871"/>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90" r:id="rId13"/>
    <p:sldLayoutId id="2147484194" r:id="rId14"/>
    <p:sldLayoutId id="2147484195" r:id="rId15"/>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1" name="Picture 1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18438" y="320278"/>
            <a:ext cx="914400" cy="184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6" r:id="rId1"/>
  </p:sldLayoutIdLst>
  <p:hf hdr="0" ftr="0" dt="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pic>
        <p:nvPicPr>
          <p:cNvPr id="7" name="Picture 11"/>
          <p:cNvPicPr>
            <a:picLocks noChangeAspect="1"/>
          </p:cNvPicPr>
          <p:nvPr userDrawn="1"/>
        </p:nvPicPr>
        <p:blipFill>
          <a:blip r:embed="rId37" cstate="email">
            <a:extLst>
              <a:ext uri="{28A0092B-C50C-407E-A947-70E740481C1C}">
                <a14:useLocalDpi xmlns:a14="http://schemas.microsoft.com/office/drawing/2010/main" val="0"/>
              </a:ext>
            </a:extLst>
          </a:blip>
          <a:srcRect/>
          <a:stretch>
            <a:fillRect/>
          </a:stretch>
        </p:blipFill>
        <p:spPr bwMode="auto">
          <a:xfrm>
            <a:off x="7818438" y="320280"/>
            <a:ext cx="9144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3474380993"/>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 id="2147484216" r:id="rId12"/>
    <p:sldLayoutId id="2147484217" r:id="rId13"/>
    <p:sldLayoutId id="2147484218" r:id="rId14"/>
    <p:sldLayoutId id="2147484219" r:id="rId15"/>
    <p:sldLayoutId id="2147484220" r:id="rId16"/>
    <p:sldLayoutId id="2147484221" r:id="rId17"/>
    <p:sldLayoutId id="2147484222" r:id="rId18"/>
    <p:sldLayoutId id="2147484223" r:id="rId19"/>
    <p:sldLayoutId id="2147484224" r:id="rId20"/>
    <p:sldLayoutId id="2147484225" r:id="rId21"/>
    <p:sldLayoutId id="2147484226" r:id="rId22"/>
    <p:sldLayoutId id="2147484227" r:id="rId23"/>
    <p:sldLayoutId id="2147484228" r:id="rId24"/>
    <p:sldLayoutId id="2147484229" r:id="rId25"/>
    <p:sldLayoutId id="2147484230" r:id="rId26"/>
    <p:sldLayoutId id="2147484231" r:id="rId27"/>
    <p:sldLayoutId id="2147484232" r:id="rId28"/>
    <p:sldLayoutId id="2147484233" r:id="rId29"/>
    <p:sldLayoutId id="2147484234" r:id="rId30"/>
    <p:sldLayoutId id="2147484235" r:id="rId31"/>
    <p:sldLayoutId id="2147484236" r:id="rId32"/>
    <p:sldLayoutId id="2147484237" r:id="rId33"/>
    <p:sldLayoutId id="2147484238" r:id="rId34"/>
    <p:sldLayoutId id="2147484239" r:id="rId35"/>
  </p:sldLayoutIdLst>
  <p:hf hdr="0" ftr="0" dt="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189" algn="l" rtl="0" eaLnBrk="1" fontAlgn="base" hangingPunct="1">
        <a:spcBef>
          <a:spcPct val="0"/>
        </a:spcBef>
        <a:spcAft>
          <a:spcPts val="2000"/>
        </a:spcAft>
        <a:defRPr sz="2500">
          <a:solidFill>
            <a:schemeClr val="tx1"/>
          </a:solidFill>
          <a:latin typeface="Arial Black" charset="0"/>
          <a:ea typeface="ＭＳ Ｐゴシック" charset="0"/>
        </a:defRPr>
      </a:lvl6pPr>
      <a:lvl7pPr marL="914378" algn="l" rtl="0" eaLnBrk="1" fontAlgn="base" hangingPunct="1">
        <a:spcBef>
          <a:spcPct val="0"/>
        </a:spcBef>
        <a:spcAft>
          <a:spcPts val="2000"/>
        </a:spcAft>
        <a:defRPr sz="2500">
          <a:solidFill>
            <a:schemeClr val="tx1"/>
          </a:solidFill>
          <a:latin typeface="Arial Black" charset="0"/>
          <a:ea typeface="ＭＳ Ｐゴシック" charset="0"/>
        </a:defRPr>
      </a:lvl7pPr>
      <a:lvl8pPr marL="1371566" algn="l" rtl="0" eaLnBrk="1" fontAlgn="base" hangingPunct="1">
        <a:spcBef>
          <a:spcPct val="0"/>
        </a:spcBef>
        <a:spcAft>
          <a:spcPts val="2000"/>
        </a:spcAft>
        <a:defRPr sz="2500">
          <a:solidFill>
            <a:schemeClr val="tx1"/>
          </a:solidFill>
          <a:latin typeface="Arial Black" charset="0"/>
          <a:ea typeface="ＭＳ Ｐゴシック" charset="0"/>
        </a:defRPr>
      </a:lvl8pPr>
      <a:lvl9pPr marL="1828754"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189" indent="-228594"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783" indent="-228594"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378" indent="-228594"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2972" indent="-228594"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566" indent="-228594" algn="l" defTabSz="914378"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160" indent="-228594" algn="l" defTabSz="914378"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7"/>
          <a:stretch>
            <a:fillRect/>
          </a:stretch>
        </p:blipFill>
        <p:spPr>
          <a:xfrm>
            <a:off x="7932420" y="269240"/>
            <a:ext cx="914400" cy="231580"/>
          </a:xfrm>
          <a:prstGeom prst="rect">
            <a:avLst/>
          </a:prstGeom>
        </p:spPr>
      </p:pic>
    </p:spTree>
    <p:extLst>
      <p:ext uri="{BB962C8B-B14F-4D97-AF65-F5344CB8AC3E}">
        <p14:creationId xmlns:p14="http://schemas.microsoft.com/office/powerpoint/2010/main" val="575452743"/>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6" r:id="rId3"/>
    <p:sldLayoutId id="2147483929" r:id="rId4"/>
    <p:sldLayoutId id="2147483930" r:id="rId5"/>
    <p:sldLayoutId id="2147483931" r:id="rId6"/>
    <p:sldLayoutId id="2147483933" r:id="rId7"/>
    <p:sldLayoutId id="2147484045" r:id="rId8"/>
    <p:sldLayoutId id="2147483934" r:id="rId9"/>
    <p:sldLayoutId id="2147484052" r:id="rId10"/>
    <p:sldLayoutId id="2147483950" r:id="rId11"/>
    <p:sldLayoutId id="2147483951" r:id="rId12"/>
    <p:sldLayoutId id="2147483955" r:id="rId13"/>
    <p:sldLayoutId id="2147483954" r:id="rId14"/>
    <p:sldLayoutId id="2147484053" r:id="rId15"/>
  </p:sldLayoutIdLst>
  <p:hf hdr="0" ftr="0"/>
  <p:txStyles>
    <p:titleStyle>
      <a:lvl1pPr algn="l" rtl="0" eaLnBrk="1" fontAlgn="base" hangingPunct="1">
        <a:spcBef>
          <a:spcPct val="0"/>
        </a:spcBef>
        <a:spcAft>
          <a:spcPts val="2000"/>
        </a:spcAft>
        <a:defRPr lang="en-US" sz="2500" kern="1200" dirty="0">
          <a:solidFill>
            <a:schemeClr val="tx1"/>
          </a:solidFill>
          <a:latin typeface="Futura For Stryker" panose="020B0802020204020204" pitchFamily="34" charset="0"/>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8"/>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655748617"/>
      </p:ext>
    </p:extLst>
  </p:cSld>
  <p:clrMap bg1="lt1" tx1="dk1" bg2="lt2" tx2="dk2" accent1="accent1" accent2="accent2" accent3="accent3" accent4="accent4" accent5="accent5" accent6="accent6" hlink="hlink" folHlink="folHlink"/>
  <p:sldLayoutIdLst>
    <p:sldLayoutId id="2147483965" r:id="rId1"/>
    <p:sldLayoutId id="2147483969" r:id="rId2"/>
    <p:sldLayoutId id="2147483968" r:id="rId3"/>
    <p:sldLayoutId id="2147483964" r:id="rId4"/>
    <p:sldLayoutId id="2147483967" r:id="rId5"/>
    <p:sldLayoutId id="2147483966" r:id="rId6"/>
  </p:sldLayoutIdLst>
  <p:hf hdr="0" ftr="0"/>
  <p:txStyles>
    <p:titleStyle>
      <a:lvl1pPr algn="l" rtl="0" eaLnBrk="1" fontAlgn="base" hangingPunct="1">
        <a:spcBef>
          <a:spcPct val="0"/>
        </a:spcBef>
        <a:spcAft>
          <a:spcPts val="2000"/>
        </a:spcAft>
        <a:defRPr lang="en-US" sz="2500" kern="1200" dirty="0">
          <a:solidFill>
            <a:schemeClr val="tx1"/>
          </a:solidFill>
          <a:latin typeface="Futura For Stryker" panose="020B0802020204020204" pitchFamily="34" charset="0"/>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8"/>
          <a:stretch>
            <a:fillRect/>
          </a:stretch>
        </p:blipFill>
        <p:spPr>
          <a:xfrm>
            <a:off x="7932420" y="269240"/>
            <a:ext cx="914400" cy="231580"/>
          </a:xfrm>
          <a:prstGeom prst="rect">
            <a:avLst/>
          </a:prstGeom>
        </p:spPr>
      </p:pic>
    </p:spTree>
    <p:extLst>
      <p:ext uri="{BB962C8B-B14F-4D97-AF65-F5344CB8AC3E}">
        <p14:creationId xmlns:p14="http://schemas.microsoft.com/office/powerpoint/2010/main" val="4118576886"/>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Lst>
  <p:hf hdr="0" ftr="0"/>
  <p:txStyles>
    <p:titleStyle>
      <a:lvl1pPr algn="l" rtl="0" eaLnBrk="1" fontAlgn="base" hangingPunct="1">
        <a:spcBef>
          <a:spcPct val="0"/>
        </a:spcBef>
        <a:spcAft>
          <a:spcPts val="2000"/>
        </a:spcAft>
        <a:defRPr lang="en-US" sz="2500" kern="1200" dirty="0">
          <a:solidFill>
            <a:schemeClr val="tx1"/>
          </a:solidFill>
          <a:latin typeface="Futura For Stryker" panose="020B0802020204020204" pitchFamily="34" charset="0"/>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8"/>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32674539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5" r:id="rId3"/>
    <p:sldLayoutId id="2147483938" r:id="rId4"/>
    <p:sldLayoutId id="2147483939" r:id="rId5"/>
    <p:sldLayoutId id="2147483940" r:id="rId6"/>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5"/>
          <a:stretch>
            <a:fillRect/>
          </a:stretch>
        </p:blipFill>
        <p:spPr>
          <a:xfrm>
            <a:off x="7932420" y="269240"/>
            <a:ext cx="914400" cy="231580"/>
          </a:xfrm>
          <a:prstGeom prst="rect">
            <a:avLst/>
          </a:prstGeom>
        </p:spPr>
      </p:pic>
    </p:spTree>
    <p:extLst>
      <p:ext uri="{BB962C8B-B14F-4D97-AF65-F5344CB8AC3E}">
        <p14:creationId xmlns:p14="http://schemas.microsoft.com/office/powerpoint/2010/main" val="1011856411"/>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Lst>
  <p:hf hdr="0" ftr="0"/>
  <p:txStyles>
    <p:titleStyle>
      <a:lvl1pPr algn="l" rtl="0" eaLnBrk="1" fontAlgn="base" hangingPunct="1">
        <a:spcBef>
          <a:spcPct val="0"/>
        </a:spcBef>
        <a:spcAft>
          <a:spcPts val="2000"/>
        </a:spcAft>
        <a:defRPr sz="2500" kern="1200">
          <a:solidFill>
            <a:schemeClr val="tx1"/>
          </a:solidFill>
          <a:latin typeface="Futura For Stryker" panose="020B0802020204020204" pitchFamily="34" charset="0"/>
          <a:ea typeface="MS PGothic" pitchFamily="34" charset="-128"/>
          <a:cs typeface="Futura For Stryker" panose="020B0802020204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8"/>
          <a:stretch>
            <a:fillRect/>
          </a:stretch>
        </p:blipFill>
        <p:spPr>
          <a:xfrm>
            <a:off x="7932420" y="269240"/>
            <a:ext cx="914400" cy="231580"/>
          </a:xfrm>
          <a:prstGeom prst="rect">
            <a:avLst/>
          </a:prstGeom>
        </p:spPr>
      </p:pic>
    </p:spTree>
    <p:extLst>
      <p:ext uri="{BB962C8B-B14F-4D97-AF65-F5344CB8AC3E}">
        <p14:creationId xmlns:p14="http://schemas.microsoft.com/office/powerpoint/2010/main" val="644774069"/>
      </p:ext>
    </p:extLst>
  </p:cSld>
  <p:clrMap bg1="lt1" tx1="dk1" bg2="lt2" tx2="dk2" accent1="accent1" accent2="accent2" accent3="accent3" accent4="accent4" accent5="accent5" accent6="accent6" hlink="hlink" folHlink="folHlink"/>
  <p:sldLayoutIdLst>
    <p:sldLayoutId id="2147483957" r:id="rId1"/>
    <p:sldLayoutId id="2147483959" r:id="rId2"/>
    <p:sldLayoutId id="2147483958" r:id="rId3"/>
    <p:sldLayoutId id="2147483960" r:id="rId4"/>
    <p:sldLayoutId id="2147483961" r:id="rId5"/>
    <p:sldLayoutId id="2147483941" r:id="rId6"/>
  </p:sldLayoutIdLst>
  <p:hf hdr="0" ftr="0"/>
  <p:txStyles>
    <p:titleStyle>
      <a:lvl1pPr algn="l" rtl="0" eaLnBrk="1" fontAlgn="base" hangingPunct="1">
        <a:spcBef>
          <a:spcPct val="0"/>
        </a:spcBef>
        <a:spcAft>
          <a:spcPts val="2000"/>
        </a:spcAft>
        <a:defRPr sz="2500" kern="1200">
          <a:solidFill>
            <a:schemeClr val="tx1"/>
          </a:solidFill>
          <a:latin typeface="Futura For Stryker" panose="020B0802020204020204" pitchFamily="34" charset="0"/>
          <a:ea typeface="MS PGothic" pitchFamily="34" charset="-128"/>
          <a:cs typeface="Futura For Stryker" panose="020B0802020204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874501499"/>
      </p:ext>
    </p:extLst>
  </p:cSld>
  <p:clrMap bg1="lt1" tx1="dk1" bg2="lt2" tx2="dk2" accent1="accent1" accent2="accent2" accent3="accent3" accent4="accent4" accent5="accent5" accent6="accent6" hlink="hlink" folHlink="folHlink"/>
  <p:sldLayoutIdLst>
    <p:sldLayoutId id="2147483944" r:id="rId1"/>
    <p:sldLayoutId id="2147484002" r:id="rId2"/>
    <p:sldLayoutId id="2147484050" r:id="rId3"/>
    <p:sldLayoutId id="2147484046" r:id="rId4"/>
    <p:sldLayoutId id="2147483945" r:id="rId5"/>
    <p:sldLayoutId id="2147484051" r:id="rId6"/>
    <p:sldLayoutId id="2147483943" r:id="rId7"/>
    <p:sldLayoutId id="2147483946" r:id="rId8"/>
    <p:sldLayoutId id="2147483947" r:id="rId9"/>
    <p:sldLayoutId id="2147483948" r:id="rId10"/>
    <p:sldLayoutId id="2147483949" r:id="rId11"/>
  </p:sldLayoutIdLst>
  <p:hf hdr="0" ftr="0"/>
  <p:txStyles>
    <p:titleStyle>
      <a:lvl1pPr algn="l" rtl="0" eaLnBrk="1" fontAlgn="base" hangingPunct="1">
        <a:spcBef>
          <a:spcPct val="0"/>
        </a:spcBef>
        <a:spcAft>
          <a:spcPts val="2000"/>
        </a:spcAft>
        <a:defRPr sz="2500" kern="1200">
          <a:solidFill>
            <a:schemeClr val="tx1"/>
          </a:solidFill>
          <a:latin typeface="Futura For Stryker" panose="020B0802020204020204" pitchFamily="34" charset="0"/>
          <a:ea typeface="MS PGothic" pitchFamily="34" charset="-128"/>
          <a:cs typeface="Futura For Stryker" panose="020B0802020204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1"/>
          <a:stretch>
            <a:fillRect/>
          </a:stretch>
        </p:blipFill>
        <p:spPr>
          <a:xfrm>
            <a:off x="7932420" y="269240"/>
            <a:ext cx="914400" cy="231580"/>
          </a:xfrm>
          <a:prstGeom prst="rect">
            <a:avLst/>
          </a:prstGeom>
        </p:spPr>
      </p:pic>
    </p:spTree>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775" r:id="rId4"/>
    <p:sldLayoutId id="2147483776" r:id="rId5"/>
    <p:sldLayoutId id="2147483761" r:id="rId6"/>
    <p:sldLayoutId id="2147483871" r:id="rId7"/>
    <p:sldLayoutId id="2147483857" r:id="rId8"/>
    <p:sldLayoutId id="2147483860" r:id="rId9"/>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xml"/><Relationship Id="rId1" Type="http://schemas.openxmlformats.org/officeDocument/2006/relationships/slideLayout" Target="../slideLayouts/slideLayout129.xml"/><Relationship Id="rId4" Type="http://schemas.openxmlformats.org/officeDocument/2006/relationships/image" Target="../media/image87.png"/></Relationships>
</file>

<file path=ppt/slides/_rels/slide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xml"/><Relationship Id="rId1" Type="http://schemas.openxmlformats.org/officeDocument/2006/relationships/slideLayout" Target="../slideLayouts/slideLayout129.xml"/><Relationship Id="rId4" Type="http://schemas.openxmlformats.org/officeDocument/2006/relationships/image" Target="../media/image107.png"/></Relationships>
</file>

<file path=ppt/slides/_rels/slide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xml"/><Relationship Id="rId1" Type="http://schemas.openxmlformats.org/officeDocument/2006/relationships/slideLayout" Target="../slideLayouts/slideLayout129.xml"/><Relationship Id="rId5" Type="http://schemas.openxmlformats.org/officeDocument/2006/relationships/image" Target="../media/image110.png"/><Relationship Id="rId4" Type="http://schemas.openxmlformats.org/officeDocument/2006/relationships/image" Target="../media/image109.png"/></Relationships>
</file>

<file path=ppt/slides/_rels/slide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129.xml"/><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129.xml"/><Relationship Id="rId5" Type="http://schemas.openxmlformats.org/officeDocument/2006/relationships/image" Target="../media/image93.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hyperlink" Target="https://author-stryker-prod.adobecqms.net/aem/experience-fragments.html/content/experience-fragments" TargetMode="External"/><Relationship Id="rId2" Type="http://schemas.openxmlformats.org/officeDocument/2006/relationships/notesSlide" Target="../notesSlides/notesSlide4.xml"/><Relationship Id="rId1" Type="http://schemas.openxmlformats.org/officeDocument/2006/relationships/slideLayout" Target="../slideLayouts/slideLayout129.xm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xml"/><Relationship Id="rId1" Type="http://schemas.openxmlformats.org/officeDocument/2006/relationships/slideLayout" Target="../slideLayouts/slideLayout129.xml"/><Relationship Id="rId5" Type="http://schemas.openxmlformats.org/officeDocument/2006/relationships/image" Target="../media/image97.png"/><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xml"/><Relationship Id="rId1" Type="http://schemas.openxmlformats.org/officeDocument/2006/relationships/slideLayout" Target="../slideLayouts/slideLayout129.xml"/><Relationship Id="rId5" Type="http://schemas.openxmlformats.org/officeDocument/2006/relationships/image" Target="../media/image100.png"/><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xml"/><Relationship Id="rId1" Type="http://schemas.openxmlformats.org/officeDocument/2006/relationships/slideLayout" Target="../slideLayouts/slideLayout129.xml"/><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xml"/><Relationship Id="rId1" Type="http://schemas.openxmlformats.org/officeDocument/2006/relationships/slideLayout" Target="../slideLayouts/slideLayout129.xml"/><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xml"/><Relationship Id="rId1" Type="http://schemas.openxmlformats.org/officeDocument/2006/relationships/slideLayout" Target="../slideLayouts/slideLayout1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FE49E4-1835-4368-8AFC-603344705367}"/>
              </a:ext>
            </a:extLst>
          </p:cNvPr>
          <p:cNvSpPr txBox="1">
            <a:spLocks/>
          </p:cNvSpPr>
          <p:nvPr/>
        </p:nvSpPr>
        <p:spPr>
          <a:xfrm>
            <a:off x="1007779" y="1638516"/>
            <a:ext cx="8625318" cy="1433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dirty="0">
                <a:solidFill>
                  <a:prstClr val="black"/>
                </a:solidFill>
                <a:latin typeface="EgyptienneURWLig" pitchFamily="2" charset="77"/>
              </a:rPr>
              <a:t>Creating Full Width Carousel’s</a:t>
            </a:r>
            <a:br>
              <a:rPr lang="en-US" sz="3200" dirty="0">
                <a:solidFill>
                  <a:prstClr val="black"/>
                </a:solidFill>
                <a:latin typeface="Futura For Stryker" panose="020B0802020204020204" pitchFamily="34" charset="0"/>
              </a:rPr>
            </a:br>
            <a:r>
              <a:rPr kumimoji="0" lang="en-US" sz="3200" b="0" i="0" u="none" strike="noStrike" kern="1200" cap="none" spc="0" normalizeH="0" baseline="0" noProof="0" dirty="0">
                <a:ln>
                  <a:noFill/>
                </a:ln>
                <a:solidFill>
                  <a:schemeClr val="bg2"/>
                </a:solidFill>
                <a:effectLst/>
                <a:uLnTx/>
                <a:uFillTx/>
                <a:latin typeface="Futura For Stryker" panose="020B0802020204020204" pitchFamily="34" charset="0"/>
                <a:ea typeface="+mj-ea"/>
                <a:cs typeface="+mj-cs"/>
              </a:rPr>
              <a:t>With Experience Fragments</a:t>
            </a:r>
          </a:p>
        </p:txBody>
      </p:sp>
      <p:sp>
        <p:nvSpPr>
          <p:cNvPr id="13" name="TextBox 12">
            <a:extLst>
              <a:ext uri="{FF2B5EF4-FFF2-40B4-BE49-F238E27FC236}">
                <a16:creationId xmlns:a16="http://schemas.microsoft.com/office/drawing/2014/main" id="{D18FEE7C-3536-4575-B86A-73F872DCA21A}"/>
              </a:ext>
            </a:extLst>
          </p:cNvPr>
          <p:cNvSpPr txBox="1"/>
          <p:nvPr/>
        </p:nvSpPr>
        <p:spPr>
          <a:xfrm>
            <a:off x="1736709" y="1960305"/>
            <a:ext cx="862781"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B500"/>
              </a:solidFill>
              <a:effectLst/>
              <a:uLnTx/>
              <a:uFillTx/>
              <a:latin typeface="Futura For Stryker" panose="020B0802020204020204" pitchFamily="34" charset="0"/>
              <a:ea typeface="MS PGothic" charset="0"/>
            </a:endParaRPr>
          </a:p>
        </p:txBody>
      </p:sp>
      <p:pic>
        <p:nvPicPr>
          <p:cNvPr id="55" name="Picture 54" descr="A picture containing wall&#10;&#10;Description generated with high confidence">
            <a:extLst>
              <a:ext uri="{FF2B5EF4-FFF2-40B4-BE49-F238E27FC236}">
                <a16:creationId xmlns:a16="http://schemas.microsoft.com/office/drawing/2014/main" id="{B068ED78-C955-2B40-9FEE-CCF4A86420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2788000"/>
            <a:ext cx="9144000" cy="1103516"/>
          </a:xfrm>
          <a:prstGeom prst="rect">
            <a:avLst/>
          </a:prstGeom>
        </p:spPr>
      </p:pic>
      <p:pic>
        <p:nvPicPr>
          <p:cNvPr id="56" name="Picture 55">
            <a:extLst>
              <a:ext uri="{FF2B5EF4-FFF2-40B4-BE49-F238E27FC236}">
                <a16:creationId xmlns:a16="http://schemas.microsoft.com/office/drawing/2014/main" id="{8454FB65-B8E6-C740-A249-229495F1BEA4}"/>
              </a:ext>
            </a:extLst>
          </p:cNvPr>
          <p:cNvPicPr>
            <a:picLocks noChangeAspect="1"/>
          </p:cNvPicPr>
          <p:nvPr/>
        </p:nvPicPr>
        <p:blipFill rotWithShape="1">
          <a:blip r:embed="rId4"/>
          <a:srcRect t="2340" b="3179"/>
          <a:stretch/>
        </p:blipFill>
        <p:spPr>
          <a:xfrm rot="5400000">
            <a:off x="1932693" y="-1097583"/>
            <a:ext cx="4158093" cy="7383102"/>
          </a:xfrm>
          <a:prstGeom prst="rect">
            <a:avLst/>
          </a:prstGeom>
        </p:spPr>
      </p:pic>
    </p:spTree>
    <p:extLst>
      <p:ext uri="{BB962C8B-B14F-4D97-AF65-F5344CB8AC3E}">
        <p14:creationId xmlns:p14="http://schemas.microsoft.com/office/powerpoint/2010/main" val="1792835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18FEE7C-3536-4575-B86A-73F872DCA21A}"/>
              </a:ext>
            </a:extLst>
          </p:cNvPr>
          <p:cNvSpPr txBox="1"/>
          <p:nvPr/>
        </p:nvSpPr>
        <p:spPr>
          <a:xfrm>
            <a:off x="1736709" y="1960305"/>
            <a:ext cx="862781"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B500"/>
              </a:solidFill>
              <a:effectLst/>
              <a:uLnTx/>
              <a:uFillTx/>
              <a:latin typeface="Futura For Stryker" panose="020B0802020204020204" pitchFamily="34" charset="0"/>
              <a:ea typeface="MS PGothic" charset="0"/>
            </a:endParaRPr>
          </a:p>
        </p:txBody>
      </p:sp>
      <p:sp>
        <p:nvSpPr>
          <p:cNvPr id="5" name="TextBox 4">
            <a:extLst>
              <a:ext uri="{FF2B5EF4-FFF2-40B4-BE49-F238E27FC236}">
                <a16:creationId xmlns:a16="http://schemas.microsoft.com/office/drawing/2014/main" id="{F1C1BA18-34B2-EB4B-9C14-420E3B0732F5}"/>
              </a:ext>
            </a:extLst>
          </p:cNvPr>
          <p:cNvSpPr txBox="1"/>
          <p:nvPr/>
        </p:nvSpPr>
        <p:spPr>
          <a:xfrm>
            <a:off x="357943" y="424450"/>
            <a:ext cx="7499517" cy="769441"/>
          </a:xfrm>
          <a:prstGeom prst="rect">
            <a:avLst/>
          </a:prstGeom>
          <a:noFill/>
        </p:spPr>
        <p:txBody>
          <a:bodyPr wrap="square" lIns="0" tIns="0" rIns="0" bIns="0" rtlCol="0">
            <a:spAutoFit/>
          </a:bodyPr>
          <a:lstStyle/>
          <a:p>
            <a:r>
              <a:rPr lang="en-US" sz="1000" dirty="0">
                <a:latin typeface="Futura For Stryker" panose="020B0802020204020204" pitchFamily="34" charset="0"/>
              </a:rPr>
              <a:t>Step 12.) </a:t>
            </a:r>
            <a:r>
              <a:rPr lang="en-US" sz="1000" dirty="0">
                <a:latin typeface="EgyptienneURWLig" pitchFamily="2" charset="77"/>
              </a:rPr>
              <a:t>In the pop up menu select the ”Experience Fragment (Desktop)” tab option. Here you can </a:t>
            </a:r>
            <a:br>
              <a:rPr lang="en-US" sz="1000" dirty="0">
                <a:latin typeface="EgyptienneURWLig" pitchFamily="2" charset="77"/>
              </a:rPr>
            </a:br>
            <a:r>
              <a:rPr lang="en-US" sz="1000" dirty="0">
                <a:latin typeface="EgyptienneURWLig" pitchFamily="2" charset="77"/>
              </a:rPr>
              <a:t>configure where text will appear overlaid on your video/image by adjusting the Margins for the text. </a:t>
            </a:r>
            <a:br>
              <a:rPr lang="en-US" sz="1000" dirty="0">
                <a:latin typeface="EgyptienneURWLig" pitchFamily="2" charset="77"/>
              </a:rPr>
            </a:br>
            <a:br>
              <a:rPr lang="en-US" sz="1000" dirty="0">
                <a:latin typeface="EgyptienneURWLig" pitchFamily="2" charset="77"/>
              </a:rPr>
            </a:br>
            <a:r>
              <a:rPr lang="en-US" sz="1000" dirty="0">
                <a:latin typeface="EgyptienneURWLig" pitchFamily="2" charset="77"/>
              </a:rPr>
              <a:t>Under “Experience Fragment Path For Desktop” select the “Browse” icon and navigate to the location of your experience fragment. Make sure to select the child experience fragment and not its parent folder. Then click the “Checkmark” at the top right. </a:t>
            </a:r>
          </a:p>
        </p:txBody>
      </p:sp>
      <p:pic>
        <p:nvPicPr>
          <p:cNvPr id="3" name="Picture 2" descr="Graphical user interface, text, application, email&#10;&#10;Description automatically generated">
            <a:extLst>
              <a:ext uri="{FF2B5EF4-FFF2-40B4-BE49-F238E27FC236}">
                <a16:creationId xmlns:a16="http://schemas.microsoft.com/office/drawing/2014/main" id="{B119A0E5-02C7-6943-8A0E-0906CFFC585C}"/>
              </a:ext>
            </a:extLst>
          </p:cNvPr>
          <p:cNvPicPr>
            <a:picLocks noChangeAspect="1"/>
          </p:cNvPicPr>
          <p:nvPr/>
        </p:nvPicPr>
        <p:blipFill>
          <a:blip r:embed="rId3"/>
          <a:stretch>
            <a:fillRect/>
          </a:stretch>
        </p:blipFill>
        <p:spPr>
          <a:xfrm>
            <a:off x="357943" y="1351082"/>
            <a:ext cx="3746224" cy="3564303"/>
          </a:xfrm>
          <a:prstGeom prst="rect">
            <a:avLst/>
          </a:prstGeom>
          <a:ln>
            <a:solidFill>
              <a:schemeClr val="tx1"/>
            </a:solidFill>
          </a:ln>
        </p:spPr>
      </p:pic>
      <p:pic>
        <p:nvPicPr>
          <p:cNvPr id="6" name="Picture 5" descr="Graphical user interface, application&#10;&#10;Description automatically generated">
            <a:extLst>
              <a:ext uri="{FF2B5EF4-FFF2-40B4-BE49-F238E27FC236}">
                <a16:creationId xmlns:a16="http://schemas.microsoft.com/office/drawing/2014/main" id="{250B77B0-2CB6-414C-BAA0-81899ED9F3D5}"/>
              </a:ext>
            </a:extLst>
          </p:cNvPr>
          <p:cNvPicPr>
            <a:picLocks noChangeAspect="1"/>
          </p:cNvPicPr>
          <p:nvPr/>
        </p:nvPicPr>
        <p:blipFill>
          <a:blip r:embed="rId4"/>
          <a:stretch>
            <a:fillRect/>
          </a:stretch>
        </p:blipFill>
        <p:spPr>
          <a:xfrm>
            <a:off x="4410759" y="1351082"/>
            <a:ext cx="4375298" cy="1839068"/>
          </a:xfrm>
          <a:prstGeom prst="rect">
            <a:avLst/>
          </a:prstGeom>
          <a:ln>
            <a:solidFill>
              <a:schemeClr val="tx1"/>
            </a:solidFill>
          </a:ln>
        </p:spPr>
      </p:pic>
      <p:sp>
        <p:nvSpPr>
          <p:cNvPr id="8" name="Oval 7">
            <a:extLst>
              <a:ext uri="{FF2B5EF4-FFF2-40B4-BE49-F238E27FC236}">
                <a16:creationId xmlns:a16="http://schemas.microsoft.com/office/drawing/2014/main" id="{64CF9632-58D6-6E4F-9776-3455845AEBF0}"/>
              </a:ext>
            </a:extLst>
          </p:cNvPr>
          <p:cNvSpPr/>
          <p:nvPr/>
        </p:nvSpPr>
        <p:spPr>
          <a:xfrm>
            <a:off x="8548577" y="1351082"/>
            <a:ext cx="292395" cy="202017"/>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9" name="Straight Arrow Connector 8">
            <a:extLst>
              <a:ext uri="{FF2B5EF4-FFF2-40B4-BE49-F238E27FC236}">
                <a16:creationId xmlns:a16="http://schemas.microsoft.com/office/drawing/2014/main" id="{3D57E03F-1322-DD48-8933-2F7B4D9A2645}"/>
              </a:ext>
            </a:extLst>
          </p:cNvPr>
          <p:cNvCxnSpPr>
            <a:cxnSpLocks/>
          </p:cNvCxnSpPr>
          <p:nvPr/>
        </p:nvCxnSpPr>
        <p:spPr>
          <a:xfrm flipH="1">
            <a:off x="1967023" y="1553099"/>
            <a:ext cx="427904" cy="1959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B88AC07-07A7-564B-8150-B8C2EA8A8F36}"/>
              </a:ext>
            </a:extLst>
          </p:cNvPr>
          <p:cNvCxnSpPr>
            <a:cxnSpLocks/>
          </p:cNvCxnSpPr>
          <p:nvPr/>
        </p:nvCxnSpPr>
        <p:spPr>
          <a:xfrm>
            <a:off x="3259709" y="2172637"/>
            <a:ext cx="323463" cy="2037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F5354A9-B0D5-AE47-BF31-57FF3015D55E}"/>
              </a:ext>
            </a:extLst>
          </p:cNvPr>
          <p:cNvSpPr txBox="1"/>
          <p:nvPr/>
        </p:nvSpPr>
        <p:spPr>
          <a:xfrm>
            <a:off x="4403691" y="3410427"/>
            <a:ext cx="4361101" cy="615553"/>
          </a:xfrm>
          <a:prstGeom prst="rect">
            <a:avLst/>
          </a:prstGeom>
          <a:noFill/>
        </p:spPr>
        <p:txBody>
          <a:bodyPr wrap="square" lIns="0" tIns="0" rIns="0" bIns="0" rtlCol="0">
            <a:spAutoFit/>
          </a:bodyPr>
          <a:lstStyle/>
          <a:p>
            <a:r>
              <a:rPr lang="en-US" sz="1000" dirty="0">
                <a:latin typeface="Futura For Stryker" panose="020B0802020204020204" pitchFamily="34" charset="0"/>
              </a:rPr>
              <a:t>Sidenote .) </a:t>
            </a:r>
            <a:r>
              <a:rPr lang="en-US" sz="1000" dirty="0">
                <a:latin typeface="EgyptienneURWLig" pitchFamily="2" charset="77"/>
              </a:rPr>
              <a:t>You can create an experience fragment for Mobile view that differs from your desktop. Simply follow the same steps above to create a Mobile experience fragment, and then link it under the “Experience Fragment (Mobile)” tab option the same way you linked the desktop version. </a:t>
            </a:r>
          </a:p>
        </p:txBody>
      </p:sp>
    </p:spTree>
    <p:extLst>
      <p:ext uri="{BB962C8B-B14F-4D97-AF65-F5344CB8AC3E}">
        <p14:creationId xmlns:p14="http://schemas.microsoft.com/office/powerpoint/2010/main" val="3870869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18FEE7C-3536-4575-B86A-73F872DCA21A}"/>
              </a:ext>
            </a:extLst>
          </p:cNvPr>
          <p:cNvSpPr txBox="1"/>
          <p:nvPr/>
        </p:nvSpPr>
        <p:spPr>
          <a:xfrm>
            <a:off x="1736709" y="1960305"/>
            <a:ext cx="862781"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B500"/>
              </a:solidFill>
              <a:effectLst/>
              <a:uLnTx/>
              <a:uFillTx/>
              <a:latin typeface="Futura For Stryker" panose="020B0802020204020204" pitchFamily="34" charset="0"/>
              <a:ea typeface="MS PGothic" charset="0"/>
            </a:endParaRPr>
          </a:p>
        </p:txBody>
      </p:sp>
      <p:sp>
        <p:nvSpPr>
          <p:cNvPr id="5" name="TextBox 4">
            <a:extLst>
              <a:ext uri="{FF2B5EF4-FFF2-40B4-BE49-F238E27FC236}">
                <a16:creationId xmlns:a16="http://schemas.microsoft.com/office/drawing/2014/main" id="{F1C1BA18-34B2-EB4B-9C14-420E3B0732F5}"/>
              </a:ext>
            </a:extLst>
          </p:cNvPr>
          <p:cNvSpPr txBox="1"/>
          <p:nvPr/>
        </p:nvSpPr>
        <p:spPr>
          <a:xfrm>
            <a:off x="357943" y="424450"/>
            <a:ext cx="6967890" cy="461665"/>
          </a:xfrm>
          <a:prstGeom prst="rect">
            <a:avLst/>
          </a:prstGeom>
          <a:noFill/>
        </p:spPr>
        <p:txBody>
          <a:bodyPr wrap="square" lIns="0" tIns="0" rIns="0" bIns="0" rtlCol="0">
            <a:spAutoFit/>
          </a:bodyPr>
          <a:lstStyle/>
          <a:p>
            <a:r>
              <a:rPr lang="en-US" sz="1000" dirty="0">
                <a:latin typeface="Futura For Stryker" panose="020B0802020204020204" pitchFamily="34" charset="0"/>
              </a:rPr>
              <a:t>Step 13.) </a:t>
            </a:r>
            <a:r>
              <a:rPr lang="en-US" sz="1000" dirty="0">
                <a:latin typeface="EgyptienneURWLig" pitchFamily="2" charset="77"/>
              </a:rPr>
              <a:t>Once completed you page should  have the video/experience fragment on page and any text you have added. Select the “Page Information” icon in the top left and then select “View as Published”. This will show you a proof example of your carousel as it will appear on the published version of the page. </a:t>
            </a:r>
          </a:p>
        </p:txBody>
      </p:sp>
      <p:pic>
        <p:nvPicPr>
          <p:cNvPr id="3" name="Picture 2" descr="Graphical user interface&#10;&#10;Description automatically generated">
            <a:extLst>
              <a:ext uri="{FF2B5EF4-FFF2-40B4-BE49-F238E27FC236}">
                <a16:creationId xmlns:a16="http://schemas.microsoft.com/office/drawing/2014/main" id="{E658C648-E7DF-B34E-9F2B-208E202523D5}"/>
              </a:ext>
            </a:extLst>
          </p:cNvPr>
          <p:cNvPicPr>
            <a:picLocks noChangeAspect="1"/>
          </p:cNvPicPr>
          <p:nvPr/>
        </p:nvPicPr>
        <p:blipFill>
          <a:blip r:embed="rId3"/>
          <a:stretch>
            <a:fillRect/>
          </a:stretch>
        </p:blipFill>
        <p:spPr>
          <a:xfrm>
            <a:off x="357943" y="983512"/>
            <a:ext cx="3545852" cy="3593806"/>
          </a:xfrm>
          <a:prstGeom prst="rect">
            <a:avLst/>
          </a:prstGeom>
          <a:ln>
            <a:solidFill>
              <a:schemeClr val="tx1"/>
            </a:solidFill>
          </a:ln>
        </p:spPr>
      </p:pic>
      <p:pic>
        <p:nvPicPr>
          <p:cNvPr id="6" name="Picture 5" descr="Text&#10;&#10;Description automatically generated with low confidence">
            <a:extLst>
              <a:ext uri="{FF2B5EF4-FFF2-40B4-BE49-F238E27FC236}">
                <a16:creationId xmlns:a16="http://schemas.microsoft.com/office/drawing/2014/main" id="{0E76FC16-33B1-CF48-A8DC-93F27242DFD5}"/>
              </a:ext>
            </a:extLst>
          </p:cNvPr>
          <p:cNvPicPr>
            <a:picLocks noChangeAspect="1"/>
          </p:cNvPicPr>
          <p:nvPr/>
        </p:nvPicPr>
        <p:blipFill rotWithShape="1">
          <a:blip r:embed="rId4"/>
          <a:srcRect b="23669"/>
          <a:stretch/>
        </p:blipFill>
        <p:spPr>
          <a:xfrm>
            <a:off x="4082903" y="983512"/>
            <a:ext cx="1731847" cy="1429114"/>
          </a:xfrm>
          <a:prstGeom prst="rect">
            <a:avLst/>
          </a:prstGeom>
          <a:ln>
            <a:solidFill>
              <a:schemeClr val="tx1"/>
            </a:solidFill>
          </a:ln>
        </p:spPr>
      </p:pic>
      <p:pic>
        <p:nvPicPr>
          <p:cNvPr id="8" name="Picture 7" descr="Graphical user interface&#10;&#10;Description automatically generated">
            <a:extLst>
              <a:ext uri="{FF2B5EF4-FFF2-40B4-BE49-F238E27FC236}">
                <a16:creationId xmlns:a16="http://schemas.microsoft.com/office/drawing/2014/main" id="{709744AA-A083-6745-8F11-0F2CED966C18}"/>
              </a:ext>
            </a:extLst>
          </p:cNvPr>
          <p:cNvPicPr>
            <a:picLocks noChangeAspect="1"/>
          </p:cNvPicPr>
          <p:nvPr/>
        </p:nvPicPr>
        <p:blipFill rotWithShape="1">
          <a:blip r:embed="rId5"/>
          <a:srcRect b="13639"/>
          <a:stretch/>
        </p:blipFill>
        <p:spPr>
          <a:xfrm>
            <a:off x="4082903" y="2530720"/>
            <a:ext cx="4550734" cy="2418736"/>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AF159FA3-2D13-B447-9081-95BAD95425A8}"/>
              </a:ext>
            </a:extLst>
          </p:cNvPr>
          <p:cNvCxnSpPr>
            <a:cxnSpLocks/>
          </p:cNvCxnSpPr>
          <p:nvPr/>
        </p:nvCxnSpPr>
        <p:spPr>
          <a:xfrm flipH="1">
            <a:off x="4358048" y="930349"/>
            <a:ext cx="437236" cy="1127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9967324-AB10-9A43-B3A1-49666964C3DC}"/>
              </a:ext>
            </a:extLst>
          </p:cNvPr>
          <p:cNvCxnSpPr>
            <a:cxnSpLocks/>
          </p:cNvCxnSpPr>
          <p:nvPr/>
        </p:nvCxnSpPr>
        <p:spPr>
          <a:xfrm flipH="1">
            <a:off x="4446652" y="1887961"/>
            <a:ext cx="437236" cy="1127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07D2C7-2DCC-1346-845E-20EF022FDE8E}"/>
              </a:ext>
            </a:extLst>
          </p:cNvPr>
          <p:cNvSpPr txBox="1"/>
          <p:nvPr/>
        </p:nvSpPr>
        <p:spPr>
          <a:xfrm>
            <a:off x="7753782" y="2314248"/>
            <a:ext cx="879855" cy="153888"/>
          </a:xfrm>
          <a:prstGeom prst="rect">
            <a:avLst/>
          </a:prstGeom>
          <a:noFill/>
        </p:spPr>
        <p:txBody>
          <a:bodyPr wrap="square" lIns="0" tIns="0" rIns="0" bIns="0" rtlCol="0">
            <a:spAutoFit/>
          </a:bodyPr>
          <a:lstStyle/>
          <a:p>
            <a:r>
              <a:rPr lang="en-US" sz="1000" dirty="0">
                <a:latin typeface="Futura For Stryker" panose="020B0802020204020204" pitchFamily="34" charset="0"/>
              </a:rPr>
              <a:t>Final Product</a:t>
            </a:r>
            <a:endParaRPr lang="en-US" sz="1000" dirty="0">
              <a:latin typeface="EgyptienneURWLig" pitchFamily="2" charset="77"/>
            </a:endParaRPr>
          </a:p>
        </p:txBody>
      </p:sp>
    </p:spTree>
    <p:extLst>
      <p:ext uri="{BB962C8B-B14F-4D97-AF65-F5344CB8AC3E}">
        <p14:creationId xmlns:p14="http://schemas.microsoft.com/office/powerpoint/2010/main" val="1455568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18FEE7C-3536-4575-B86A-73F872DCA21A}"/>
              </a:ext>
            </a:extLst>
          </p:cNvPr>
          <p:cNvSpPr txBox="1"/>
          <p:nvPr/>
        </p:nvSpPr>
        <p:spPr>
          <a:xfrm>
            <a:off x="1736709" y="1960305"/>
            <a:ext cx="862781"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B500"/>
              </a:solidFill>
              <a:effectLst/>
              <a:uLnTx/>
              <a:uFillTx/>
              <a:latin typeface="Futura For Stryker" panose="020B0802020204020204" pitchFamily="34" charset="0"/>
              <a:ea typeface="MS PGothic" charset="0"/>
            </a:endParaRPr>
          </a:p>
        </p:txBody>
      </p:sp>
      <p:sp>
        <p:nvSpPr>
          <p:cNvPr id="5" name="TextBox 4">
            <a:extLst>
              <a:ext uri="{FF2B5EF4-FFF2-40B4-BE49-F238E27FC236}">
                <a16:creationId xmlns:a16="http://schemas.microsoft.com/office/drawing/2014/main" id="{F1C1BA18-34B2-EB4B-9C14-420E3B0732F5}"/>
              </a:ext>
            </a:extLst>
          </p:cNvPr>
          <p:cNvSpPr txBox="1"/>
          <p:nvPr/>
        </p:nvSpPr>
        <p:spPr>
          <a:xfrm>
            <a:off x="357943" y="424450"/>
            <a:ext cx="3794437" cy="307777"/>
          </a:xfrm>
          <a:prstGeom prst="rect">
            <a:avLst/>
          </a:prstGeom>
          <a:noFill/>
        </p:spPr>
        <p:txBody>
          <a:bodyPr wrap="square" lIns="0" tIns="0" rIns="0" bIns="0" rtlCol="0">
            <a:spAutoFit/>
          </a:bodyPr>
          <a:lstStyle/>
          <a:p>
            <a:r>
              <a:rPr lang="en-US" sz="1000" dirty="0">
                <a:latin typeface="Futura For Stryker" panose="020B0802020204020204" pitchFamily="34" charset="0"/>
              </a:rPr>
              <a:t>Step 1.) </a:t>
            </a:r>
            <a:r>
              <a:rPr lang="en-US" sz="1000" dirty="0">
                <a:latin typeface="EgyptienneURWLig" pitchFamily="2" charset="77"/>
              </a:rPr>
              <a:t>Open the page where you would like to insert the full width carousel and click the “Drag components here” section. </a:t>
            </a:r>
          </a:p>
        </p:txBody>
      </p:sp>
      <p:pic>
        <p:nvPicPr>
          <p:cNvPr id="4" name="Picture 3" descr="Graphical user interface, application&#10;&#10;Description automatically generated">
            <a:extLst>
              <a:ext uri="{FF2B5EF4-FFF2-40B4-BE49-F238E27FC236}">
                <a16:creationId xmlns:a16="http://schemas.microsoft.com/office/drawing/2014/main" id="{7C410D23-E850-674E-966C-CABB49A1D760}"/>
              </a:ext>
            </a:extLst>
          </p:cNvPr>
          <p:cNvPicPr>
            <a:picLocks noChangeAspect="1"/>
          </p:cNvPicPr>
          <p:nvPr/>
        </p:nvPicPr>
        <p:blipFill>
          <a:blip r:embed="rId3"/>
          <a:stretch>
            <a:fillRect/>
          </a:stretch>
        </p:blipFill>
        <p:spPr>
          <a:xfrm>
            <a:off x="357942" y="860611"/>
            <a:ext cx="3794439" cy="1472453"/>
          </a:xfrm>
          <a:prstGeom prst="rect">
            <a:avLst/>
          </a:prstGeom>
          <a:ln>
            <a:solidFill>
              <a:schemeClr val="tx1"/>
            </a:solidFill>
          </a:ln>
        </p:spPr>
      </p:pic>
      <p:pic>
        <p:nvPicPr>
          <p:cNvPr id="7" name="Picture 6" descr="Graphical user interface, application&#10;&#10;Description automatically generated">
            <a:extLst>
              <a:ext uri="{FF2B5EF4-FFF2-40B4-BE49-F238E27FC236}">
                <a16:creationId xmlns:a16="http://schemas.microsoft.com/office/drawing/2014/main" id="{6DDDC48B-181A-A945-A64D-D37E25B074D1}"/>
              </a:ext>
            </a:extLst>
          </p:cNvPr>
          <p:cNvPicPr>
            <a:picLocks noChangeAspect="1"/>
          </p:cNvPicPr>
          <p:nvPr/>
        </p:nvPicPr>
        <p:blipFill>
          <a:blip r:embed="rId4"/>
          <a:stretch>
            <a:fillRect/>
          </a:stretch>
        </p:blipFill>
        <p:spPr>
          <a:xfrm>
            <a:off x="357941" y="3276964"/>
            <a:ext cx="3794439" cy="1237444"/>
          </a:xfrm>
          <a:prstGeom prst="rect">
            <a:avLst/>
          </a:prstGeom>
          <a:ln>
            <a:solidFill>
              <a:schemeClr val="tx1"/>
            </a:solidFill>
          </a:ln>
        </p:spPr>
      </p:pic>
      <p:pic>
        <p:nvPicPr>
          <p:cNvPr id="9" name="Picture 8" descr="Graphical user interface, application, website&#10;&#10;Description automatically generated">
            <a:extLst>
              <a:ext uri="{FF2B5EF4-FFF2-40B4-BE49-F238E27FC236}">
                <a16:creationId xmlns:a16="http://schemas.microsoft.com/office/drawing/2014/main" id="{D168787A-101C-0047-9B5C-AE4249870253}"/>
              </a:ext>
            </a:extLst>
          </p:cNvPr>
          <p:cNvPicPr>
            <a:picLocks noChangeAspect="1"/>
          </p:cNvPicPr>
          <p:nvPr/>
        </p:nvPicPr>
        <p:blipFill rotWithShape="1">
          <a:blip r:embed="rId5"/>
          <a:srcRect l="34356" t="38628" r="35294" b="6025"/>
          <a:stretch/>
        </p:blipFill>
        <p:spPr>
          <a:xfrm>
            <a:off x="4572000" y="1970414"/>
            <a:ext cx="2658310" cy="2543994"/>
          </a:xfrm>
          <a:prstGeom prst="rect">
            <a:avLst/>
          </a:prstGeom>
          <a:ln>
            <a:solidFill>
              <a:schemeClr val="tx1"/>
            </a:solidFill>
          </a:ln>
        </p:spPr>
      </p:pic>
      <p:sp>
        <p:nvSpPr>
          <p:cNvPr id="11" name="TextBox 10">
            <a:extLst>
              <a:ext uri="{FF2B5EF4-FFF2-40B4-BE49-F238E27FC236}">
                <a16:creationId xmlns:a16="http://schemas.microsoft.com/office/drawing/2014/main" id="{09915811-1CB6-4148-B16F-A600A0B56877}"/>
              </a:ext>
            </a:extLst>
          </p:cNvPr>
          <p:cNvSpPr txBox="1"/>
          <p:nvPr/>
        </p:nvSpPr>
        <p:spPr>
          <a:xfrm>
            <a:off x="357943" y="2794908"/>
            <a:ext cx="3794437" cy="307777"/>
          </a:xfrm>
          <a:prstGeom prst="rect">
            <a:avLst/>
          </a:prstGeom>
          <a:noFill/>
        </p:spPr>
        <p:txBody>
          <a:bodyPr wrap="square" lIns="0" tIns="0" rIns="0" bIns="0" rtlCol="0">
            <a:spAutoFit/>
          </a:bodyPr>
          <a:lstStyle/>
          <a:p>
            <a:r>
              <a:rPr lang="en-US" sz="1000" dirty="0">
                <a:latin typeface="Futura For Stryker" panose="020B0802020204020204" pitchFamily="34" charset="0"/>
              </a:rPr>
              <a:t>Step 2.) </a:t>
            </a:r>
            <a:r>
              <a:rPr lang="en-US" sz="1000" dirty="0">
                <a:latin typeface="EgyptienneURWLig" pitchFamily="2" charset="77"/>
              </a:rPr>
              <a:t>Select the “+” symbol from the pop-up menu. Then select the “Carousel Slide : Group” from the popup selections. </a:t>
            </a:r>
          </a:p>
        </p:txBody>
      </p:sp>
      <p:cxnSp>
        <p:nvCxnSpPr>
          <p:cNvPr id="12" name="Straight Arrow Connector 11">
            <a:extLst>
              <a:ext uri="{FF2B5EF4-FFF2-40B4-BE49-F238E27FC236}">
                <a16:creationId xmlns:a16="http://schemas.microsoft.com/office/drawing/2014/main" id="{9D146B4A-777D-0C48-AF35-029D7A9943AD}"/>
              </a:ext>
            </a:extLst>
          </p:cNvPr>
          <p:cNvCxnSpPr/>
          <p:nvPr/>
        </p:nvCxnSpPr>
        <p:spPr>
          <a:xfrm flipV="1">
            <a:off x="2324100" y="1596837"/>
            <a:ext cx="0" cy="3634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F132F501-85FE-B942-BBE4-49CA95A8F4BB}"/>
              </a:ext>
            </a:extLst>
          </p:cNvPr>
          <p:cNvSpPr/>
          <p:nvPr/>
        </p:nvSpPr>
        <p:spPr>
          <a:xfrm>
            <a:off x="368574" y="3769244"/>
            <a:ext cx="147106" cy="154171"/>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 name="Oval 17">
            <a:extLst>
              <a:ext uri="{FF2B5EF4-FFF2-40B4-BE49-F238E27FC236}">
                <a16:creationId xmlns:a16="http://schemas.microsoft.com/office/drawing/2014/main" id="{B0E1C240-FF95-4F42-9ED7-A39F41B21B7D}"/>
              </a:ext>
            </a:extLst>
          </p:cNvPr>
          <p:cNvSpPr/>
          <p:nvPr/>
        </p:nvSpPr>
        <p:spPr>
          <a:xfrm>
            <a:off x="4752733" y="3014967"/>
            <a:ext cx="1143021" cy="251365"/>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783334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18FEE7C-3536-4575-B86A-73F872DCA21A}"/>
              </a:ext>
            </a:extLst>
          </p:cNvPr>
          <p:cNvSpPr txBox="1"/>
          <p:nvPr/>
        </p:nvSpPr>
        <p:spPr>
          <a:xfrm>
            <a:off x="1736709" y="1960305"/>
            <a:ext cx="862781"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B500"/>
              </a:solidFill>
              <a:effectLst/>
              <a:uLnTx/>
              <a:uFillTx/>
              <a:latin typeface="Futura For Stryker" panose="020B0802020204020204" pitchFamily="34" charset="0"/>
              <a:ea typeface="MS PGothic" charset="0"/>
            </a:endParaRPr>
          </a:p>
        </p:txBody>
      </p:sp>
      <p:sp>
        <p:nvSpPr>
          <p:cNvPr id="5" name="TextBox 4">
            <a:extLst>
              <a:ext uri="{FF2B5EF4-FFF2-40B4-BE49-F238E27FC236}">
                <a16:creationId xmlns:a16="http://schemas.microsoft.com/office/drawing/2014/main" id="{F1C1BA18-34B2-EB4B-9C14-420E3B0732F5}"/>
              </a:ext>
            </a:extLst>
          </p:cNvPr>
          <p:cNvSpPr txBox="1"/>
          <p:nvPr/>
        </p:nvSpPr>
        <p:spPr>
          <a:xfrm>
            <a:off x="357943" y="424450"/>
            <a:ext cx="3794437" cy="461665"/>
          </a:xfrm>
          <a:prstGeom prst="rect">
            <a:avLst/>
          </a:prstGeom>
          <a:noFill/>
        </p:spPr>
        <p:txBody>
          <a:bodyPr wrap="square" lIns="0" tIns="0" rIns="0" bIns="0" rtlCol="0">
            <a:spAutoFit/>
          </a:bodyPr>
          <a:lstStyle/>
          <a:p>
            <a:r>
              <a:rPr lang="en-US" sz="1000" dirty="0">
                <a:latin typeface="Futura For Stryker" panose="020B0802020204020204" pitchFamily="34" charset="0"/>
              </a:rPr>
              <a:t>Step 3.) </a:t>
            </a:r>
            <a:r>
              <a:rPr lang="en-US" sz="1000" dirty="0">
                <a:latin typeface="EgyptienneURWLig" pitchFamily="2" charset="77"/>
              </a:rPr>
              <a:t>Click the “Drag components here” section that now sits inside of the “Carousel Slide Group” that was added to the page, and add the “Carousel Slide” component.</a:t>
            </a:r>
          </a:p>
        </p:txBody>
      </p:sp>
      <p:pic>
        <p:nvPicPr>
          <p:cNvPr id="3" name="Picture 2" descr="Graphical user interface, application&#10;&#10;Description automatically generated">
            <a:extLst>
              <a:ext uri="{FF2B5EF4-FFF2-40B4-BE49-F238E27FC236}">
                <a16:creationId xmlns:a16="http://schemas.microsoft.com/office/drawing/2014/main" id="{2AFD52E7-0CCE-3C44-83FC-7FB014C9BE4B}"/>
              </a:ext>
            </a:extLst>
          </p:cNvPr>
          <p:cNvPicPr>
            <a:picLocks noChangeAspect="1"/>
          </p:cNvPicPr>
          <p:nvPr/>
        </p:nvPicPr>
        <p:blipFill>
          <a:blip r:embed="rId3"/>
          <a:stretch>
            <a:fillRect/>
          </a:stretch>
        </p:blipFill>
        <p:spPr>
          <a:xfrm>
            <a:off x="357943" y="962246"/>
            <a:ext cx="3863183" cy="1425409"/>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CED14452-70EB-4A4E-A68C-E576D8600EAA}"/>
              </a:ext>
            </a:extLst>
          </p:cNvPr>
          <p:cNvCxnSpPr/>
          <p:nvPr/>
        </p:nvCxnSpPr>
        <p:spPr>
          <a:xfrm flipV="1">
            <a:off x="2259419" y="1752970"/>
            <a:ext cx="0" cy="2073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Graphical user interface, application&#10;&#10;Description automatically generated">
            <a:extLst>
              <a:ext uri="{FF2B5EF4-FFF2-40B4-BE49-F238E27FC236}">
                <a16:creationId xmlns:a16="http://schemas.microsoft.com/office/drawing/2014/main" id="{08BEEEB2-76DE-6B41-984D-E18D3238ADC4}"/>
              </a:ext>
            </a:extLst>
          </p:cNvPr>
          <p:cNvPicPr>
            <a:picLocks noChangeAspect="1"/>
          </p:cNvPicPr>
          <p:nvPr/>
        </p:nvPicPr>
        <p:blipFill>
          <a:blip r:embed="rId4"/>
          <a:stretch>
            <a:fillRect/>
          </a:stretch>
        </p:blipFill>
        <p:spPr>
          <a:xfrm>
            <a:off x="4446162" y="962246"/>
            <a:ext cx="2560694" cy="1423423"/>
          </a:xfrm>
          <a:prstGeom prst="rect">
            <a:avLst/>
          </a:prstGeom>
          <a:ln>
            <a:solidFill>
              <a:schemeClr val="tx1"/>
            </a:solidFill>
          </a:ln>
        </p:spPr>
      </p:pic>
      <p:pic>
        <p:nvPicPr>
          <p:cNvPr id="16" name="Picture 15" descr="Graphical user interface, application&#10;&#10;Description automatically generated">
            <a:extLst>
              <a:ext uri="{FF2B5EF4-FFF2-40B4-BE49-F238E27FC236}">
                <a16:creationId xmlns:a16="http://schemas.microsoft.com/office/drawing/2014/main" id="{550EE987-E2D9-B645-93C4-AB1646078B0D}"/>
              </a:ext>
            </a:extLst>
          </p:cNvPr>
          <p:cNvPicPr>
            <a:picLocks noChangeAspect="1"/>
          </p:cNvPicPr>
          <p:nvPr/>
        </p:nvPicPr>
        <p:blipFill>
          <a:blip r:embed="rId5"/>
          <a:stretch>
            <a:fillRect/>
          </a:stretch>
        </p:blipFill>
        <p:spPr>
          <a:xfrm>
            <a:off x="2729004" y="2649500"/>
            <a:ext cx="4277852" cy="2130655"/>
          </a:xfrm>
          <a:prstGeom prst="rect">
            <a:avLst/>
          </a:prstGeom>
          <a:ln>
            <a:solidFill>
              <a:schemeClr val="tx1"/>
            </a:solidFill>
          </a:ln>
        </p:spPr>
      </p:pic>
      <p:sp>
        <p:nvSpPr>
          <p:cNvPr id="17" name="TextBox 16">
            <a:extLst>
              <a:ext uri="{FF2B5EF4-FFF2-40B4-BE49-F238E27FC236}">
                <a16:creationId xmlns:a16="http://schemas.microsoft.com/office/drawing/2014/main" id="{B5007900-BBA2-6A42-9135-873E8DC9A777}"/>
              </a:ext>
            </a:extLst>
          </p:cNvPr>
          <p:cNvSpPr txBox="1"/>
          <p:nvPr/>
        </p:nvSpPr>
        <p:spPr>
          <a:xfrm>
            <a:off x="357942" y="2751849"/>
            <a:ext cx="2183239" cy="615553"/>
          </a:xfrm>
          <a:prstGeom prst="rect">
            <a:avLst/>
          </a:prstGeom>
          <a:noFill/>
        </p:spPr>
        <p:txBody>
          <a:bodyPr wrap="square" lIns="0" tIns="0" rIns="0" bIns="0" rtlCol="0">
            <a:spAutoFit/>
          </a:bodyPr>
          <a:lstStyle/>
          <a:p>
            <a:r>
              <a:rPr lang="en-US" sz="1000" dirty="0">
                <a:latin typeface="Futura For Stryker" panose="020B0802020204020204" pitchFamily="34" charset="0"/>
              </a:rPr>
              <a:t>Step 1-3 Recap.) </a:t>
            </a:r>
            <a:r>
              <a:rPr lang="en-US" sz="1000" dirty="0">
                <a:latin typeface="EgyptienneURWLig" pitchFamily="2" charset="77"/>
              </a:rPr>
              <a:t>Once the above steps are completed your page should looks similar to this example slide, and you can start step 4. </a:t>
            </a:r>
          </a:p>
        </p:txBody>
      </p:sp>
      <p:sp>
        <p:nvSpPr>
          <p:cNvPr id="18" name="Oval 17">
            <a:extLst>
              <a:ext uri="{FF2B5EF4-FFF2-40B4-BE49-F238E27FC236}">
                <a16:creationId xmlns:a16="http://schemas.microsoft.com/office/drawing/2014/main" id="{0CC16310-C036-DE4F-BC93-A5FAE2C3D8EE}"/>
              </a:ext>
            </a:extLst>
          </p:cNvPr>
          <p:cNvSpPr/>
          <p:nvPr/>
        </p:nvSpPr>
        <p:spPr>
          <a:xfrm>
            <a:off x="4445284" y="2030822"/>
            <a:ext cx="1101445" cy="202017"/>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439063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18FEE7C-3536-4575-B86A-73F872DCA21A}"/>
              </a:ext>
            </a:extLst>
          </p:cNvPr>
          <p:cNvSpPr txBox="1"/>
          <p:nvPr/>
        </p:nvSpPr>
        <p:spPr>
          <a:xfrm>
            <a:off x="1736709" y="1960305"/>
            <a:ext cx="862781"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B500"/>
              </a:solidFill>
              <a:effectLst/>
              <a:uLnTx/>
              <a:uFillTx/>
              <a:latin typeface="Futura For Stryker" panose="020B0802020204020204" pitchFamily="34" charset="0"/>
              <a:ea typeface="MS PGothic" charset="0"/>
            </a:endParaRPr>
          </a:p>
        </p:txBody>
      </p:sp>
      <p:sp>
        <p:nvSpPr>
          <p:cNvPr id="5" name="TextBox 4">
            <a:extLst>
              <a:ext uri="{FF2B5EF4-FFF2-40B4-BE49-F238E27FC236}">
                <a16:creationId xmlns:a16="http://schemas.microsoft.com/office/drawing/2014/main" id="{F1C1BA18-34B2-EB4B-9C14-420E3B0732F5}"/>
              </a:ext>
            </a:extLst>
          </p:cNvPr>
          <p:cNvSpPr txBox="1"/>
          <p:nvPr/>
        </p:nvSpPr>
        <p:spPr>
          <a:xfrm>
            <a:off x="357943" y="424450"/>
            <a:ext cx="5713248" cy="769441"/>
          </a:xfrm>
          <a:prstGeom prst="rect">
            <a:avLst/>
          </a:prstGeom>
          <a:noFill/>
        </p:spPr>
        <p:txBody>
          <a:bodyPr wrap="square" lIns="0" tIns="0" rIns="0" bIns="0" rtlCol="0">
            <a:spAutoFit/>
          </a:bodyPr>
          <a:lstStyle/>
          <a:p>
            <a:r>
              <a:rPr lang="en-US" sz="1000" dirty="0">
                <a:latin typeface="Futura For Stryker" panose="020B0802020204020204" pitchFamily="34" charset="0"/>
              </a:rPr>
              <a:t>Step 4.) </a:t>
            </a:r>
            <a:r>
              <a:rPr lang="en-US" sz="1000" dirty="0">
                <a:latin typeface="EgyptienneURWLig" pitchFamily="2" charset="77"/>
              </a:rPr>
              <a:t>Navigate to </a:t>
            </a:r>
            <a:r>
              <a:rPr lang="en-US" sz="700" dirty="0">
                <a:solidFill>
                  <a:srgbClr val="0070C0"/>
                </a:solidFill>
                <a:latin typeface="EgyptienneURWLig" pitchFamily="2" charset="77"/>
                <a:hlinkClick r:id="rId3">
                  <a:extLst>
                    <a:ext uri="{A12FA001-AC4F-418D-AE19-62706E023703}">
                      <ahyp:hlinkClr xmlns:ahyp="http://schemas.microsoft.com/office/drawing/2018/hyperlinkcolor" val="tx"/>
                    </a:ext>
                  </a:extLst>
                </a:hlinkClick>
              </a:rPr>
              <a:t>https://author-stryker-prod.adobecqms.net/aem/experience-fragments.html/content/experience-fragments</a:t>
            </a:r>
            <a:r>
              <a:rPr lang="en-US" sz="700" dirty="0">
                <a:solidFill>
                  <a:srgbClr val="0070C0"/>
                </a:solidFill>
                <a:latin typeface="EgyptienneURWLig" pitchFamily="2" charset="77"/>
              </a:rPr>
              <a:t> </a:t>
            </a:r>
            <a:br>
              <a:rPr lang="en-US" sz="700" dirty="0">
                <a:latin typeface="EgyptienneURWLig" pitchFamily="2" charset="77"/>
              </a:rPr>
            </a:br>
            <a:r>
              <a:rPr lang="en-US" sz="1000" dirty="0">
                <a:latin typeface="EgyptienneURWLig" pitchFamily="2" charset="77"/>
              </a:rPr>
              <a:t>to create the experience fragment needed for the full width carousel. Keep in mind you will need specific rights to create experience fragments for your business. </a:t>
            </a:r>
          </a:p>
          <a:p>
            <a:endParaRPr lang="en-US" sz="1000" dirty="0">
              <a:latin typeface="EgyptienneURWLig" pitchFamily="2" charset="77"/>
            </a:endParaRPr>
          </a:p>
          <a:p>
            <a:r>
              <a:rPr lang="en-US" sz="1000" dirty="0">
                <a:latin typeface="EgyptienneURWLig" pitchFamily="2" charset="77"/>
              </a:rPr>
              <a:t>Navigate to the desired folder location for your experience fragment and select “Create”.</a:t>
            </a:r>
          </a:p>
        </p:txBody>
      </p:sp>
      <p:pic>
        <p:nvPicPr>
          <p:cNvPr id="3" name="Picture 2" descr="Graphical user interface, application&#10;&#10;Description automatically generated">
            <a:extLst>
              <a:ext uri="{FF2B5EF4-FFF2-40B4-BE49-F238E27FC236}">
                <a16:creationId xmlns:a16="http://schemas.microsoft.com/office/drawing/2014/main" id="{85CEC07A-5CB7-BF44-866B-8A6643B8E454}"/>
              </a:ext>
            </a:extLst>
          </p:cNvPr>
          <p:cNvPicPr>
            <a:picLocks noChangeAspect="1"/>
          </p:cNvPicPr>
          <p:nvPr/>
        </p:nvPicPr>
        <p:blipFill>
          <a:blip r:embed="rId4"/>
          <a:stretch>
            <a:fillRect/>
          </a:stretch>
        </p:blipFill>
        <p:spPr>
          <a:xfrm>
            <a:off x="357942" y="1329205"/>
            <a:ext cx="8637201" cy="2978344"/>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335581B5-0A6E-8D45-848F-1C14D6631F89}"/>
              </a:ext>
            </a:extLst>
          </p:cNvPr>
          <p:cNvCxnSpPr/>
          <p:nvPr/>
        </p:nvCxnSpPr>
        <p:spPr>
          <a:xfrm flipH="1" flipV="1">
            <a:off x="8256181" y="1880561"/>
            <a:ext cx="37214" cy="11231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105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C1BA18-34B2-EB4B-9C14-420E3B0732F5}"/>
              </a:ext>
            </a:extLst>
          </p:cNvPr>
          <p:cNvSpPr txBox="1"/>
          <p:nvPr/>
        </p:nvSpPr>
        <p:spPr>
          <a:xfrm>
            <a:off x="357943" y="424450"/>
            <a:ext cx="5713248" cy="153888"/>
          </a:xfrm>
          <a:prstGeom prst="rect">
            <a:avLst/>
          </a:prstGeom>
          <a:noFill/>
        </p:spPr>
        <p:txBody>
          <a:bodyPr wrap="square" lIns="0" tIns="0" rIns="0" bIns="0" rtlCol="0">
            <a:spAutoFit/>
          </a:bodyPr>
          <a:lstStyle/>
          <a:p>
            <a:r>
              <a:rPr lang="en-US" sz="1000" dirty="0">
                <a:latin typeface="Futura For Stryker" panose="020B0802020204020204" pitchFamily="34" charset="0"/>
              </a:rPr>
              <a:t>Step 4.) </a:t>
            </a:r>
            <a:r>
              <a:rPr lang="en-US" sz="1000" dirty="0">
                <a:latin typeface="EgyptienneURWLig" pitchFamily="2" charset="77"/>
              </a:rPr>
              <a:t>In the pop-up menu select “Reusable Component template” and then select “Next”.</a:t>
            </a:r>
          </a:p>
        </p:txBody>
      </p:sp>
      <p:pic>
        <p:nvPicPr>
          <p:cNvPr id="4" name="Picture 3" descr="Graphical user interface, text, application&#10;&#10;Description automatically generated">
            <a:extLst>
              <a:ext uri="{FF2B5EF4-FFF2-40B4-BE49-F238E27FC236}">
                <a16:creationId xmlns:a16="http://schemas.microsoft.com/office/drawing/2014/main" id="{F545C1AC-A57D-814A-8D80-FA337B951BBB}"/>
              </a:ext>
            </a:extLst>
          </p:cNvPr>
          <p:cNvPicPr>
            <a:picLocks noChangeAspect="1"/>
          </p:cNvPicPr>
          <p:nvPr/>
        </p:nvPicPr>
        <p:blipFill>
          <a:blip r:embed="rId3"/>
          <a:stretch>
            <a:fillRect/>
          </a:stretch>
        </p:blipFill>
        <p:spPr>
          <a:xfrm>
            <a:off x="357943" y="732060"/>
            <a:ext cx="5947164" cy="1402288"/>
          </a:xfrm>
          <a:prstGeom prst="rect">
            <a:avLst/>
          </a:prstGeom>
          <a:ln>
            <a:solidFill>
              <a:schemeClr val="tx1"/>
            </a:solidFill>
          </a:ln>
        </p:spPr>
      </p:pic>
      <p:pic>
        <p:nvPicPr>
          <p:cNvPr id="8" name="Picture 7" descr="Graphical user interface, application, Teams&#10;&#10;Description automatically generated">
            <a:extLst>
              <a:ext uri="{FF2B5EF4-FFF2-40B4-BE49-F238E27FC236}">
                <a16:creationId xmlns:a16="http://schemas.microsoft.com/office/drawing/2014/main" id="{5FDFC8EC-5E5E-CE45-9048-D20539992A7B}"/>
              </a:ext>
            </a:extLst>
          </p:cNvPr>
          <p:cNvPicPr>
            <a:picLocks noChangeAspect="1"/>
          </p:cNvPicPr>
          <p:nvPr/>
        </p:nvPicPr>
        <p:blipFill>
          <a:blip r:embed="rId4"/>
          <a:stretch>
            <a:fillRect/>
          </a:stretch>
        </p:blipFill>
        <p:spPr>
          <a:xfrm>
            <a:off x="357943" y="2872702"/>
            <a:ext cx="5198612" cy="1846348"/>
          </a:xfrm>
          <a:prstGeom prst="rect">
            <a:avLst/>
          </a:prstGeom>
          <a:ln>
            <a:solidFill>
              <a:schemeClr val="tx1"/>
            </a:solidFill>
          </a:ln>
        </p:spPr>
      </p:pic>
      <p:sp>
        <p:nvSpPr>
          <p:cNvPr id="10" name="TextBox 9">
            <a:extLst>
              <a:ext uri="{FF2B5EF4-FFF2-40B4-BE49-F238E27FC236}">
                <a16:creationId xmlns:a16="http://schemas.microsoft.com/office/drawing/2014/main" id="{1A79ECA6-A5C5-C24A-96DB-BC23BBE4655A}"/>
              </a:ext>
            </a:extLst>
          </p:cNvPr>
          <p:cNvSpPr txBox="1"/>
          <p:nvPr/>
        </p:nvSpPr>
        <p:spPr>
          <a:xfrm>
            <a:off x="357943" y="2452149"/>
            <a:ext cx="5080610" cy="307777"/>
          </a:xfrm>
          <a:prstGeom prst="rect">
            <a:avLst/>
          </a:prstGeom>
          <a:noFill/>
        </p:spPr>
        <p:txBody>
          <a:bodyPr wrap="square" lIns="0" tIns="0" rIns="0" bIns="0" rtlCol="0">
            <a:spAutoFit/>
          </a:bodyPr>
          <a:lstStyle/>
          <a:p>
            <a:r>
              <a:rPr lang="en-US" sz="1000" dirty="0">
                <a:latin typeface="Futura For Stryker" panose="020B0802020204020204" pitchFamily="34" charset="0"/>
              </a:rPr>
              <a:t>Step 5.) </a:t>
            </a:r>
            <a:r>
              <a:rPr lang="en-US" sz="1000" dirty="0">
                <a:latin typeface="EgyptienneURWLig" pitchFamily="2" charset="77"/>
              </a:rPr>
              <a:t>Enter a name for your Experience Fragment and keep in mind case sensitivity. Then select ”Create” and “Open”.</a:t>
            </a:r>
          </a:p>
        </p:txBody>
      </p:sp>
      <p:pic>
        <p:nvPicPr>
          <p:cNvPr id="11" name="Picture 10" descr="Graphical user interface, text, application, email&#10;&#10;Description automatically generated">
            <a:extLst>
              <a:ext uri="{FF2B5EF4-FFF2-40B4-BE49-F238E27FC236}">
                <a16:creationId xmlns:a16="http://schemas.microsoft.com/office/drawing/2014/main" id="{FB1DCB15-BDA0-6E4B-B474-CD7A16BCB8DF}"/>
              </a:ext>
            </a:extLst>
          </p:cNvPr>
          <p:cNvPicPr>
            <a:picLocks noChangeAspect="1"/>
          </p:cNvPicPr>
          <p:nvPr/>
        </p:nvPicPr>
        <p:blipFill>
          <a:blip r:embed="rId5"/>
          <a:stretch>
            <a:fillRect/>
          </a:stretch>
        </p:blipFill>
        <p:spPr>
          <a:xfrm>
            <a:off x="5770731" y="2872702"/>
            <a:ext cx="3040033" cy="1846348"/>
          </a:xfrm>
          <a:prstGeom prst="rect">
            <a:avLst/>
          </a:prstGeom>
          <a:ln>
            <a:solidFill>
              <a:schemeClr val="tx1"/>
            </a:solidFill>
          </a:ln>
        </p:spPr>
      </p:pic>
      <p:cxnSp>
        <p:nvCxnSpPr>
          <p:cNvPr id="14" name="Straight Arrow Connector 13">
            <a:extLst>
              <a:ext uri="{FF2B5EF4-FFF2-40B4-BE49-F238E27FC236}">
                <a16:creationId xmlns:a16="http://schemas.microsoft.com/office/drawing/2014/main" id="{D6A36627-5A7C-5845-A079-CA2BAA556AC0}"/>
              </a:ext>
            </a:extLst>
          </p:cNvPr>
          <p:cNvCxnSpPr>
            <a:cxnSpLocks/>
          </p:cNvCxnSpPr>
          <p:nvPr/>
        </p:nvCxnSpPr>
        <p:spPr>
          <a:xfrm flipV="1">
            <a:off x="5948916" y="887820"/>
            <a:ext cx="122275" cy="4997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7A711E9-8691-B34A-B18A-30F97AACEE2C}"/>
              </a:ext>
            </a:extLst>
          </p:cNvPr>
          <p:cNvCxnSpPr>
            <a:cxnSpLocks/>
          </p:cNvCxnSpPr>
          <p:nvPr/>
        </p:nvCxnSpPr>
        <p:spPr>
          <a:xfrm flipH="1">
            <a:off x="8293395" y="3556591"/>
            <a:ext cx="63796" cy="4837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770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18FEE7C-3536-4575-B86A-73F872DCA21A}"/>
              </a:ext>
            </a:extLst>
          </p:cNvPr>
          <p:cNvSpPr txBox="1"/>
          <p:nvPr/>
        </p:nvSpPr>
        <p:spPr>
          <a:xfrm>
            <a:off x="1736709" y="1960305"/>
            <a:ext cx="862781"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B500"/>
              </a:solidFill>
              <a:effectLst/>
              <a:uLnTx/>
              <a:uFillTx/>
              <a:latin typeface="Futura For Stryker" panose="020B0802020204020204" pitchFamily="34" charset="0"/>
              <a:ea typeface="MS PGothic" charset="0"/>
            </a:endParaRPr>
          </a:p>
        </p:txBody>
      </p:sp>
      <p:sp>
        <p:nvSpPr>
          <p:cNvPr id="5" name="TextBox 4">
            <a:extLst>
              <a:ext uri="{FF2B5EF4-FFF2-40B4-BE49-F238E27FC236}">
                <a16:creationId xmlns:a16="http://schemas.microsoft.com/office/drawing/2014/main" id="{F1C1BA18-34B2-EB4B-9C14-420E3B0732F5}"/>
              </a:ext>
            </a:extLst>
          </p:cNvPr>
          <p:cNvSpPr txBox="1"/>
          <p:nvPr/>
        </p:nvSpPr>
        <p:spPr>
          <a:xfrm>
            <a:off x="357943" y="424450"/>
            <a:ext cx="5713248" cy="461665"/>
          </a:xfrm>
          <a:prstGeom prst="rect">
            <a:avLst/>
          </a:prstGeom>
          <a:noFill/>
        </p:spPr>
        <p:txBody>
          <a:bodyPr wrap="square" lIns="0" tIns="0" rIns="0" bIns="0" rtlCol="0">
            <a:spAutoFit/>
          </a:bodyPr>
          <a:lstStyle/>
          <a:p>
            <a:r>
              <a:rPr lang="en-US" sz="1000" dirty="0">
                <a:latin typeface="Futura For Stryker" panose="020B0802020204020204" pitchFamily="34" charset="0"/>
              </a:rPr>
              <a:t>Step 6.) </a:t>
            </a:r>
            <a:r>
              <a:rPr lang="en-US" sz="1000" dirty="0">
                <a:latin typeface="EgyptienneURWLig" pitchFamily="2" charset="77"/>
              </a:rPr>
              <a:t>A new page will be opened for your experience fragment. Click the “Drag components here” box and select either a “Standalone Image” or “Standalone Video” depending on if you want your carousel to be a video or image. (For GIF files use the “Standalone Image”).</a:t>
            </a:r>
          </a:p>
        </p:txBody>
      </p:sp>
      <p:pic>
        <p:nvPicPr>
          <p:cNvPr id="4" name="Picture 3" descr="Graphical user interface, application, website&#10;&#10;Description automatically generated">
            <a:extLst>
              <a:ext uri="{FF2B5EF4-FFF2-40B4-BE49-F238E27FC236}">
                <a16:creationId xmlns:a16="http://schemas.microsoft.com/office/drawing/2014/main" id="{9A60B77D-9C8F-7D41-A302-265B89260B0E}"/>
              </a:ext>
            </a:extLst>
          </p:cNvPr>
          <p:cNvPicPr>
            <a:picLocks noChangeAspect="1"/>
          </p:cNvPicPr>
          <p:nvPr/>
        </p:nvPicPr>
        <p:blipFill>
          <a:blip r:embed="rId3"/>
          <a:stretch>
            <a:fillRect/>
          </a:stretch>
        </p:blipFill>
        <p:spPr>
          <a:xfrm>
            <a:off x="357943" y="1026041"/>
            <a:ext cx="5719886" cy="707885"/>
          </a:xfrm>
          <a:prstGeom prst="rect">
            <a:avLst/>
          </a:prstGeom>
          <a:ln>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FFCEBE1E-338D-BE44-8D45-9B552392388A}"/>
              </a:ext>
            </a:extLst>
          </p:cNvPr>
          <p:cNvPicPr>
            <a:picLocks noChangeAspect="1"/>
          </p:cNvPicPr>
          <p:nvPr/>
        </p:nvPicPr>
        <p:blipFill>
          <a:blip r:embed="rId4"/>
          <a:stretch>
            <a:fillRect/>
          </a:stretch>
        </p:blipFill>
        <p:spPr>
          <a:xfrm>
            <a:off x="6218022" y="424450"/>
            <a:ext cx="1237513" cy="1888131"/>
          </a:xfrm>
          <a:prstGeom prst="rect">
            <a:avLst/>
          </a:prstGeom>
          <a:ln>
            <a:solidFill>
              <a:schemeClr val="tx1"/>
            </a:solidFill>
          </a:ln>
        </p:spPr>
      </p:pic>
      <p:pic>
        <p:nvPicPr>
          <p:cNvPr id="10" name="Picture 9" descr="Graphical user interface, application&#10;&#10;Description automatically generated">
            <a:extLst>
              <a:ext uri="{FF2B5EF4-FFF2-40B4-BE49-F238E27FC236}">
                <a16:creationId xmlns:a16="http://schemas.microsoft.com/office/drawing/2014/main" id="{C1A12EF1-39C2-A042-BE52-3A070CD3D2EB}"/>
              </a:ext>
            </a:extLst>
          </p:cNvPr>
          <p:cNvPicPr>
            <a:picLocks noChangeAspect="1"/>
          </p:cNvPicPr>
          <p:nvPr/>
        </p:nvPicPr>
        <p:blipFill>
          <a:blip r:embed="rId5"/>
          <a:stretch>
            <a:fillRect/>
          </a:stretch>
        </p:blipFill>
        <p:spPr>
          <a:xfrm>
            <a:off x="3232298" y="2413366"/>
            <a:ext cx="4223237" cy="2525534"/>
          </a:xfrm>
          <a:prstGeom prst="rect">
            <a:avLst/>
          </a:prstGeom>
          <a:ln>
            <a:solidFill>
              <a:schemeClr val="tx1"/>
            </a:solidFill>
          </a:ln>
        </p:spPr>
      </p:pic>
      <p:sp>
        <p:nvSpPr>
          <p:cNvPr id="12" name="TextBox 11">
            <a:extLst>
              <a:ext uri="{FF2B5EF4-FFF2-40B4-BE49-F238E27FC236}">
                <a16:creationId xmlns:a16="http://schemas.microsoft.com/office/drawing/2014/main" id="{969A793E-814E-FB46-95CF-165BAAA12C99}"/>
              </a:ext>
            </a:extLst>
          </p:cNvPr>
          <p:cNvSpPr txBox="1"/>
          <p:nvPr/>
        </p:nvSpPr>
        <p:spPr>
          <a:xfrm>
            <a:off x="352405" y="2017561"/>
            <a:ext cx="2614079" cy="2462213"/>
          </a:xfrm>
          <a:prstGeom prst="rect">
            <a:avLst/>
          </a:prstGeom>
          <a:noFill/>
        </p:spPr>
        <p:txBody>
          <a:bodyPr wrap="square" lIns="0" tIns="0" rIns="0" bIns="0" rtlCol="0">
            <a:spAutoFit/>
          </a:bodyPr>
          <a:lstStyle/>
          <a:p>
            <a:r>
              <a:rPr lang="en-US" sz="1000" dirty="0">
                <a:latin typeface="Futura For Stryker" panose="020B0802020204020204" pitchFamily="34" charset="0"/>
              </a:rPr>
              <a:t>Step 7.) </a:t>
            </a:r>
            <a:r>
              <a:rPr lang="en-US" sz="1000" dirty="0">
                <a:latin typeface="EgyptienneURWLig" pitchFamily="2" charset="77"/>
              </a:rPr>
              <a:t>In the top left corner select the “Toggle Side Panel” Option, and then in the pop up side bar select the second icon labeled “Assets”. </a:t>
            </a:r>
            <a:br>
              <a:rPr lang="en-US" sz="1000" dirty="0">
                <a:latin typeface="EgyptienneURWLig" pitchFamily="2" charset="77"/>
              </a:rPr>
            </a:br>
            <a:br>
              <a:rPr lang="en-US" sz="1000" dirty="0">
                <a:latin typeface="EgyptienneURWLig" pitchFamily="2" charset="77"/>
              </a:rPr>
            </a:br>
            <a:r>
              <a:rPr lang="en-US" sz="1000" dirty="0">
                <a:latin typeface="EgyptienneURWLig" pitchFamily="2" charset="77"/>
              </a:rPr>
              <a:t>This area is where you can see any assets that have been uploaded to the Stryker.com DAM. Recently uploaded images/GIFs will show up right away, while to see videos you will have to swap from “Images” to “Videos” in the 3</a:t>
            </a:r>
            <a:r>
              <a:rPr lang="en-US" sz="1000" baseline="30000" dirty="0">
                <a:latin typeface="EgyptienneURWLig" pitchFamily="2" charset="77"/>
              </a:rPr>
              <a:t>rd</a:t>
            </a:r>
            <a:r>
              <a:rPr lang="en-US" sz="1000" dirty="0">
                <a:latin typeface="EgyptienneURWLig" pitchFamily="2" charset="77"/>
              </a:rPr>
              <a:t> customization area. </a:t>
            </a:r>
            <a:br>
              <a:rPr lang="en-US" sz="1000" dirty="0">
                <a:latin typeface="EgyptienneURWLig" pitchFamily="2" charset="77"/>
              </a:rPr>
            </a:br>
            <a:br>
              <a:rPr lang="en-US" sz="1000" dirty="0">
                <a:latin typeface="EgyptienneURWLig" pitchFamily="2" charset="77"/>
              </a:rPr>
            </a:br>
            <a:r>
              <a:rPr lang="en-US" sz="1000" dirty="0">
                <a:latin typeface="EgyptienneURWLig" pitchFamily="2" charset="77"/>
              </a:rPr>
              <a:t>If the asset you are looking for is not recently uploaded you can use the “Enter Path” section to navigate to the folder where your asset is stored. </a:t>
            </a:r>
          </a:p>
        </p:txBody>
      </p:sp>
      <p:cxnSp>
        <p:nvCxnSpPr>
          <p:cNvPr id="14" name="Straight Arrow Connector 13">
            <a:extLst>
              <a:ext uri="{FF2B5EF4-FFF2-40B4-BE49-F238E27FC236}">
                <a16:creationId xmlns:a16="http://schemas.microsoft.com/office/drawing/2014/main" id="{53337273-6F39-644F-AB4C-85EBF601AA1C}"/>
              </a:ext>
            </a:extLst>
          </p:cNvPr>
          <p:cNvCxnSpPr/>
          <p:nvPr/>
        </p:nvCxnSpPr>
        <p:spPr>
          <a:xfrm flipH="1" flipV="1">
            <a:off x="4513521" y="2519916"/>
            <a:ext cx="239232" cy="3508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531E08B-8EEB-7748-B933-AC7C9B586438}"/>
              </a:ext>
            </a:extLst>
          </p:cNvPr>
          <p:cNvCxnSpPr>
            <a:cxnSpLocks/>
          </p:cNvCxnSpPr>
          <p:nvPr/>
        </p:nvCxnSpPr>
        <p:spPr>
          <a:xfrm flipH="1">
            <a:off x="3362717" y="2523529"/>
            <a:ext cx="473149" cy="964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310BF78-35D2-E64D-ADD1-2FC38756EA38}"/>
              </a:ext>
            </a:extLst>
          </p:cNvPr>
          <p:cNvCxnSpPr/>
          <p:nvPr/>
        </p:nvCxnSpPr>
        <p:spPr>
          <a:xfrm flipH="1" flipV="1">
            <a:off x="4316819" y="2993065"/>
            <a:ext cx="255181" cy="425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1520CB4-6ED7-3B4F-90A4-FBFE97AC2EB1}"/>
              </a:ext>
            </a:extLst>
          </p:cNvPr>
          <p:cNvCxnSpPr/>
          <p:nvPr/>
        </p:nvCxnSpPr>
        <p:spPr>
          <a:xfrm flipH="1" flipV="1">
            <a:off x="3522921" y="1368515"/>
            <a:ext cx="239232" cy="3508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1640606-214E-DF4B-8E45-A0FE02A26EF0}"/>
              </a:ext>
            </a:extLst>
          </p:cNvPr>
          <p:cNvSpPr/>
          <p:nvPr/>
        </p:nvSpPr>
        <p:spPr>
          <a:xfrm>
            <a:off x="6156252" y="1614604"/>
            <a:ext cx="637954" cy="345701"/>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4067606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C1BA18-34B2-EB4B-9C14-420E3B0732F5}"/>
              </a:ext>
            </a:extLst>
          </p:cNvPr>
          <p:cNvSpPr txBox="1"/>
          <p:nvPr/>
        </p:nvSpPr>
        <p:spPr>
          <a:xfrm>
            <a:off x="357943" y="424450"/>
            <a:ext cx="5713248" cy="615553"/>
          </a:xfrm>
          <a:prstGeom prst="rect">
            <a:avLst/>
          </a:prstGeom>
          <a:noFill/>
        </p:spPr>
        <p:txBody>
          <a:bodyPr wrap="square" lIns="0" tIns="0" rIns="0" bIns="0" rtlCol="0">
            <a:spAutoFit/>
          </a:bodyPr>
          <a:lstStyle/>
          <a:p>
            <a:r>
              <a:rPr lang="en-US" sz="1000" dirty="0">
                <a:latin typeface="Futura For Stryker" panose="020B0802020204020204" pitchFamily="34" charset="0"/>
              </a:rPr>
              <a:t>Step 8.) </a:t>
            </a:r>
            <a:r>
              <a:rPr lang="en-US" sz="1000" dirty="0">
                <a:latin typeface="EgyptienneURWLig" pitchFamily="2" charset="77"/>
              </a:rPr>
              <a:t>Once you have your asset in the side bar, you can start to configure your on-page component. For this example, we will be configuring a ”Standalone Video” component. Click on the component and select the “Wrench” icon. In the following pop-up menu select “Video” and you will be shown a few different options. </a:t>
            </a:r>
          </a:p>
        </p:txBody>
      </p:sp>
      <p:pic>
        <p:nvPicPr>
          <p:cNvPr id="4" name="Picture 3" descr="Graphical user interface, application&#10;&#10;Description automatically generated">
            <a:extLst>
              <a:ext uri="{FF2B5EF4-FFF2-40B4-BE49-F238E27FC236}">
                <a16:creationId xmlns:a16="http://schemas.microsoft.com/office/drawing/2014/main" id="{58FF6FD3-3822-5149-97F2-1FDB872D6989}"/>
              </a:ext>
            </a:extLst>
          </p:cNvPr>
          <p:cNvPicPr>
            <a:picLocks noChangeAspect="1"/>
          </p:cNvPicPr>
          <p:nvPr/>
        </p:nvPicPr>
        <p:blipFill rotWithShape="1">
          <a:blip r:embed="rId3"/>
          <a:srcRect b="23937"/>
          <a:stretch/>
        </p:blipFill>
        <p:spPr>
          <a:xfrm>
            <a:off x="357943" y="1127324"/>
            <a:ext cx="5713248" cy="1047034"/>
          </a:xfrm>
          <a:prstGeom prst="rect">
            <a:avLst/>
          </a:prstGeom>
          <a:ln>
            <a:solidFill>
              <a:schemeClr val="tx1"/>
            </a:solidFill>
          </a:ln>
        </p:spPr>
      </p:pic>
      <p:pic>
        <p:nvPicPr>
          <p:cNvPr id="8" name="Picture 7" descr="Graphical user interface, text, application, email&#10;&#10;Description automatically generated">
            <a:extLst>
              <a:ext uri="{FF2B5EF4-FFF2-40B4-BE49-F238E27FC236}">
                <a16:creationId xmlns:a16="http://schemas.microsoft.com/office/drawing/2014/main" id="{B631A44E-3445-714F-BC2F-2AD421DB9716}"/>
              </a:ext>
            </a:extLst>
          </p:cNvPr>
          <p:cNvPicPr>
            <a:picLocks noChangeAspect="1"/>
          </p:cNvPicPr>
          <p:nvPr/>
        </p:nvPicPr>
        <p:blipFill>
          <a:blip r:embed="rId4"/>
          <a:stretch>
            <a:fillRect/>
          </a:stretch>
        </p:blipFill>
        <p:spPr>
          <a:xfrm>
            <a:off x="4906938" y="2345565"/>
            <a:ext cx="2594332" cy="2472511"/>
          </a:xfrm>
          <a:prstGeom prst="rect">
            <a:avLst/>
          </a:prstGeom>
          <a:ln>
            <a:solidFill>
              <a:schemeClr val="tx1"/>
            </a:solidFill>
          </a:ln>
        </p:spPr>
      </p:pic>
      <p:sp>
        <p:nvSpPr>
          <p:cNvPr id="10" name="TextBox 9">
            <a:extLst>
              <a:ext uri="{FF2B5EF4-FFF2-40B4-BE49-F238E27FC236}">
                <a16:creationId xmlns:a16="http://schemas.microsoft.com/office/drawing/2014/main" id="{EC254296-0DDF-334D-B155-B3FFEC9B681E}"/>
              </a:ext>
            </a:extLst>
          </p:cNvPr>
          <p:cNvSpPr txBox="1"/>
          <p:nvPr/>
        </p:nvSpPr>
        <p:spPr>
          <a:xfrm>
            <a:off x="357943" y="2485395"/>
            <a:ext cx="4410759" cy="2308324"/>
          </a:xfrm>
          <a:prstGeom prst="rect">
            <a:avLst/>
          </a:prstGeom>
          <a:noFill/>
        </p:spPr>
        <p:txBody>
          <a:bodyPr wrap="square" lIns="0" tIns="0" rIns="0" bIns="0" rtlCol="0">
            <a:spAutoFit/>
          </a:bodyPr>
          <a:lstStyle/>
          <a:p>
            <a:r>
              <a:rPr lang="en-US" sz="1000" dirty="0">
                <a:latin typeface="Futura For Stryker" panose="020B0802020204020204" pitchFamily="34" charset="0"/>
              </a:rPr>
              <a:t>Step 9.) </a:t>
            </a:r>
            <a:r>
              <a:rPr lang="en-US" sz="1000" dirty="0">
                <a:latin typeface="EgyptienneURWLig" pitchFamily="2" charset="77"/>
              </a:rPr>
              <a:t>For videos you have the options of using a YouTube video or and asset from the Stryker.com DAM. For the carousel we recommend using a DAM asset. </a:t>
            </a:r>
            <a:br>
              <a:rPr lang="en-US" sz="1000" dirty="0">
                <a:latin typeface="EgyptienneURWLig" pitchFamily="2" charset="77"/>
              </a:rPr>
            </a:br>
            <a:br>
              <a:rPr lang="en-US" sz="1000" dirty="0">
                <a:latin typeface="EgyptienneURWLig" pitchFamily="2" charset="77"/>
              </a:rPr>
            </a:br>
            <a:r>
              <a:rPr lang="en-US" sz="1000" dirty="0">
                <a:latin typeface="EgyptienneURWLig" pitchFamily="2" charset="77"/>
              </a:rPr>
              <a:t>Under type, select “Video” to enable DAM use. You will also see 3 other options boxes for customizing your carousel experience. These include: </a:t>
            </a:r>
          </a:p>
          <a:p>
            <a:endParaRPr lang="en-US" sz="1000" dirty="0">
              <a:latin typeface="EgyptienneURWLig" pitchFamily="2" charset="77"/>
            </a:endParaRPr>
          </a:p>
          <a:p>
            <a:pPr marL="171450" indent="-171450">
              <a:buFontTx/>
              <a:buChar char="-"/>
            </a:pPr>
            <a:r>
              <a:rPr lang="en-US" sz="1000" dirty="0">
                <a:latin typeface="EgyptienneURWLig" pitchFamily="2" charset="77"/>
              </a:rPr>
              <a:t>Auto-playing the video for ambient video choices</a:t>
            </a:r>
          </a:p>
          <a:p>
            <a:pPr marL="171450" indent="-171450">
              <a:buFontTx/>
              <a:buChar char="-"/>
            </a:pPr>
            <a:r>
              <a:rPr lang="en-US" sz="1000" dirty="0">
                <a:latin typeface="EgyptienneURWLig" pitchFamily="2" charset="77"/>
              </a:rPr>
              <a:t>Looping the video to play continuously for ambient video choices</a:t>
            </a:r>
          </a:p>
          <a:p>
            <a:pPr marL="171450" indent="-171450">
              <a:buFontTx/>
              <a:buChar char="-"/>
            </a:pPr>
            <a:r>
              <a:rPr lang="en-US" sz="1000" dirty="0">
                <a:latin typeface="EgyptienneURWLig" pitchFamily="2" charset="77"/>
              </a:rPr>
              <a:t>Hiding any black borders that may appear around your video for an edge-to-edge look and feel. </a:t>
            </a:r>
          </a:p>
          <a:p>
            <a:pPr marL="171450" indent="-171450">
              <a:buFontTx/>
              <a:buChar char="-"/>
            </a:pPr>
            <a:endParaRPr lang="en-US" sz="1000" dirty="0">
              <a:latin typeface="EgyptienneURWLig" pitchFamily="2" charset="77"/>
            </a:endParaRPr>
          </a:p>
          <a:p>
            <a:r>
              <a:rPr lang="en-US" sz="1000" dirty="0">
                <a:latin typeface="EgyptienneURWLig" pitchFamily="2" charset="77"/>
              </a:rPr>
              <a:t>Once you have made the selections you are content with select the “Check Mark” in the top right corner. </a:t>
            </a:r>
            <a:br>
              <a:rPr lang="en-US" sz="1000" dirty="0">
                <a:latin typeface="EgyptienneURWLig" pitchFamily="2" charset="77"/>
              </a:rPr>
            </a:br>
            <a:endParaRPr lang="en-US" sz="1000" dirty="0">
              <a:latin typeface="EgyptienneURWLig" pitchFamily="2" charset="77"/>
            </a:endParaRPr>
          </a:p>
        </p:txBody>
      </p:sp>
      <p:sp>
        <p:nvSpPr>
          <p:cNvPr id="11" name="Oval 10">
            <a:extLst>
              <a:ext uri="{FF2B5EF4-FFF2-40B4-BE49-F238E27FC236}">
                <a16:creationId xmlns:a16="http://schemas.microsoft.com/office/drawing/2014/main" id="{2F4CFA6E-24A7-9849-8894-418D3FB248E3}"/>
              </a:ext>
            </a:extLst>
          </p:cNvPr>
          <p:cNvSpPr/>
          <p:nvPr/>
        </p:nvSpPr>
        <p:spPr>
          <a:xfrm>
            <a:off x="485695" y="1944357"/>
            <a:ext cx="215893" cy="248887"/>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12" name="Straight Arrow Connector 11">
            <a:extLst>
              <a:ext uri="{FF2B5EF4-FFF2-40B4-BE49-F238E27FC236}">
                <a16:creationId xmlns:a16="http://schemas.microsoft.com/office/drawing/2014/main" id="{20E1CDBA-29F5-0341-9D02-C37DEC7B5F64}"/>
              </a:ext>
            </a:extLst>
          </p:cNvPr>
          <p:cNvCxnSpPr>
            <a:cxnSpLocks/>
          </p:cNvCxnSpPr>
          <p:nvPr/>
        </p:nvCxnSpPr>
        <p:spPr>
          <a:xfrm flipH="1">
            <a:off x="5617535" y="2713534"/>
            <a:ext cx="453656"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0710E8C-BD21-B746-BA48-6949362AC3C3}"/>
              </a:ext>
            </a:extLst>
          </p:cNvPr>
          <p:cNvCxnSpPr>
            <a:cxnSpLocks/>
          </p:cNvCxnSpPr>
          <p:nvPr/>
        </p:nvCxnSpPr>
        <p:spPr>
          <a:xfrm flipH="1">
            <a:off x="7185850" y="2844209"/>
            <a:ext cx="496173" cy="2077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291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18FEE7C-3536-4575-B86A-73F872DCA21A}"/>
              </a:ext>
            </a:extLst>
          </p:cNvPr>
          <p:cNvSpPr txBox="1"/>
          <p:nvPr/>
        </p:nvSpPr>
        <p:spPr>
          <a:xfrm>
            <a:off x="1736709" y="1960305"/>
            <a:ext cx="862781"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B500"/>
              </a:solidFill>
              <a:effectLst/>
              <a:uLnTx/>
              <a:uFillTx/>
              <a:latin typeface="Futura For Stryker" panose="020B0802020204020204" pitchFamily="34" charset="0"/>
              <a:ea typeface="MS PGothic" charset="0"/>
            </a:endParaRPr>
          </a:p>
        </p:txBody>
      </p:sp>
      <p:sp>
        <p:nvSpPr>
          <p:cNvPr id="5" name="TextBox 4">
            <a:extLst>
              <a:ext uri="{FF2B5EF4-FFF2-40B4-BE49-F238E27FC236}">
                <a16:creationId xmlns:a16="http://schemas.microsoft.com/office/drawing/2014/main" id="{F1C1BA18-34B2-EB4B-9C14-420E3B0732F5}"/>
              </a:ext>
            </a:extLst>
          </p:cNvPr>
          <p:cNvSpPr txBox="1"/>
          <p:nvPr/>
        </p:nvSpPr>
        <p:spPr>
          <a:xfrm>
            <a:off x="357942" y="424450"/>
            <a:ext cx="6808401" cy="461665"/>
          </a:xfrm>
          <a:prstGeom prst="rect">
            <a:avLst/>
          </a:prstGeom>
          <a:noFill/>
        </p:spPr>
        <p:txBody>
          <a:bodyPr wrap="square" lIns="0" tIns="0" rIns="0" bIns="0" rtlCol="0">
            <a:spAutoFit/>
          </a:bodyPr>
          <a:lstStyle/>
          <a:p>
            <a:r>
              <a:rPr lang="en-US" sz="1000" dirty="0">
                <a:latin typeface="Futura For Stryker" panose="020B0802020204020204" pitchFamily="34" charset="0"/>
              </a:rPr>
              <a:t>Step 10.) </a:t>
            </a:r>
            <a:r>
              <a:rPr lang="en-US" sz="1000" dirty="0">
                <a:latin typeface="EgyptienneURWLig" pitchFamily="2" charset="77"/>
              </a:rPr>
              <a:t>Your page should now resemble the page below. Drag and drop the video of your choice into the “Dynamic Media” section of the “Standalone Video” component. This will be the last step for the experience fragment and will place your video as a component on the page. The video will appear across the page but will not be edge to edge. </a:t>
            </a:r>
          </a:p>
        </p:txBody>
      </p:sp>
      <p:pic>
        <p:nvPicPr>
          <p:cNvPr id="3" name="Picture 2" descr="Graphical user interface, application&#10;&#10;Description automatically generated">
            <a:extLst>
              <a:ext uri="{FF2B5EF4-FFF2-40B4-BE49-F238E27FC236}">
                <a16:creationId xmlns:a16="http://schemas.microsoft.com/office/drawing/2014/main" id="{F3132770-8745-A04A-99EB-43C190052340}"/>
              </a:ext>
            </a:extLst>
          </p:cNvPr>
          <p:cNvPicPr>
            <a:picLocks noChangeAspect="1"/>
          </p:cNvPicPr>
          <p:nvPr/>
        </p:nvPicPr>
        <p:blipFill>
          <a:blip r:embed="rId3"/>
          <a:stretch>
            <a:fillRect/>
          </a:stretch>
        </p:blipFill>
        <p:spPr>
          <a:xfrm>
            <a:off x="357943" y="1068572"/>
            <a:ext cx="5391853" cy="3649869"/>
          </a:xfrm>
          <a:prstGeom prst="rect">
            <a:avLst/>
          </a:prstGeom>
          <a:ln>
            <a:solidFill>
              <a:schemeClr val="tx1"/>
            </a:solidFill>
          </a:ln>
        </p:spPr>
      </p:pic>
      <p:cxnSp>
        <p:nvCxnSpPr>
          <p:cNvPr id="6" name="Straight Arrow Connector 5">
            <a:extLst>
              <a:ext uri="{FF2B5EF4-FFF2-40B4-BE49-F238E27FC236}">
                <a16:creationId xmlns:a16="http://schemas.microsoft.com/office/drawing/2014/main" id="{06846194-1E83-9644-A8DF-2DC12543BE50}"/>
              </a:ext>
            </a:extLst>
          </p:cNvPr>
          <p:cNvCxnSpPr>
            <a:cxnSpLocks/>
          </p:cNvCxnSpPr>
          <p:nvPr/>
        </p:nvCxnSpPr>
        <p:spPr>
          <a:xfrm flipV="1">
            <a:off x="1499191" y="1600200"/>
            <a:ext cx="2115879" cy="8612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2712A38-8065-D946-A851-B71F064A4C33}"/>
              </a:ext>
            </a:extLst>
          </p:cNvPr>
          <p:cNvSpPr txBox="1"/>
          <p:nvPr/>
        </p:nvSpPr>
        <p:spPr>
          <a:xfrm>
            <a:off x="5922357" y="1475302"/>
            <a:ext cx="2805184" cy="1538883"/>
          </a:xfrm>
          <a:prstGeom prst="rect">
            <a:avLst/>
          </a:prstGeom>
          <a:noFill/>
        </p:spPr>
        <p:txBody>
          <a:bodyPr wrap="square" lIns="0" tIns="0" rIns="0" bIns="0" rtlCol="0">
            <a:spAutoFit/>
          </a:bodyPr>
          <a:lstStyle/>
          <a:p>
            <a:r>
              <a:rPr lang="en-US" sz="1000" dirty="0">
                <a:latin typeface="Futura For Stryker" panose="020B0802020204020204" pitchFamily="34" charset="0"/>
              </a:rPr>
              <a:t>Sidenote .) </a:t>
            </a:r>
            <a:r>
              <a:rPr lang="en-US" sz="1000" dirty="0">
                <a:latin typeface="EgyptienneURWLig" pitchFamily="2" charset="77"/>
              </a:rPr>
              <a:t>When done editing your experience fragment, make sure the experience fragment as well as its video or image assets are published. If this asset is not published, then it will not appear in the production “View As Publish” proof. (This does not affect the Live page but will affect the proofing backend. )</a:t>
            </a:r>
          </a:p>
          <a:p>
            <a:endParaRPr lang="en-US" sz="1000" dirty="0">
              <a:latin typeface="EgyptienneURWLig" pitchFamily="2" charset="77"/>
            </a:endParaRPr>
          </a:p>
          <a:p>
            <a:r>
              <a:rPr lang="en-US" sz="1000" dirty="0">
                <a:latin typeface="EgyptienneURWLig" pitchFamily="2" charset="77"/>
              </a:rPr>
              <a:t>To publish select the “Page Information” icon in the top left and then select “Publish page” </a:t>
            </a:r>
          </a:p>
        </p:txBody>
      </p:sp>
      <p:pic>
        <p:nvPicPr>
          <p:cNvPr id="11" name="Picture 10" descr="Graphical user interface, application, Teams&#10;&#10;Description automatically generated">
            <a:extLst>
              <a:ext uri="{FF2B5EF4-FFF2-40B4-BE49-F238E27FC236}">
                <a16:creationId xmlns:a16="http://schemas.microsoft.com/office/drawing/2014/main" id="{664530BF-6CCD-DF4B-AAE8-69BB41DA9AD5}"/>
              </a:ext>
            </a:extLst>
          </p:cNvPr>
          <p:cNvPicPr>
            <a:picLocks noChangeAspect="1"/>
          </p:cNvPicPr>
          <p:nvPr/>
        </p:nvPicPr>
        <p:blipFill rotWithShape="1">
          <a:blip r:embed="rId4"/>
          <a:srcRect r="7955" b="11731"/>
          <a:stretch/>
        </p:blipFill>
        <p:spPr>
          <a:xfrm>
            <a:off x="5922357" y="3180605"/>
            <a:ext cx="950180" cy="1537836"/>
          </a:xfrm>
          <a:prstGeom prst="rect">
            <a:avLst/>
          </a:prstGeom>
          <a:ln>
            <a:solidFill>
              <a:schemeClr val="tx1"/>
            </a:solidFill>
          </a:ln>
        </p:spPr>
      </p:pic>
      <p:sp>
        <p:nvSpPr>
          <p:cNvPr id="14" name="Oval 13">
            <a:extLst>
              <a:ext uri="{FF2B5EF4-FFF2-40B4-BE49-F238E27FC236}">
                <a16:creationId xmlns:a16="http://schemas.microsoft.com/office/drawing/2014/main" id="{148BB0E1-1DB2-8B4C-B207-281F885929C7}"/>
              </a:ext>
            </a:extLst>
          </p:cNvPr>
          <p:cNvSpPr/>
          <p:nvPr/>
        </p:nvSpPr>
        <p:spPr>
          <a:xfrm>
            <a:off x="6093329" y="3164657"/>
            <a:ext cx="174563" cy="143536"/>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15" name="Straight Arrow Connector 14">
            <a:extLst>
              <a:ext uri="{FF2B5EF4-FFF2-40B4-BE49-F238E27FC236}">
                <a16:creationId xmlns:a16="http://schemas.microsoft.com/office/drawing/2014/main" id="{87374EF4-E544-844A-82D6-8D24D5D68B8C}"/>
              </a:ext>
            </a:extLst>
          </p:cNvPr>
          <p:cNvCxnSpPr>
            <a:cxnSpLocks/>
          </p:cNvCxnSpPr>
          <p:nvPr/>
        </p:nvCxnSpPr>
        <p:spPr>
          <a:xfrm flipH="1">
            <a:off x="6228920" y="3834993"/>
            <a:ext cx="496173" cy="2077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127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18FEE7C-3536-4575-B86A-73F872DCA21A}"/>
              </a:ext>
            </a:extLst>
          </p:cNvPr>
          <p:cNvSpPr txBox="1"/>
          <p:nvPr/>
        </p:nvSpPr>
        <p:spPr>
          <a:xfrm>
            <a:off x="1736709" y="1960305"/>
            <a:ext cx="862781"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B500"/>
              </a:solidFill>
              <a:effectLst/>
              <a:uLnTx/>
              <a:uFillTx/>
              <a:latin typeface="Futura For Stryker" panose="020B0802020204020204" pitchFamily="34" charset="0"/>
              <a:ea typeface="MS PGothic" charset="0"/>
            </a:endParaRPr>
          </a:p>
        </p:txBody>
      </p:sp>
      <p:sp>
        <p:nvSpPr>
          <p:cNvPr id="5" name="TextBox 4">
            <a:extLst>
              <a:ext uri="{FF2B5EF4-FFF2-40B4-BE49-F238E27FC236}">
                <a16:creationId xmlns:a16="http://schemas.microsoft.com/office/drawing/2014/main" id="{F1C1BA18-34B2-EB4B-9C14-420E3B0732F5}"/>
              </a:ext>
            </a:extLst>
          </p:cNvPr>
          <p:cNvSpPr txBox="1"/>
          <p:nvPr/>
        </p:nvSpPr>
        <p:spPr>
          <a:xfrm>
            <a:off x="357943" y="424450"/>
            <a:ext cx="5713248" cy="307777"/>
          </a:xfrm>
          <a:prstGeom prst="rect">
            <a:avLst/>
          </a:prstGeom>
          <a:noFill/>
        </p:spPr>
        <p:txBody>
          <a:bodyPr wrap="square" lIns="0" tIns="0" rIns="0" bIns="0" rtlCol="0">
            <a:spAutoFit/>
          </a:bodyPr>
          <a:lstStyle/>
          <a:p>
            <a:r>
              <a:rPr lang="en-US" sz="1000" dirty="0">
                <a:latin typeface="Futura For Stryker" panose="020B0802020204020204" pitchFamily="34" charset="0"/>
              </a:rPr>
              <a:t>Step 11.) </a:t>
            </a:r>
            <a:r>
              <a:rPr lang="en-US" sz="1000" dirty="0">
                <a:latin typeface="EgyptienneURWLig" pitchFamily="2" charset="77"/>
              </a:rPr>
              <a:t>Navigate back to your original page where you created the “Carousel Slide Group”. Select the “Carousel Slide” and click the “Wrench” icon. </a:t>
            </a:r>
          </a:p>
        </p:txBody>
      </p:sp>
      <p:pic>
        <p:nvPicPr>
          <p:cNvPr id="3" name="Picture 2" descr="Graphical user interface, application&#10;&#10;Description automatically generated">
            <a:extLst>
              <a:ext uri="{FF2B5EF4-FFF2-40B4-BE49-F238E27FC236}">
                <a16:creationId xmlns:a16="http://schemas.microsoft.com/office/drawing/2014/main" id="{C5FF1129-15F4-534D-893C-9BC64ED1153E}"/>
              </a:ext>
            </a:extLst>
          </p:cNvPr>
          <p:cNvPicPr>
            <a:picLocks noChangeAspect="1"/>
          </p:cNvPicPr>
          <p:nvPr/>
        </p:nvPicPr>
        <p:blipFill>
          <a:blip r:embed="rId3"/>
          <a:stretch>
            <a:fillRect/>
          </a:stretch>
        </p:blipFill>
        <p:spPr>
          <a:xfrm>
            <a:off x="357943" y="871870"/>
            <a:ext cx="8057727" cy="3837893"/>
          </a:xfrm>
          <a:prstGeom prst="rect">
            <a:avLst/>
          </a:prstGeom>
          <a:ln>
            <a:solidFill>
              <a:schemeClr val="tx1"/>
            </a:solidFill>
          </a:ln>
        </p:spPr>
      </p:pic>
      <p:sp>
        <p:nvSpPr>
          <p:cNvPr id="6" name="Oval 5">
            <a:extLst>
              <a:ext uri="{FF2B5EF4-FFF2-40B4-BE49-F238E27FC236}">
                <a16:creationId xmlns:a16="http://schemas.microsoft.com/office/drawing/2014/main" id="{B1962545-79FC-6645-8C99-4885EF4F09AF}"/>
              </a:ext>
            </a:extLst>
          </p:cNvPr>
          <p:cNvSpPr/>
          <p:nvPr/>
        </p:nvSpPr>
        <p:spPr>
          <a:xfrm>
            <a:off x="419987" y="2191975"/>
            <a:ext cx="292395" cy="202017"/>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6255689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2.xml><?xml version="1.0" encoding="utf-8"?>
<p:tagLst xmlns:a="http://schemas.openxmlformats.org/drawingml/2006/main" xmlns:r="http://schemas.openxmlformats.org/officeDocument/2006/relationships" xmlns:p="http://schemas.openxmlformats.org/presentationml/2006/main">
  <p:tag name="BAINBULLETSACTIVATED" val="False"/>
</p:tagLst>
</file>

<file path=ppt/theme/theme1.xml><?xml version="1.0" encoding="utf-8"?>
<a:theme xmlns:a="http://schemas.openxmlformats.org/drawingml/2006/main" name="Company concepts">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Company concepts">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2.xml><?xml version="1.0" encoding="utf-8"?>
<a:theme xmlns:a="http://schemas.openxmlformats.org/drawingml/2006/main" name="1_Section Headers">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3.xml><?xml version="1.0" encoding="utf-8"?>
<a:theme xmlns:a="http://schemas.openxmlformats.org/drawingml/2006/main" name="1_OG">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4.xml><?xml version="1.0" encoding="utf-8"?>
<a:theme xmlns:a="http://schemas.openxmlformats.org/drawingml/2006/main" name="2_Section Headers">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5.xml><?xml version="1.0" encoding="utf-8"?>
<a:theme xmlns:a="http://schemas.openxmlformats.org/drawingml/2006/main" name="Stryker Corporate Template_091815">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6.xml><?xml version="1.0" encoding="utf-8"?>
<a:theme xmlns:a="http://schemas.openxmlformats.org/drawingml/2006/main" name="6_Stryker Corporate Template_091815">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Top bar">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3.xml><?xml version="1.0" encoding="utf-8"?>
<a:theme xmlns:a="http://schemas.openxmlformats.org/drawingml/2006/main" name="box through color content">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4.xml><?xml version="1.0" encoding="utf-8"?>
<a:theme xmlns:a="http://schemas.openxmlformats.org/drawingml/2006/main" name="Content white box over">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5.xml><?xml version="1.0" encoding="utf-8"?>
<a:theme xmlns:a="http://schemas.openxmlformats.org/drawingml/2006/main" name="Section Headers">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6.xml><?xml version="1.0" encoding="utf-8"?>
<a:theme xmlns:a="http://schemas.openxmlformats.org/drawingml/2006/main" name="2_Content white box over">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7.xml><?xml version="1.0" encoding="utf-8"?>
<a:theme xmlns:a="http://schemas.openxmlformats.org/drawingml/2006/main" name="Left Content">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8.xml><?xml version="1.0" encoding="utf-8"?>
<a:theme xmlns:a="http://schemas.openxmlformats.org/drawingml/2006/main" name="Multiple content boxes">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9.xml><?xml version="1.0" encoding="utf-8"?>
<a:theme xmlns:a="http://schemas.openxmlformats.org/drawingml/2006/main" name="OG">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F703EF16196B44893C27CDF89F37B8" ma:contentTypeVersion="10" ma:contentTypeDescription="Create a new document." ma:contentTypeScope="" ma:versionID="33a59f47a423d8d48eee553011a577bc">
  <xsd:schema xmlns:xsd="http://www.w3.org/2001/XMLSchema" xmlns:xs="http://www.w3.org/2001/XMLSchema" xmlns:p="http://schemas.microsoft.com/office/2006/metadata/properties" xmlns:ns2="c8740b06-f680-46db-8a44-af7d5276d9a2" xmlns:ns3="98985f86-81ce-4015-aadb-19d6dc514c8f" targetNamespace="http://schemas.microsoft.com/office/2006/metadata/properties" ma:root="true" ma:fieldsID="9faffdd575be0b67225d42e64b1dcd7c" ns2:_="" ns3:_="">
    <xsd:import namespace="c8740b06-f680-46db-8a44-af7d5276d9a2"/>
    <xsd:import namespace="98985f86-81ce-4015-aadb-19d6dc514c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740b06-f680-46db-8a44-af7d5276d9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985f86-81ce-4015-aadb-19d6dc514c8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A9E4D4-ED10-449E-A68D-79EA48D0C6D2}">
  <ds:schemaRefs>
    <ds:schemaRef ds:uri="http://schemas.microsoft.com/sharepoint/v3/contenttype/forms"/>
  </ds:schemaRefs>
</ds:datastoreItem>
</file>

<file path=customXml/itemProps2.xml><?xml version="1.0" encoding="utf-8"?>
<ds:datastoreItem xmlns:ds="http://schemas.openxmlformats.org/officeDocument/2006/customXml" ds:itemID="{5205AB64-F9FA-4509-9F2B-7F405A19B7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740b06-f680-46db-8a44-af7d5276d9a2"/>
    <ds:schemaRef ds:uri="98985f86-81ce-4015-aadb-19d6dc514c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77B18E-1457-4EE0-B101-55163C838495}">
  <ds:schemaRefs>
    <ds:schemaRef ds:uri="http://purl.org/dc/terms/"/>
    <ds:schemaRef ds:uri="http://schemas.microsoft.com/office/2006/documentManagement/types"/>
    <ds:schemaRef ds:uri="c8740b06-f680-46db-8a44-af7d5276d9a2"/>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98985f86-81ce-4015-aadb-19d6dc514c8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3117</TotalTime>
  <Words>1171</Words>
  <Application>Microsoft Macintosh PowerPoint</Application>
  <PresentationFormat>On-screen Show (16:9)</PresentationFormat>
  <Paragraphs>62</Paragraphs>
  <Slides>11</Slides>
  <Notes>11</Notes>
  <HiddenSlides>0</HiddenSlides>
  <MMClips>0</MMClips>
  <ScaleCrop>false</ScaleCrop>
  <HeadingPairs>
    <vt:vector size="6" baseType="variant">
      <vt:variant>
        <vt:lpstr>Fonts Used</vt:lpstr>
      </vt:variant>
      <vt:variant>
        <vt:i4>15</vt:i4>
      </vt:variant>
      <vt:variant>
        <vt:lpstr>Theme</vt:lpstr>
      </vt:variant>
      <vt:variant>
        <vt:i4>16</vt:i4>
      </vt:variant>
      <vt:variant>
        <vt:lpstr>Slide Titles</vt:lpstr>
      </vt:variant>
      <vt:variant>
        <vt:i4>11</vt:i4>
      </vt:variant>
    </vt:vector>
  </HeadingPairs>
  <TitlesOfParts>
    <vt:vector size="42" baseType="lpstr">
      <vt:lpstr>.AppleSystemUIFont</vt:lpstr>
      <vt:lpstr>Arial</vt:lpstr>
      <vt:lpstr>Arial Black</vt:lpstr>
      <vt:lpstr>Cambria</vt:lpstr>
      <vt:lpstr>Courier New</vt:lpstr>
      <vt:lpstr>Egyptienne F LT Std</vt:lpstr>
      <vt:lpstr>EgyptienneURWLig</vt:lpstr>
      <vt:lpstr>Futura For Stryker</vt:lpstr>
      <vt:lpstr>Futura Std Bold</vt:lpstr>
      <vt:lpstr>HumstSlab712 Blk BT Black</vt:lpstr>
      <vt:lpstr>HumstSlab712 BT Roman</vt:lpstr>
      <vt:lpstr>Lucida Grande</vt:lpstr>
      <vt:lpstr>Rockwell</vt:lpstr>
      <vt:lpstr>URWEgyptienneTOTLig</vt:lpstr>
      <vt:lpstr>Wingdings</vt:lpstr>
      <vt:lpstr>Company concepts</vt:lpstr>
      <vt:lpstr>Content Top bar</vt:lpstr>
      <vt:lpstr>box through color content</vt:lpstr>
      <vt:lpstr>Content white box over</vt:lpstr>
      <vt:lpstr>Section Headers</vt:lpstr>
      <vt:lpstr>2_Content white box over</vt:lpstr>
      <vt:lpstr>Left Content</vt:lpstr>
      <vt:lpstr>Multiple content boxes</vt:lpstr>
      <vt:lpstr>OG</vt:lpstr>
      <vt:lpstr>Custom Design</vt:lpstr>
      <vt:lpstr>1_Company concepts</vt:lpstr>
      <vt:lpstr>1_Section Headers</vt:lpstr>
      <vt:lpstr>1_OG</vt:lpstr>
      <vt:lpstr>2_Section Headers</vt:lpstr>
      <vt:lpstr>Stryker Corporate Template_091815</vt:lpstr>
      <vt:lpstr>6_Stryker Corporate Template_091815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Stryker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 general use fonts, 16:9</dc:title>
  <dc:subject>This PowerPoint template includes instructions for creating your own brand compliant presentation with general use fonts.</dc:subject>
  <dc:creator>Brand Office</dc:creator>
  <cp:keywords>16:9, Powerpoint, template, general use fonts, general fonts, slide deck, template slide, template, templates, power point, ppt</cp:keywords>
  <dc:description>This PowerPoint template includes instructions for creating your own brand compliant presentation with general use fonts.</dc:description>
  <cp:lastModifiedBy>Shue, Garrett (Contractor)</cp:lastModifiedBy>
  <cp:revision>21</cp:revision>
  <dcterms:created xsi:type="dcterms:W3CDTF">2015-09-17T19:18:37Z</dcterms:created>
  <dcterms:modified xsi:type="dcterms:W3CDTF">2021-04-08T17:37:16Z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85800</vt:r8>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ContentTypeId">
    <vt:lpwstr>0x0101004AF703EF16196B44893C27CDF89F37B8</vt:lpwstr>
  </property>
</Properties>
</file>