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BA74A-076B-41AF-8304-44641D6FB6AF}" v="1" dt="2023-03-09T16:04:35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5" autoAdjust="0"/>
  </p:normalViewPr>
  <p:slideViewPr>
    <p:cSldViewPr snapToGrid="0">
      <p:cViewPr varScale="1">
        <p:scale>
          <a:sx n="97" d="100"/>
          <a:sy n="97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CDB4E-1791-43EF-9A49-BAC22DF9F8FC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07EAA-EB67-4474-8A79-181A16FC5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8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07EAA-EB67-4474-8A79-181A16FC57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68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7FE2-D7AD-4FFC-A23B-2AA1A1823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DF8F7-1E36-4EC7-965D-849948F6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9263D-DBE6-4142-923D-08B7B50D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B0C1A-FCDF-4A01-9954-6456A3E6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72535-759C-4337-AA3A-4537A433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6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AD01-7913-46BE-AE55-9F7207DA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9CE1E-8FC8-49F8-8ACE-DDFD3F519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4B832-4EB8-4675-A364-EF08F61B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483A7-74BE-4E3A-BD3B-C86AF061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1C47B-1662-4EA3-9DEF-14EB5785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87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F4D91-D44A-4448-8854-B4E7F67A0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2D994-76D5-41C0-93EB-45743E760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AF6E1-4851-44C8-92B9-997368C2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DABD7-6144-4344-A9BF-7A4AFB88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ADA68-61B2-4301-A7B1-286E9A8D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37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34A3-8A37-4943-B1F0-C1EF778B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D028D-D195-4524-ADA0-59C6500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BAA63-20B3-4AB6-9BA1-CBA6EE87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1883F-A33C-4E3B-B953-2726DB61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55BE9-B99F-4F71-B9A2-86268B72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95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D149E-B6A6-4082-B41A-4981BC73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F3A45-0D51-4C5B-936E-0BDD76262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8F102-7EBE-4296-A623-375B7EA9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3A93B-DE74-445D-8559-AB91C0E2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FE5B4-7497-4266-9C46-1CE9CA32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23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AD63-E797-4BA8-89F3-7B18C640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633B-BD39-4BD9-BD75-757300A63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6C371-1125-4F6F-B4B6-E91E71B1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9E2A7-9FB5-40ED-B9A4-BC513EF1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A37D2-8950-4DB0-8ED4-0A557B33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0F7D6-E46E-4955-82AE-4138EBC0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36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177B-A301-42A0-A5B3-424EACFD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78660-6D7A-4E90-A68E-7430494E6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55F32-3680-498D-A7E3-D6D4DE454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50196-9C97-433D-A539-3065DB11D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BBD6C-8BC3-4745-ACCB-55D198A0F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0B89F-9269-4F78-8DF1-340AA14C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FBF6C9-97BD-4CBA-A766-29FADB69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97F22-CCA0-496C-8990-6ABA9BF3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73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DFA5-47D8-470A-925D-5F669C2B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2AC64-D3B8-44BD-8BEA-EAF2C944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6BBF8-1C03-4B91-85A7-B58AA481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B34BE-3F94-4B52-A15C-8709B0B5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1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03980-E69A-46A1-8DFE-C3D7310A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0CB72-2F79-4E21-B106-8CC603D9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40C1A-F7FD-4E33-8253-EB217443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69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5EFB-9473-4AB3-9F05-07B9583C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EFD86-D5B5-4BCE-A2CE-CF9BCA54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EE991-3C1C-450B-B270-8889BB19F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0159F-F984-45AF-91D2-B4620A01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504D0-89A7-4DF4-9336-9B632263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E0FD7-8A68-498E-A137-8DBE0B3E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00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E54C-328B-434E-9DED-9E943A84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4ACCE-4058-4750-9E42-EEEAAB0F2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6438B-1CAE-4137-85AA-EECF6989E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ED850-9F1E-48D2-A8E5-8AC41727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A26F-2AA0-4936-A1B5-D992CB8162E9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7278B-E032-472A-BE1E-39E0E705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9BAC9-BD87-4233-8CA1-9BD4271A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04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D7DD5-5AE8-4161-B968-3E67F24A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2FC48-ABF6-4ACC-9D77-E6DAE5A1D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15872-D40A-4303-BE5D-5E0473D4A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3A26F-2AA0-4936-A1B5-D992CB8162E9}" type="datetimeFigureOut">
              <a:rPr lang="tr-TR" smtClean="0"/>
              <a:t>9.03.2023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C9164-90C9-46D9-B9E0-BD34A27AB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D3B9-BE2C-452D-A60C-2089DD17C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D4C76-DD54-4734-BB87-65CB286AB4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51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hyperlink" Target="https://www.google.com/search?rlz=1C1GCEB_enGB889IE889&amp;sxsrf=AJOqlzWHYqzL7QY_IFDU-v3Cquc3kU_T6w:1678378823464&amp;q=hilton+istanbul+bakirkoy+address&amp;ludocid=14148633013844706447&amp;sa=X&amp;ved=2ahUKEwj4ucisoM_9AhUUhlwKHdYICL8Q6BN6BAhDEAI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tryker.sharepoint.com/:x:/r/sites/TurkeyCenterofExcellence/Shared%20Documents/General/Participant%20Lists/EEMEA_04_2023_EEMEA%20Primary%20Knee%20Course-%2025-26%20April%202023.xlsx?d=w19734a9650ac41fe9ce905d9c87915e2&amp;csf=1&amp;web=1&amp;e=WSUuF9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1C8A0D-8DBE-4986-B5DD-4A3CFEA9E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61CBD5-A805-401C-94C5-D7AA184774AD}"/>
              </a:ext>
            </a:extLst>
          </p:cNvPr>
          <p:cNvSpPr txBox="1"/>
          <p:nvPr/>
        </p:nvSpPr>
        <p:spPr>
          <a:xfrm>
            <a:off x="4025278" y="778863"/>
            <a:ext cx="7905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Futura For Stryker" panose="020B0802020204020204" pitchFamily="34" charset="0"/>
              </a:rPr>
              <a:t>EEMEA Primary Knee Course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96991-0244-46E6-94FF-56FABA907CC9}"/>
              </a:ext>
            </a:extLst>
          </p:cNvPr>
          <p:cNvSpPr txBox="1"/>
          <p:nvPr/>
        </p:nvSpPr>
        <p:spPr>
          <a:xfrm rot="5400000">
            <a:off x="11038608" y="1523501"/>
            <a:ext cx="1797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URWEgyptienneTOTLig" panose="04000500000000000000" pitchFamily="82" charset="0"/>
              </a:rPr>
              <a:t>Save the 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1D045A-F593-4A57-A43B-E99DB07CA239}"/>
              </a:ext>
            </a:extLst>
          </p:cNvPr>
          <p:cNvSpPr txBox="1"/>
          <p:nvPr/>
        </p:nvSpPr>
        <p:spPr>
          <a:xfrm>
            <a:off x="4047278" y="1321100"/>
            <a:ext cx="8021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latin typeface="Futura For Stryker" panose="020B0802020204020204" pitchFamily="34" charset="0"/>
              </a:rPr>
              <a:t>2</a:t>
            </a:r>
            <a:r>
              <a:rPr lang="en-US" sz="1600" dirty="0">
                <a:latin typeface="Futura For Stryker" panose="020B0802020204020204" pitchFamily="34" charset="0"/>
              </a:rPr>
              <a:t>5-</a:t>
            </a:r>
            <a:r>
              <a:rPr lang="tr-TR" sz="1600" dirty="0">
                <a:latin typeface="Futura For Stryker" panose="020B0802020204020204" pitchFamily="34" charset="0"/>
              </a:rPr>
              <a:t>2</a:t>
            </a:r>
            <a:r>
              <a:rPr lang="en-US" sz="1600" dirty="0">
                <a:latin typeface="Futura For Stryker" panose="020B0802020204020204" pitchFamily="34" charset="0"/>
              </a:rPr>
              <a:t>6 </a:t>
            </a:r>
            <a:r>
              <a:rPr lang="tr-TR" sz="1600" dirty="0">
                <a:latin typeface="Futura For Stryker" panose="020B0802020204020204" pitchFamily="34" charset="0"/>
              </a:rPr>
              <a:t>April</a:t>
            </a:r>
            <a:r>
              <a:rPr lang="en-US" sz="1600" dirty="0">
                <a:latin typeface="Futura For Stryker" panose="020B0802020204020204" pitchFamily="34" charset="0"/>
              </a:rPr>
              <a:t> 202</a:t>
            </a:r>
            <a:r>
              <a:rPr lang="tr-TR" sz="1600" dirty="0">
                <a:latin typeface="Futura For Stryker" panose="020B0802020204020204" pitchFamily="34" charset="0"/>
              </a:rPr>
              <a:t>3</a:t>
            </a:r>
            <a:r>
              <a:rPr lang="en-US" sz="1600" dirty="0">
                <a:latin typeface="Futura For Stryker" panose="020B0802020204020204" pitchFamily="34" charset="0"/>
              </a:rPr>
              <a:t>, </a:t>
            </a:r>
            <a:r>
              <a:rPr lang="en-US" sz="1600" dirty="0" err="1">
                <a:latin typeface="Futura For Stryker" panose="020B0802020204020204" pitchFamily="34" charset="0"/>
              </a:rPr>
              <a:t>InSITE</a:t>
            </a:r>
            <a:r>
              <a:rPr lang="en-US" sz="1600" dirty="0">
                <a:latin typeface="Futura For Stryker" panose="020B0802020204020204" pitchFamily="34" charset="0"/>
              </a:rPr>
              <a:t> Center, Istanbul- Turkey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1E2585-2B55-4113-A895-A8A0F8691D27}"/>
              </a:ext>
            </a:extLst>
          </p:cNvPr>
          <p:cNvSpPr txBox="1"/>
          <p:nvPr/>
        </p:nvSpPr>
        <p:spPr>
          <a:xfrm>
            <a:off x="4025278" y="2148858"/>
            <a:ext cx="392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B500"/>
                </a:solidFill>
                <a:latin typeface="Futura For Stryker" panose="020B0802020204020204" pitchFamily="34" charset="0"/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011DC6-6355-4502-9529-AAC89A5B3AF5}"/>
              </a:ext>
            </a:extLst>
          </p:cNvPr>
          <p:cNvSpPr txBox="1"/>
          <p:nvPr/>
        </p:nvSpPr>
        <p:spPr>
          <a:xfrm>
            <a:off x="3937266" y="4761939"/>
            <a:ext cx="3928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B500"/>
                </a:solidFill>
                <a:latin typeface="Futura For Stryker" panose="020B0802020204020204" pitchFamily="34" charset="0"/>
              </a:rPr>
              <a:t>Overview</a:t>
            </a:r>
          </a:p>
          <a:p>
            <a:pPr algn="just" rtl="0" fontAlgn="base"/>
            <a:r>
              <a:rPr lang="x-none" sz="1100" dirty="0">
                <a:latin typeface="URWEgyptienneTOTLig" panose="04000500000000000000" pitchFamily="82" charset="0"/>
              </a:rPr>
              <a:t>To learn how to plan and perform a Triathlon knee replacement to a high standard, to discuss common indications and complications that may arise, and discuss the evidence underlying the choice of knee replacement.</a:t>
            </a:r>
            <a:r>
              <a:rPr lang="en-US" sz="1100" dirty="0">
                <a:latin typeface="URWEgyptienneTOTLig" panose="04000500000000000000" pitchFamily="82" charset="0"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6CEAFF-CD7E-4C59-B2FD-C65AA52C50BD}"/>
              </a:ext>
            </a:extLst>
          </p:cNvPr>
          <p:cNvSpPr txBox="1"/>
          <p:nvPr/>
        </p:nvSpPr>
        <p:spPr>
          <a:xfrm>
            <a:off x="449385" y="4919862"/>
            <a:ext cx="35253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B500"/>
                </a:solidFill>
                <a:latin typeface="Futura For Stryker" panose="020B0802020204020204" pitchFamily="34" charset="0"/>
              </a:rPr>
              <a:t>Location:</a:t>
            </a:r>
            <a:endParaRPr lang="en-US" sz="1100">
              <a:latin typeface="URWEgyptienneTOTLig" panose="04000500000000000000" pitchFamily="82" charset="0"/>
            </a:endParaRPr>
          </a:p>
          <a:p>
            <a:r>
              <a:rPr lang="en-GB" sz="1400" err="1">
                <a:latin typeface="URWEgyptienneTOTLig" panose="04000500000000000000" pitchFamily="82" charset="0"/>
              </a:rPr>
              <a:t>InSITE</a:t>
            </a:r>
            <a:r>
              <a:rPr lang="en-GB" sz="1400">
                <a:latin typeface="URWEgyptienneTOTLig" panose="04000500000000000000" pitchFamily="82" charset="0"/>
              </a:rPr>
              <a:t> Center, Istanbul Turkey</a:t>
            </a:r>
            <a:endParaRPr lang="en-US" sz="1400">
              <a:latin typeface="URWEgyptienneTOTLig" panose="04000500000000000000" pitchFamily="82" charset="0"/>
            </a:endParaRPr>
          </a:p>
          <a:p>
            <a:endParaRPr 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40117-6401-4A7E-B909-9E56CE210FF7}"/>
              </a:ext>
            </a:extLst>
          </p:cNvPr>
          <p:cNvSpPr txBox="1"/>
          <p:nvPr/>
        </p:nvSpPr>
        <p:spPr>
          <a:xfrm>
            <a:off x="8002645" y="4931174"/>
            <a:ext cx="3928098" cy="10002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dirty="0">
                <a:solidFill>
                  <a:srgbClr val="FFB500"/>
                </a:solidFill>
                <a:latin typeface="Futura For Stryker" panose="020B0802020204020204" pitchFamily="34" charset="0"/>
              </a:rPr>
              <a:t>Contact Information</a:t>
            </a:r>
          </a:p>
          <a:p>
            <a:r>
              <a:rPr lang="en-US" sz="1100" dirty="0">
                <a:latin typeface="Futura For Stryker" panose="020B0802020204020204" pitchFamily="34" charset="0"/>
              </a:rPr>
              <a:t>Cem Sever</a:t>
            </a:r>
          </a:p>
          <a:p>
            <a:r>
              <a:rPr lang="en-GB" sz="1100" dirty="0">
                <a:latin typeface="URWEgyptienneTOTLig" panose="04000500000000000000" pitchFamily="82" charset="0"/>
              </a:rPr>
              <a:t>Senior Manager, Marketing, Joint Replacement, EEMEA</a:t>
            </a:r>
          </a:p>
          <a:p>
            <a:r>
              <a:rPr lang="en-US" sz="1100" dirty="0">
                <a:latin typeface="URWEgyptienneTOTLig" panose="04000500000000000000" pitchFamily="82" charset="0"/>
              </a:rPr>
              <a:t>E: cem.sever@stryker.com </a:t>
            </a:r>
          </a:p>
          <a:p>
            <a:endParaRPr lang="en-US" sz="1000" dirty="0">
              <a:latin typeface="URWEgyptienneTOTLig" panose="04000500000000000000" pitchFamily="8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B0E513-2D8A-4B46-BD22-148218D08736}"/>
              </a:ext>
            </a:extLst>
          </p:cNvPr>
          <p:cNvSpPr txBox="1"/>
          <p:nvPr/>
        </p:nvSpPr>
        <p:spPr>
          <a:xfrm>
            <a:off x="8012355" y="4129262"/>
            <a:ext cx="384425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B500"/>
                </a:solidFill>
                <a:latin typeface="Futura For Stryker" panose="020B0802020204020204" pitchFamily="34" charset="0"/>
              </a:rPr>
              <a:t>Delegate </a:t>
            </a:r>
            <a:r>
              <a:rPr lang="en-GB" sz="1600" dirty="0">
                <a:solidFill>
                  <a:srgbClr val="FFB500"/>
                </a:solidFill>
                <a:latin typeface="Futura For Stryker" panose="020B0802020204020204" pitchFamily="34" charset="0"/>
              </a:rPr>
              <a:t>Registration</a:t>
            </a:r>
            <a:endParaRPr lang="en-US" sz="1600" dirty="0">
              <a:solidFill>
                <a:srgbClr val="FFB500"/>
              </a:solidFill>
              <a:latin typeface="Futura For Stryker" panose="020B0802020204020204" pitchFamily="34" charset="0"/>
            </a:endParaRPr>
          </a:p>
          <a:p>
            <a:r>
              <a:rPr lang="en-US" sz="1100" dirty="0">
                <a:latin typeface="URWEgyptienneTOTLig" panose="04000500000000000000" pitchFamily="82" charset="0"/>
              </a:rPr>
              <a:t>Please </a:t>
            </a:r>
            <a:r>
              <a:rPr lang="tr-TR" sz="1100" dirty="0">
                <a:latin typeface="URWEgyptienneTOTLig" panose="04000500000000000000" pitchFamily="82" charset="0"/>
              </a:rPr>
              <a:t>conf</a:t>
            </a:r>
            <a:r>
              <a:rPr lang="en-GB" sz="1100" dirty="0" err="1">
                <a:latin typeface="URWEgyptienneTOTLig" panose="04000500000000000000" pitchFamily="82" charset="0"/>
              </a:rPr>
              <a:t>irm</a:t>
            </a:r>
            <a:r>
              <a:rPr lang="en-GB" sz="1100" dirty="0">
                <a:latin typeface="URWEgyptienneTOTLig" panose="04000500000000000000" pitchFamily="82" charset="0"/>
              </a:rPr>
              <a:t> your attendance to your Stryker rep until </a:t>
            </a:r>
            <a:r>
              <a:rPr lang="en-US" sz="1100" dirty="0">
                <a:latin typeface="URWEgyptienneTOTLig" panose="04000500000000000000" pitchFamily="82" charset="0"/>
              </a:rPr>
              <a:t>submit your delegate nominations until March 31, 2022</a:t>
            </a:r>
          </a:p>
          <a:p>
            <a:pPr algn="ctr"/>
            <a:r>
              <a:rPr lang="en-US" sz="1100" b="1" dirty="0">
                <a:solidFill>
                  <a:srgbClr val="0070C0"/>
                </a:solidFill>
                <a:latin typeface="Futura For Stryker" panose="020B0802020204020204" pitchFamily="34" charset="0"/>
                <a:hlinkClick r:id="rId4"/>
              </a:rPr>
              <a:t>Registration link (internal use only)</a:t>
            </a:r>
            <a:endParaRPr lang="en-US" sz="1100" b="1" dirty="0">
              <a:solidFill>
                <a:srgbClr val="0070C0"/>
              </a:solidFill>
              <a:latin typeface="Futura For Stryker" panose="020B0802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C43699-CB9B-4A23-A64E-0392B2354C83}"/>
              </a:ext>
            </a:extLst>
          </p:cNvPr>
          <p:cNvSpPr txBox="1"/>
          <p:nvPr/>
        </p:nvSpPr>
        <p:spPr>
          <a:xfrm>
            <a:off x="3937266" y="4144735"/>
            <a:ext cx="3980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B500"/>
                </a:solidFill>
                <a:latin typeface="Futura For Stryker" panose="020B0802020204020204" pitchFamily="34" charset="0"/>
              </a:rPr>
              <a:t>Product Focus</a:t>
            </a:r>
          </a:p>
          <a:p>
            <a:r>
              <a:rPr lang="en-US" sz="1100" dirty="0">
                <a:latin typeface="URWEgyptienneTOTLig" panose="04000500000000000000" pitchFamily="82" charset="0"/>
              </a:rPr>
              <a:t>Triathlon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2C29C0-DD79-4146-8294-A9594607EB17}"/>
              </a:ext>
            </a:extLst>
          </p:cNvPr>
          <p:cNvSpPr txBox="1"/>
          <p:nvPr/>
        </p:nvSpPr>
        <p:spPr>
          <a:xfrm>
            <a:off x="3974687" y="5886974"/>
            <a:ext cx="408536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B500"/>
                </a:solidFill>
                <a:latin typeface="Futura For Stryker" panose="020B0802020204020204" pitchFamily="34" charset="0"/>
              </a:rPr>
              <a:t>Accommodation</a:t>
            </a:r>
          </a:p>
          <a:p>
            <a:r>
              <a:rPr lang="en-GB" sz="1100" dirty="0">
                <a:latin typeface="Futura For Stryker" panose="020B0802020204020204" pitchFamily="34" charset="0"/>
              </a:rPr>
              <a:t>Hilton Istanbul, </a:t>
            </a:r>
            <a:r>
              <a:rPr lang="en-GB" sz="1100" dirty="0" err="1">
                <a:latin typeface="Futura For Stryker" panose="020B0802020204020204" pitchFamily="34" charset="0"/>
              </a:rPr>
              <a:t>Bakirkoy</a:t>
            </a:r>
            <a:endParaRPr lang="en-GB" sz="1100" dirty="0">
              <a:latin typeface="Futura For Stryker" panose="020B0802020204020204" pitchFamily="34" charset="0"/>
            </a:endParaRPr>
          </a:p>
          <a:p>
            <a:r>
              <a:rPr lang="en-GB" sz="1100" dirty="0">
                <a:latin typeface="URWEgyptienneTOTLig" panose="04000500000000000000" pitchFamily="8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Address</a:t>
            </a:r>
            <a:r>
              <a:rPr lang="en-GB" sz="1100" dirty="0">
                <a:latin typeface="URWEgyptienneTOTLig" panose="04000500000000000000" pitchFamily="82" charset="0"/>
              </a:rPr>
              <a:t>: </a:t>
            </a:r>
            <a:r>
              <a:rPr lang="en-GB" sz="1100" dirty="0" err="1">
                <a:latin typeface="URWEgyptienneTOTLig" panose="04000500000000000000" pitchFamily="82" charset="0"/>
              </a:rPr>
              <a:t>Sakızağacı</a:t>
            </a:r>
            <a:r>
              <a:rPr lang="en-GB" sz="1100" dirty="0">
                <a:latin typeface="URWEgyptienneTOTLig" panose="04000500000000000000" pitchFamily="82" charset="0"/>
              </a:rPr>
              <a:t>, Kennedy Cad. No:103, 34142 </a:t>
            </a:r>
            <a:r>
              <a:rPr lang="en-GB" sz="1100" dirty="0" err="1">
                <a:latin typeface="URWEgyptienneTOTLig" panose="04000500000000000000" pitchFamily="82" charset="0"/>
              </a:rPr>
              <a:t>Bakırköy</a:t>
            </a:r>
            <a:r>
              <a:rPr lang="en-GB" sz="1100" dirty="0">
                <a:latin typeface="URWEgyptienneTOTLig" panose="04000500000000000000" pitchFamily="82" charset="0"/>
              </a:rPr>
              <a:t>/İstanbul, Türkiye</a:t>
            </a:r>
            <a:endParaRPr lang="en-US" sz="1100" dirty="0">
              <a:latin typeface="URWEgyptienneTOTLig" panose="04000500000000000000" pitchFamily="82" charset="0"/>
            </a:endParaRPr>
          </a:p>
        </p:txBody>
      </p:sp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B2E9180-EAE3-4602-99E1-15F81F749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8" y="132935"/>
            <a:ext cx="1663678" cy="528264"/>
          </a:xfrm>
          <a:prstGeom prst="rect">
            <a:avLst/>
          </a:prstGeom>
        </p:spPr>
      </p:pic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:a16="http://schemas.microsoft.com/office/drawing/2014/main" id="{DA893740-9915-4650-AB6A-F506ED3868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89" y="1324900"/>
            <a:ext cx="1566734" cy="77425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0F96381-7F16-4E59-AFE1-7038F628E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3" y="4943142"/>
            <a:ext cx="3150369" cy="19148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7D77CD5-E489-4D86-B7CC-0B1B671E719C}"/>
              </a:ext>
            </a:extLst>
          </p:cNvPr>
          <p:cNvSpPr txBox="1"/>
          <p:nvPr/>
        </p:nvSpPr>
        <p:spPr>
          <a:xfrm>
            <a:off x="9966694" y="3744593"/>
            <a:ext cx="1918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>
                <a:solidFill>
                  <a:prstClr val="black"/>
                </a:solidFill>
                <a:latin typeface="Futura For Stryker" panose="020B0802020204020204" pitchFamily="34" charset="0"/>
              </a:rPr>
              <a:t>Nickolay</a:t>
            </a:r>
            <a:r>
              <a:rPr lang="tr-TR" sz="1200" dirty="0">
                <a:solidFill>
                  <a:prstClr val="black"/>
                </a:solidFill>
                <a:latin typeface="Futura For Stryker" panose="020B0802020204020204" pitchFamily="34" charset="0"/>
              </a:rPr>
              <a:t> </a:t>
            </a:r>
            <a:r>
              <a:rPr lang="tr-TR" sz="1200" dirty="0" err="1">
                <a:solidFill>
                  <a:prstClr val="black"/>
                </a:solidFill>
                <a:latin typeface="Futura For Stryker" panose="020B0802020204020204" pitchFamily="34" charset="0"/>
              </a:rPr>
              <a:t>Kornilov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For Stryker" panose="020B0802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EgyptienneTOTLig" panose="04000500000000000000" pitchFamily="82" charset="0"/>
                <a:ea typeface="+mn-ea"/>
                <a:cs typeface="+mn-cs"/>
              </a:rPr>
              <a:t>Russia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RWEgyptienneTOTLig" panose="04000500000000000000" pitchFamily="82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DB95C1-5DEE-4E87-8573-E5CFC9CC90EE}"/>
              </a:ext>
            </a:extLst>
          </p:cNvPr>
          <p:cNvSpPr txBox="1"/>
          <p:nvPr/>
        </p:nvSpPr>
        <p:spPr>
          <a:xfrm>
            <a:off x="7978010" y="5886974"/>
            <a:ext cx="854217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B500"/>
                </a:solidFill>
                <a:latin typeface="Futura For Stryker" panose="020B0802020204020204" pitchFamily="34" charset="0"/>
              </a:rPr>
              <a:t>Course Logistics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For Stryker" panose="020B0802020204020204" pitchFamily="34" charset="0"/>
                <a:ea typeface="+mn-ea"/>
                <a:cs typeface="+mn-cs"/>
              </a:rPr>
              <a:t>Deniz Yonat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EgyptienneTOTLig" panose="04000500000000000000" pitchFamily="82" charset="0"/>
                <a:ea typeface="+mn-ea"/>
                <a:cs typeface="+mn-cs"/>
              </a:rPr>
              <a:t>Medical Education Associate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EgyptienneTOTLig" panose="04000500000000000000" pitchFamily="82" charset="0"/>
                <a:ea typeface="+mn-ea"/>
                <a:cs typeface="+mn-cs"/>
              </a:rPr>
              <a:t>E: deniz.yonat@stryker.com</a:t>
            </a:r>
          </a:p>
        </p:txBody>
      </p:sp>
      <p:pic>
        <p:nvPicPr>
          <p:cNvPr id="4" name="Picture 3" descr="A picture containing blur&#10;&#10;Description automatically generated">
            <a:extLst>
              <a:ext uri="{FF2B5EF4-FFF2-40B4-BE49-F238E27FC236}">
                <a16:creationId xmlns:a16="http://schemas.microsoft.com/office/drawing/2014/main" id="{E77C4816-E0BF-4673-B76A-A6B90F2C4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" y="876841"/>
            <a:ext cx="3338328" cy="399985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0B68E6C-3DDD-468C-8496-F70B21BEAD97}"/>
              </a:ext>
            </a:extLst>
          </p:cNvPr>
          <p:cNvSpPr txBox="1"/>
          <p:nvPr/>
        </p:nvSpPr>
        <p:spPr>
          <a:xfrm>
            <a:off x="7644171" y="3738426"/>
            <a:ext cx="1918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For Stryker" panose="020B0802020204020204" pitchFamily="34" charset="0"/>
                <a:ea typeface="+mn-ea"/>
                <a:cs typeface="+mn-cs"/>
              </a:rPr>
              <a:t>Fatih Yıldız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For Stryker" panose="020B0802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EgyptienneTOTLig" panose="04000500000000000000" pitchFamily="82" charset="0"/>
                <a:ea typeface="+mn-ea"/>
                <a:cs typeface="+mn-cs"/>
              </a:rPr>
              <a:t>Turkey</a:t>
            </a:r>
          </a:p>
        </p:txBody>
      </p:sp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A758C76-65B1-437D-9CFF-C676DBA323A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5283108" y="2102856"/>
            <a:ext cx="1245754" cy="16459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0A71B1-A881-49EB-A705-9AAFC788E064}"/>
              </a:ext>
            </a:extLst>
          </p:cNvPr>
          <p:cNvSpPr txBox="1"/>
          <p:nvPr/>
        </p:nvSpPr>
        <p:spPr>
          <a:xfrm>
            <a:off x="5174586" y="3729546"/>
            <a:ext cx="1920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Futura For Stryker" panose="020B0802020204020204" pitchFamily="34" charset="0"/>
              </a:rPr>
              <a:t>Jacobus D. </a:t>
            </a:r>
            <a:r>
              <a:rPr lang="en-US" sz="1200" dirty="0" err="1">
                <a:solidFill>
                  <a:prstClr val="black"/>
                </a:solidFill>
                <a:latin typeface="Futura For Stryker" panose="020B0802020204020204" pitchFamily="34" charset="0"/>
              </a:rPr>
              <a:t>Jordaan</a:t>
            </a:r>
            <a:endParaRPr lang="en-US" sz="1200" dirty="0">
              <a:solidFill>
                <a:prstClr val="black"/>
              </a:solidFill>
              <a:latin typeface="Futura For Stryker" panose="020B0802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URWEgyptienneTOTLig" panose="04000500000000000000" pitchFamily="82" charset="0"/>
              </a:rPr>
              <a:t>South Africa </a:t>
            </a:r>
          </a:p>
        </p:txBody>
      </p:sp>
      <p:pic>
        <p:nvPicPr>
          <p:cNvPr id="22" name="Picture 21" descr="A person in a white shirt&#10;&#10;Description automatically generated with medium confidence">
            <a:extLst>
              <a:ext uri="{FF2B5EF4-FFF2-40B4-BE49-F238E27FC236}">
                <a16:creationId xmlns:a16="http://schemas.microsoft.com/office/drawing/2014/main" id="{3D5AE028-85B1-7A01-0781-A6E71C76AC7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/>
          <a:stretch/>
        </p:blipFill>
        <p:spPr>
          <a:xfrm>
            <a:off x="7594879" y="2092770"/>
            <a:ext cx="1499392" cy="1645920"/>
          </a:xfrm>
          <a:prstGeom prst="rect">
            <a:avLst/>
          </a:prstGeom>
        </p:spPr>
      </p:pic>
      <p:pic>
        <p:nvPicPr>
          <p:cNvPr id="2" name="Picture 1" descr="A person in a bow tie&#10;&#10;Description automatically generated with medium confidence">
            <a:extLst>
              <a:ext uri="{FF2B5EF4-FFF2-40B4-BE49-F238E27FC236}">
                <a16:creationId xmlns:a16="http://schemas.microsoft.com/office/drawing/2014/main" id="{878AEB4B-881C-9B8E-CDF6-8D06322A72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759" y="2114750"/>
            <a:ext cx="1318505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5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044273D9A0094C9C53D284E281427C" ma:contentTypeVersion="4" ma:contentTypeDescription="Create a new document." ma:contentTypeScope="" ma:versionID="6e44afa853a9b82976e308e73c8cd6f3">
  <xsd:schema xmlns:xsd="http://www.w3.org/2001/XMLSchema" xmlns:xs="http://www.w3.org/2001/XMLSchema" xmlns:p="http://schemas.microsoft.com/office/2006/metadata/properties" xmlns:ns2="d7cb2b17-b649-4230-8f3a-0974cdeeca1a" xmlns:ns3="94848fef-bbcf-4db7-a771-30ca058e28f3" targetNamespace="http://schemas.microsoft.com/office/2006/metadata/properties" ma:root="true" ma:fieldsID="ea1092f44317b92549ec9fc4a29ceb2c" ns2:_="" ns3:_="">
    <xsd:import namespace="d7cb2b17-b649-4230-8f3a-0974cdeeca1a"/>
    <xsd:import namespace="94848fef-bbcf-4db7-a771-30ca058e28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b2b17-b649-4230-8f3a-0974cdeec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48fef-bbcf-4db7-a771-30ca058e2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4848fef-bbcf-4db7-a771-30ca058e28f3">
      <UserInfo>
        <DisplayName>YILMAZ, DUYGU</DisplayName>
        <AccountId>13</AccountId>
        <AccountType/>
      </UserInfo>
      <UserInfo>
        <DisplayName>Sever, Cem</DisplayName>
        <AccountId>9</AccountId>
        <AccountType/>
      </UserInfo>
      <UserInfo>
        <DisplayName>Yonat, Deniz</DisplayName>
        <AccountId>10</AccountId>
        <AccountType/>
      </UserInfo>
      <UserInfo>
        <DisplayName>Yavuz, Nisa</DisplayName>
        <AccountId>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BA6858E-364F-4C7A-8E34-05783C0F9AC9}"/>
</file>

<file path=customXml/itemProps2.xml><?xml version="1.0" encoding="utf-8"?>
<ds:datastoreItem xmlns:ds="http://schemas.openxmlformats.org/officeDocument/2006/customXml" ds:itemID="{52AC70EA-85C2-4C1C-AFEE-B12E4616A6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BCA01D-AFA7-477A-B241-17315879B89C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d7cb2b17-b649-4230-8f3a-0974cdeeca1a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170</Words>
  <Application>Microsoft Office PowerPoint</Application>
  <PresentationFormat>Widescreen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For Stryker</vt:lpstr>
      <vt:lpstr>URWEgyptienneTOTLig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Yavuz, Nisa</dc:creator>
  <cp:lastModifiedBy>Yavuz, Nisa</cp:lastModifiedBy>
  <cp:revision>3</cp:revision>
  <dcterms:created xsi:type="dcterms:W3CDTF">2019-11-20T07:39:50Z</dcterms:created>
  <dcterms:modified xsi:type="dcterms:W3CDTF">2023-03-09T16:21:51Z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0x010100A0044273D9A0094C9C53D284E281427C</vt:lpwstr>
  </property>
</Properties>
</file>