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vuz, Nisa" userId="4aec5297-4573-4d63-b512-b807355e342b" providerId="ADAL" clId="{EFEE08C7-62EC-4A4D-8741-5B451CB77D6C}"/>
    <pc:docChg chg="undo custSel modSld">
      <pc:chgData name="Yavuz, Nisa" userId="4aec5297-4573-4d63-b512-b807355e342b" providerId="ADAL" clId="{EFEE08C7-62EC-4A4D-8741-5B451CB77D6C}" dt="2023-01-20T11:11:58.591" v="410" actId="33524"/>
      <pc:docMkLst>
        <pc:docMk/>
      </pc:docMkLst>
      <pc:sldChg chg="modSp mod">
        <pc:chgData name="Yavuz, Nisa" userId="4aec5297-4573-4d63-b512-b807355e342b" providerId="ADAL" clId="{EFEE08C7-62EC-4A4D-8741-5B451CB77D6C}" dt="2023-01-20T11:11:58.591" v="410" actId="33524"/>
        <pc:sldMkLst>
          <pc:docMk/>
          <pc:sldMk cId="1353255823" sldId="256"/>
        </pc:sldMkLst>
        <pc:spChg chg="mod">
          <ac:chgData name="Yavuz, Nisa" userId="4aec5297-4573-4d63-b512-b807355e342b" providerId="ADAL" clId="{EFEE08C7-62EC-4A4D-8741-5B451CB77D6C}" dt="2023-01-20T11:11:58.591" v="410" actId="33524"/>
          <ac:spMkLst>
            <pc:docMk/>
            <pc:sldMk cId="1353255823" sldId="256"/>
            <ac:spMk id="15" creationId="{56DD1FC4-1012-46D9-BFFC-2DF6CDE33FE6}"/>
          </ac:spMkLst>
        </pc:spChg>
        <pc:spChg chg="mod">
          <ac:chgData name="Yavuz, Nisa" userId="4aec5297-4573-4d63-b512-b807355e342b" providerId="ADAL" clId="{EFEE08C7-62EC-4A4D-8741-5B451CB77D6C}" dt="2023-01-20T09:20:11.208" v="3" actId="1076"/>
          <ac:spMkLst>
            <pc:docMk/>
            <pc:sldMk cId="1353255823" sldId="256"/>
            <ac:spMk id="18" creationId="{78B0E513-2D8A-4B46-BD22-148218D08736}"/>
          </ac:spMkLst>
        </pc:spChg>
        <pc:spChg chg="mod">
          <ac:chgData name="Yavuz, Nisa" userId="4aec5297-4573-4d63-b512-b807355e342b" providerId="ADAL" clId="{EFEE08C7-62EC-4A4D-8741-5B451CB77D6C}" dt="2023-01-20T09:20:02.005" v="0" actId="1076"/>
          <ac:spMkLst>
            <pc:docMk/>
            <pc:sldMk cId="1353255823" sldId="256"/>
            <ac:spMk id="20" creationId="{512C29C0-DD79-4146-8294-A9594607EB17}"/>
          </ac:spMkLst>
        </pc:spChg>
        <pc:picChg chg="mod">
          <ac:chgData name="Yavuz, Nisa" userId="4aec5297-4573-4d63-b512-b807355e342b" providerId="ADAL" clId="{EFEE08C7-62EC-4A4D-8741-5B451CB77D6C}" dt="2023-01-20T09:20:08.034" v="2" actId="1076"/>
          <ac:picMkLst>
            <pc:docMk/>
            <pc:sldMk cId="1353255823" sldId="256"/>
            <ac:picMk id="5" creationId="{F01C8A0D-8DBE-4986-B5DD-4A3CFEA9ED8F}"/>
          </ac:picMkLst>
        </pc:picChg>
      </pc:sldChg>
    </pc:docChg>
  </pc:docChgLst>
  <pc:docChgLst>
    <pc:chgData name="Morris, Dan" userId="a72431fd-0dc2-4c30-9996-a5b7b6f311ea" providerId="ADAL" clId="{0DE0A05B-C3C9-43F8-91D7-44087420799F}"/>
    <pc:docChg chg="custSel modSld">
      <pc:chgData name="Morris, Dan" userId="a72431fd-0dc2-4c30-9996-a5b7b6f311ea" providerId="ADAL" clId="{0DE0A05B-C3C9-43F8-91D7-44087420799F}" dt="2023-01-19T21:45:24.192" v="336" actId="14100"/>
      <pc:docMkLst>
        <pc:docMk/>
      </pc:docMkLst>
      <pc:sldChg chg="addSp delSp modSp mod">
        <pc:chgData name="Morris, Dan" userId="a72431fd-0dc2-4c30-9996-a5b7b6f311ea" providerId="ADAL" clId="{0DE0A05B-C3C9-43F8-91D7-44087420799F}" dt="2023-01-19T21:45:24.192" v="336" actId="14100"/>
        <pc:sldMkLst>
          <pc:docMk/>
          <pc:sldMk cId="1353255823" sldId="256"/>
        </pc:sldMkLst>
        <pc:spChg chg="mod">
          <ac:chgData name="Morris, Dan" userId="a72431fd-0dc2-4c30-9996-a5b7b6f311ea" providerId="ADAL" clId="{0DE0A05B-C3C9-43F8-91D7-44087420799F}" dt="2023-01-19T21:37:23.195" v="79" actId="1076"/>
          <ac:spMkLst>
            <pc:docMk/>
            <pc:sldMk cId="1353255823" sldId="256"/>
            <ac:spMk id="7" creationId="{9461CBD5-A805-401C-94C5-D7AA184774AD}"/>
          </ac:spMkLst>
        </pc:spChg>
        <pc:spChg chg="mod">
          <ac:chgData name="Morris, Dan" userId="a72431fd-0dc2-4c30-9996-a5b7b6f311ea" providerId="ADAL" clId="{0DE0A05B-C3C9-43F8-91D7-44087420799F}" dt="2023-01-19T21:37:44.379" v="92" actId="20577"/>
          <ac:spMkLst>
            <pc:docMk/>
            <pc:sldMk cId="1353255823" sldId="256"/>
            <ac:spMk id="12" creationId="{EA1D045A-F593-4A57-A43B-E99DB07CA239}"/>
          </ac:spMkLst>
        </pc:spChg>
        <pc:spChg chg="mod">
          <ac:chgData name="Morris, Dan" userId="a72431fd-0dc2-4c30-9996-a5b7b6f311ea" providerId="ADAL" clId="{0DE0A05B-C3C9-43F8-91D7-44087420799F}" dt="2023-01-19T21:40:22.124" v="321" actId="14100"/>
          <ac:spMkLst>
            <pc:docMk/>
            <pc:sldMk cId="1353255823" sldId="256"/>
            <ac:spMk id="14" creationId="{51011DC6-6355-4502-9529-AAC89A5B3AF5}"/>
          </ac:spMkLst>
        </pc:spChg>
        <pc:spChg chg="mod">
          <ac:chgData name="Morris, Dan" userId="a72431fd-0dc2-4c30-9996-a5b7b6f311ea" providerId="ADAL" clId="{0DE0A05B-C3C9-43F8-91D7-44087420799F}" dt="2023-01-19T21:39:31.508" v="279" actId="1076"/>
          <ac:spMkLst>
            <pc:docMk/>
            <pc:sldMk cId="1353255823" sldId="256"/>
            <ac:spMk id="15" creationId="{56DD1FC4-1012-46D9-BFFC-2DF6CDE33FE6}"/>
          </ac:spMkLst>
        </pc:spChg>
        <pc:spChg chg="mod">
          <ac:chgData name="Morris, Dan" userId="a72431fd-0dc2-4c30-9996-a5b7b6f311ea" providerId="ADAL" clId="{0DE0A05B-C3C9-43F8-91D7-44087420799F}" dt="2023-01-19T21:40:03.586" v="316" actId="14100"/>
          <ac:spMkLst>
            <pc:docMk/>
            <pc:sldMk cId="1353255823" sldId="256"/>
            <ac:spMk id="18" creationId="{78B0E513-2D8A-4B46-BD22-148218D08736}"/>
          </ac:spMkLst>
        </pc:spChg>
        <pc:spChg chg="mod">
          <ac:chgData name="Morris, Dan" userId="a72431fd-0dc2-4c30-9996-a5b7b6f311ea" providerId="ADAL" clId="{0DE0A05B-C3C9-43F8-91D7-44087420799F}" dt="2023-01-19T21:40:14.329" v="318" actId="1076"/>
          <ac:spMkLst>
            <pc:docMk/>
            <pc:sldMk cId="1353255823" sldId="256"/>
            <ac:spMk id="19" creationId="{A3C43699-CB9B-4A23-A64E-0392B2354C83}"/>
          </ac:spMkLst>
        </pc:spChg>
        <pc:spChg chg="mod">
          <ac:chgData name="Morris, Dan" userId="a72431fd-0dc2-4c30-9996-a5b7b6f311ea" providerId="ADAL" clId="{0DE0A05B-C3C9-43F8-91D7-44087420799F}" dt="2023-01-19T21:39:35.607" v="280" actId="1076"/>
          <ac:spMkLst>
            <pc:docMk/>
            <pc:sldMk cId="1353255823" sldId="256"/>
            <ac:spMk id="20" creationId="{512C29C0-DD79-4146-8294-A9594607EB17}"/>
          </ac:spMkLst>
        </pc:spChg>
        <pc:spChg chg="mod">
          <ac:chgData name="Morris, Dan" userId="a72431fd-0dc2-4c30-9996-a5b7b6f311ea" providerId="ADAL" clId="{0DE0A05B-C3C9-43F8-91D7-44087420799F}" dt="2023-01-19T21:36:47.808" v="58" actId="20577"/>
          <ac:spMkLst>
            <pc:docMk/>
            <pc:sldMk cId="1353255823" sldId="256"/>
            <ac:spMk id="26" creationId="{07D77CD5-E489-4D86-B7CC-0B1B671E719C}"/>
          </ac:spMkLst>
        </pc:spChg>
        <pc:spChg chg="mod">
          <ac:chgData name="Morris, Dan" userId="a72431fd-0dc2-4c30-9996-a5b7b6f311ea" providerId="ADAL" clId="{0DE0A05B-C3C9-43F8-91D7-44087420799F}" dt="2023-01-19T21:36:26.461" v="28" actId="20577"/>
          <ac:spMkLst>
            <pc:docMk/>
            <pc:sldMk cId="1353255823" sldId="256"/>
            <ac:spMk id="28" creationId="{AD2A5C28-A3DB-4276-B97A-DB6BED679AC1}"/>
          </ac:spMkLst>
        </pc:spChg>
        <pc:picChg chg="add mod">
          <ac:chgData name="Morris, Dan" userId="a72431fd-0dc2-4c30-9996-a5b7b6f311ea" providerId="ADAL" clId="{0DE0A05B-C3C9-43F8-91D7-44087420799F}" dt="2023-01-19T21:45:24.192" v="336" actId="14100"/>
          <ac:picMkLst>
            <pc:docMk/>
            <pc:sldMk cId="1353255823" sldId="256"/>
            <ac:picMk id="4" creationId="{4450BB00-F068-EB44-2A3F-BAECE4122256}"/>
          </ac:picMkLst>
        </pc:picChg>
        <pc:picChg chg="del">
          <ac:chgData name="Morris, Dan" userId="a72431fd-0dc2-4c30-9996-a5b7b6f311ea" providerId="ADAL" clId="{0DE0A05B-C3C9-43F8-91D7-44087420799F}" dt="2023-01-19T21:36:10.030" v="2" actId="478"/>
          <ac:picMkLst>
            <pc:docMk/>
            <pc:sldMk cId="1353255823" sldId="256"/>
            <ac:picMk id="9" creationId="{ABF9A9A2-9EE5-47E3-80AB-2B918BEC19D8}"/>
          </ac:picMkLst>
        </pc:picChg>
        <pc:picChg chg="add mod">
          <ac:chgData name="Morris, Dan" userId="a72431fd-0dc2-4c30-9996-a5b7b6f311ea" providerId="ADAL" clId="{0DE0A05B-C3C9-43F8-91D7-44087420799F}" dt="2023-01-19T21:45:02.879" v="333" actId="14100"/>
          <ac:picMkLst>
            <pc:docMk/>
            <pc:sldMk cId="1353255823" sldId="256"/>
            <ac:picMk id="10" creationId="{47A23BD6-09D4-4102-8FAD-D49C6881AC27}"/>
          </ac:picMkLst>
        </pc:picChg>
        <pc:picChg chg="del">
          <ac:chgData name="Morris, Dan" userId="a72431fd-0dc2-4c30-9996-a5b7b6f311ea" providerId="ADAL" clId="{0DE0A05B-C3C9-43F8-91D7-44087420799F}" dt="2023-01-19T21:40:06.740" v="317" actId="478"/>
          <ac:picMkLst>
            <pc:docMk/>
            <pc:sldMk cId="1353255823" sldId="256"/>
            <ac:picMk id="32" creationId="{7A7B10CB-AF64-4348-AF59-E816F348ABD8}"/>
          </ac:picMkLst>
        </pc:picChg>
      </pc:sldChg>
    </pc:docChg>
  </pc:docChgLst>
  <pc:docChgLst>
    <pc:chgData name="Grosu, Andreea" userId="2bf5ae0d-7df6-4257-9bfc-dec7653c290d" providerId="ADAL" clId="{4A1F7470-EE34-415D-A931-7FFDA3278794}"/>
    <pc:docChg chg="custSel modSld">
      <pc:chgData name="Grosu, Andreea" userId="2bf5ae0d-7df6-4257-9bfc-dec7653c290d" providerId="ADAL" clId="{4A1F7470-EE34-415D-A931-7FFDA3278794}" dt="2023-02-03T08:15:49.262" v="0" actId="478"/>
      <pc:docMkLst>
        <pc:docMk/>
      </pc:docMkLst>
      <pc:sldChg chg="delSp mod">
        <pc:chgData name="Grosu, Andreea" userId="2bf5ae0d-7df6-4257-9bfc-dec7653c290d" providerId="ADAL" clId="{4A1F7470-EE34-415D-A931-7FFDA3278794}" dt="2023-02-03T08:15:49.262" v="0" actId="478"/>
        <pc:sldMkLst>
          <pc:docMk/>
          <pc:sldMk cId="1353255823" sldId="256"/>
        </pc:sldMkLst>
        <pc:spChg chg="del">
          <ac:chgData name="Grosu, Andreea" userId="2bf5ae0d-7df6-4257-9bfc-dec7653c290d" providerId="ADAL" clId="{4A1F7470-EE34-415D-A931-7FFDA3278794}" dt="2023-02-03T08:15:49.262" v="0" actId="478"/>
          <ac:spMkLst>
            <pc:docMk/>
            <pc:sldMk cId="1353255823" sldId="256"/>
            <ac:spMk id="20" creationId="{512C29C0-DD79-4146-8294-A9594607EB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7FE2-D7AD-4FFC-A23B-2AA1A1823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DF8F7-1E36-4EC7-965D-849948F6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9263D-DBE6-4142-923D-08B7B50D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B0C1A-FCDF-4A01-9954-6456A3E6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72535-759C-4337-AA3A-4537A433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6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AD01-7913-46BE-AE55-9F7207DA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9CE1E-8FC8-49F8-8ACE-DDFD3F51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4B832-4EB8-4675-A364-EF08F61B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483A7-74BE-4E3A-BD3B-C86AF061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C47B-1662-4EA3-9DEF-14EB5785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87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F4D91-D44A-4448-8854-B4E7F67A0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2D994-76D5-41C0-93EB-45743E760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AF6E1-4851-44C8-92B9-997368C2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DABD7-6144-4344-A9BF-7A4AFB88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ADA68-61B2-4301-A7B1-286E9A8D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37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34A3-8A37-4943-B1F0-C1EF778B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D028D-D195-4524-ADA0-59C6500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BAA63-20B3-4AB6-9BA1-CBA6EE87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1883F-A33C-4E3B-B953-2726DB61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55BE9-B99F-4F71-B9A2-86268B72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95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D149E-B6A6-4082-B41A-4981BC73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F3A45-0D51-4C5B-936E-0BDD76262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8F102-7EBE-4296-A623-375B7EA9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3A93B-DE74-445D-8559-AB91C0E2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FE5B4-7497-4266-9C46-1CE9CA32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23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AD63-E797-4BA8-89F3-7B18C640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633B-BD39-4BD9-BD75-757300A63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6C371-1125-4F6F-B4B6-E91E71B1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9E2A7-9FB5-40ED-B9A4-BC513EF1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A37D2-8950-4DB0-8ED4-0A557B33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0F7D6-E46E-4955-82AE-4138EBC0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36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177B-A301-42A0-A5B3-424EACFD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78660-6D7A-4E90-A68E-7430494E6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55F32-3680-498D-A7E3-D6D4DE454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50196-9C97-433D-A539-3065DB11D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BBD6C-8BC3-4745-ACCB-55D198A0F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0B89F-9269-4F78-8DF1-340AA14C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FBF6C9-97BD-4CBA-A766-29FADB69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97F22-CCA0-496C-8990-6ABA9BF3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73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DFA5-47D8-470A-925D-5F669C2B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2AC64-D3B8-44BD-8BEA-EAF2C944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6BBF8-1C03-4B91-85A7-B58AA481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B34BE-3F94-4B52-A15C-8709B0B5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1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03980-E69A-46A1-8DFE-C3D7310A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0CB72-2F79-4E21-B106-8CC603D9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40C1A-F7FD-4E33-8253-EB217443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69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5EFB-9473-4AB3-9F05-07B9583C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FD86-D5B5-4BCE-A2CE-CF9BCA54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EE991-3C1C-450B-B270-8889BB19F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0159F-F984-45AF-91D2-B4620A01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504D0-89A7-4DF4-9336-9B632263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E0FD7-8A68-498E-A137-8DBE0B3E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00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E54C-328B-434E-9DED-9E943A84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4ACCE-4058-4750-9E42-EEEAAB0F2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6438B-1CAE-4137-85AA-EECF6989E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ED850-9F1E-48D2-A8E5-8AC41727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7278B-E032-472A-BE1E-39E0E705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9BAC9-BD87-4233-8CA1-9BD4271A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04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D7DD5-5AE8-4161-B968-3E67F24A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2FC48-ABF6-4ACC-9D77-E6DAE5A1D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15872-D40A-4303-BE5D-5E0473D4A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A26F-2AA0-4936-A1B5-D992CB8162E9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C9164-90C9-46D9-B9E0-BD34A27AB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D3B9-BE2C-452D-A60C-2089DD17C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51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stryker.sharepoint.com/:x:/r/sites/TurkeyCenterofExcellence/Shared%20Documents/General/Participant%20Lists/EEMEA_03_2023_EEMEA%20Introduction%20to%20Fluorescence%20Imaging%20Course-%208%20March%202023.xlsx?d=w4eb89cb52f914048b1e061182215d7f0&amp;csf=1&amp;web=1&amp;e=vdR5c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1C8A0D-8DBE-4986-B5DD-4A3CFEA9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61CBD5-A805-401C-94C5-D7AA184774AD}"/>
              </a:ext>
            </a:extLst>
          </p:cNvPr>
          <p:cNvSpPr txBox="1"/>
          <p:nvPr/>
        </p:nvSpPr>
        <p:spPr>
          <a:xfrm>
            <a:off x="4112417" y="706852"/>
            <a:ext cx="5950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utura For Stryker" panose="020B0802020204020204" pitchFamily="34" charset="0"/>
              </a:rPr>
              <a:t>EEMEA Introduction to Fluorescence Imaging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96991-0244-46E6-94FF-56FABA907CC9}"/>
              </a:ext>
            </a:extLst>
          </p:cNvPr>
          <p:cNvSpPr txBox="1"/>
          <p:nvPr/>
        </p:nvSpPr>
        <p:spPr>
          <a:xfrm rot="5400000">
            <a:off x="11038608" y="1523501"/>
            <a:ext cx="1797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URWEgyptienneTOTLig" panose="04000500000000000000" pitchFamily="82" charset="0"/>
              </a:rPr>
              <a:t>Save the 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1D045A-F593-4A57-A43B-E99DB07CA239}"/>
              </a:ext>
            </a:extLst>
          </p:cNvPr>
          <p:cNvSpPr txBox="1"/>
          <p:nvPr/>
        </p:nvSpPr>
        <p:spPr>
          <a:xfrm>
            <a:off x="4106604" y="1710339"/>
            <a:ext cx="8021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utura For Stryker" panose="020B0802020204020204" pitchFamily="34" charset="0"/>
              </a:rPr>
              <a:t>8th March 2023, InSITE Center, Istanbul, Turkey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1E2585-2B55-4113-A895-A8A0F8691D27}"/>
              </a:ext>
            </a:extLst>
          </p:cNvPr>
          <p:cNvSpPr txBox="1"/>
          <p:nvPr/>
        </p:nvSpPr>
        <p:spPr>
          <a:xfrm>
            <a:off x="4025278" y="2148858"/>
            <a:ext cx="3928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B500"/>
                </a:solidFill>
                <a:latin typeface="Futura For Stryker" panose="020B0802020204020204" pitchFamily="34" charset="0"/>
              </a:rPr>
              <a:t>Faculty:</a:t>
            </a:r>
          </a:p>
          <a:p>
            <a:endParaRPr lang="en-US" sz="1200">
              <a:latin typeface="URWEgyptienneTOTLig" panose="04000500000000000000" pitchFamily="82" charset="0"/>
            </a:endParaRPr>
          </a:p>
          <a:p>
            <a:endParaRPr lang="en-US" sz="1200">
              <a:latin typeface="URWEgyptienneTOTLig" panose="04000500000000000000" pitchFamily="82" charset="0"/>
            </a:endParaRPr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011DC6-6355-4502-9529-AAC89A5B3AF5}"/>
              </a:ext>
            </a:extLst>
          </p:cNvPr>
          <p:cNvSpPr txBox="1"/>
          <p:nvPr/>
        </p:nvSpPr>
        <p:spPr>
          <a:xfrm>
            <a:off x="4047278" y="5273502"/>
            <a:ext cx="3739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Overview</a:t>
            </a:r>
          </a:p>
          <a:p>
            <a:pPr algn="just"/>
            <a:r>
              <a:rPr lang="en-GB" sz="1200" dirty="0">
                <a:latin typeface="URWEgyptienneTOTLig" panose="04000500000000000000" pitchFamily="82" charset="0"/>
              </a:rPr>
              <a:t>Introduction to use of fluorescence imaging across different specialities. The training will consist of lectures and hands on sessions run  with P.O.P trainers and animal specimens.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DD1FC4-1012-46D9-BFFC-2DF6CDE33FE6}"/>
              </a:ext>
            </a:extLst>
          </p:cNvPr>
          <p:cNvSpPr txBox="1"/>
          <p:nvPr/>
        </p:nvSpPr>
        <p:spPr>
          <a:xfrm>
            <a:off x="8117256" y="3912796"/>
            <a:ext cx="408536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Registration:</a:t>
            </a:r>
          </a:p>
          <a:p>
            <a:r>
              <a:rPr lang="en-US" sz="1200" b="1" dirty="0">
                <a:latin typeface="URWEgyptienneTOTLig" panose="04000500000000000000" pitchFamily="82" charset="0"/>
              </a:rPr>
              <a:t>Deadline</a:t>
            </a:r>
            <a:r>
              <a:rPr lang="en-US" sz="1200" dirty="0">
                <a:latin typeface="URWEgyptienneTOTLig" panose="04000500000000000000" pitchFamily="82" charset="0"/>
              </a:rPr>
              <a:t>: February 15, 2023</a:t>
            </a:r>
          </a:p>
          <a:p>
            <a:r>
              <a:rPr lang="en-GB" sz="1200" dirty="0">
                <a:latin typeface="URWEgyptienneTOTLig" panose="04000500000000000000" pitchFamily="82" charset="0"/>
              </a:rPr>
              <a:t>Please confirm your attendance to your Stryker contact</a:t>
            </a:r>
          </a:p>
          <a:p>
            <a:endParaRPr lang="en-US" sz="1200" dirty="0">
              <a:latin typeface="URWEgyptienneTOTLig" panose="04000500000000000000" pitchFamily="82" charset="0"/>
            </a:endParaRPr>
          </a:p>
          <a:p>
            <a:r>
              <a:rPr lang="en-US" sz="1050" i="1" dirty="0">
                <a:latin typeface="URWEgyptienneTOTLig" panose="04000500000000000000" pitchFamily="82" charset="0"/>
                <a:hlinkClick r:id="rId3"/>
              </a:rPr>
              <a:t>System registration link to be used by Stryker employees</a:t>
            </a:r>
            <a:endParaRPr lang="en-US" sz="1050" i="1" dirty="0">
              <a:latin typeface="URWEgyptienneTOTLig" panose="04000500000000000000" pitchFamily="8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6CEAFF-CD7E-4C59-B2FD-C65AA52C50BD}"/>
              </a:ext>
            </a:extLst>
          </p:cNvPr>
          <p:cNvSpPr txBox="1"/>
          <p:nvPr/>
        </p:nvSpPr>
        <p:spPr>
          <a:xfrm>
            <a:off x="449385" y="4919862"/>
            <a:ext cx="35253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B500"/>
                </a:solidFill>
                <a:latin typeface="Futura For Stryker" panose="020B0802020204020204" pitchFamily="34" charset="0"/>
              </a:rPr>
              <a:t>Location:</a:t>
            </a:r>
            <a:endParaRPr lang="en-US" sz="1100">
              <a:latin typeface="URWEgyptienneTOTLig" panose="04000500000000000000" pitchFamily="82" charset="0"/>
            </a:endParaRPr>
          </a:p>
          <a:p>
            <a:r>
              <a:rPr lang="en-GB" sz="1400" err="1">
                <a:latin typeface="URWEgyptienneTOTLig" panose="04000500000000000000" pitchFamily="82" charset="0"/>
              </a:rPr>
              <a:t>InSITE</a:t>
            </a:r>
            <a:r>
              <a:rPr lang="en-GB" sz="1400">
                <a:latin typeface="URWEgyptienneTOTLig" panose="04000500000000000000" pitchFamily="82" charset="0"/>
              </a:rPr>
              <a:t> Center, Istanbul Turkey</a:t>
            </a:r>
            <a:endParaRPr lang="en-US" sz="1400">
              <a:latin typeface="URWEgyptienneTOTLig" panose="04000500000000000000" pitchFamily="82" charset="0"/>
            </a:endParaRPr>
          </a:p>
          <a:p>
            <a:endParaRPr 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40117-6401-4A7E-B909-9E56CE210FF7}"/>
              </a:ext>
            </a:extLst>
          </p:cNvPr>
          <p:cNvSpPr txBox="1"/>
          <p:nvPr/>
        </p:nvSpPr>
        <p:spPr>
          <a:xfrm>
            <a:off x="8117870" y="5173789"/>
            <a:ext cx="3928098" cy="12541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Contact Information:</a:t>
            </a:r>
          </a:p>
          <a:p>
            <a:endParaRPr lang="en-US" sz="1400" dirty="0">
              <a:solidFill>
                <a:srgbClr val="FFB500"/>
              </a:solidFill>
              <a:latin typeface="Futura For Stryker" panose="020B0802020204020204" pitchFamily="34" charset="0"/>
            </a:endParaRPr>
          </a:p>
          <a:p>
            <a:r>
              <a:rPr lang="en-US" sz="1100" dirty="0">
                <a:latin typeface="Futura For Stryker" panose="020B0802020204020204" pitchFamily="34" charset="0"/>
              </a:rPr>
              <a:t>Dan Morris</a:t>
            </a:r>
          </a:p>
          <a:p>
            <a:r>
              <a:rPr lang="en-GB" sz="1100" dirty="0">
                <a:latin typeface="URWEgyptienneTOTLig" panose="04000500000000000000" pitchFamily="82" charset="0"/>
              </a:rPr>
              <a:t>Director, </a:t>
            </a:r>
            <a:r>
              <a:rPr lang="en-GB" sz="1100" dirty="0" err="1">
                <a:latin typeface="URWEgyptienneTOTLig" panose="04000500000000000000" pitchFamily="82" charset="0"/>
              </a:rPr>
              <a:t>Medsurg</a:t>
            </a:r>
            <a:r>
              <a:rPr lang="en-GB" sz="1100" dirty="0">
                <a:latin typeface="URWEgyptienneTOTLig" panose="04000500000000000000" pitchFamily="82" charset="0"/>
              </a:rPr>
              <a:t>, EEMEA</a:t>
            </a:r>
          </a:p>
          <a:p>
            <a:r>
              <a:rPr lang="en-US" sz="1100" dirty="0">
                <a:latin typeface="URWEgyptienneTOTLig" panose="04000500000000000000" pitchFamily="82" charset="0"/>
              </a:rPr>
              <a:t>E: dan.morris@stryker.com </a:t>
            </a:r>
          </a:p>
          <a:p>
            <a:endParaRPr lang="en-US" sz="1050" dirty="0">
              <a:latin typeface="URWEgyptienneTOTLig" panose="04000500000000000000" pitchFamily="8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B0E513-2D8A-4B46-BD22-148218D08736}"/>
              </a:ext>
            </a:extLst>
          </p:cNvPr>
          <p:cNvSpPr txBox="1"/>
          <p:nvPr/>
        </p:nvSpPr>
        <p:spPr>
          <a:xfrm>
            <a:off x="8086484" y="2508873"/>
            <a:ext cx="4041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Delegate Profile:</a:t>
            </a:r>
            <a:endParaRPr lang="en-US" sz="1400" dirty="0">
              <a:solidFill>
                <a:srgbClr val="FFB500"/>
              </a:solidFill>
              <a:latin typeface="Futura For Stryker" panose="020B0802020204020204" pitchFamily="34" charset="0"/>
            </a:endParaRPr>
          </a:p>
          <a:p>
            <a:r>
              <a:rPr lang="en-GB" sz="1200" dirty="0">
                <a:latin typeface="URWEgyptienneTOTLig" panose="04000500000000000000" pitchFamily="82" charset="0"/>
              </a:rPr>
              <a:t>This meeting is aimed primarily GYN &amp; Breast Oncology consultant surgeons and breast plastic / reconstructive surgeons with an interest to understand more about where the use of fluorescence imaging could be considered.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C43699-CB9B-4A23-A64E-0392B2354C83}"/>
              </a:ext>
            </a:extLst>
          </p:cNvPr>
          <p:cNvSpPr txBox="1"/>
          <p:nvPr/>
        </p:nvSpPr>
        <p:spPr>
          <a:xfrm>
            <a:off x="4030292" y="4700871"/>
            <a:ext cx="3980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Product Focus</a:t>
            </a:r>
          </a:p>
          <a:p>
            <a:r>
              <a:rPr lang="en-US" sz="1200" dirty="0">
                <a:latin typeface="URWEgyptienneTOTLig" panose="04000500000000000000" pitchFamily="82" charset="0"/>
              </a:rPr>
              <a:t>1688 &amp; SPY-PHI with ICG</a:t>
            </a:r>
          </a:p>
        </p:txBody>
      </p:sp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B2E9180-EAE3-4602-99E1-15F81F749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8" y="132935"/>
            <a:ext cx="1663678" cy="528264"/>
          </a:xfrm>
          <a:prstGeom prst="rect">
            <a:avLst/>
          </a:prstGeom>
        </p:spPr>
      </p:pic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DA893740-9915-4650-AB6A-F506ED386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89" y="1324900"/>
            <a:ext cx="1566734" cy="774252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4D44D5-6127-4141-AF5E-B0B6FC892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4" y="999266"/>
            <a:ext cx="3150369" cy="390752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0F96381-7F16-4E59-AFE1-7038F628E6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3" y="4943142"/>
            <a:ext cx="3150369" cy="19148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7D77CD5-E489-4D86-B7CC-0B1B671E719C}"/>
              </a:ext>
            </a:extLst>
          </p:cNvPr>
          <p:cNvSpPr txBox="1"/>
          <p:nvPr/>
        </p:nvSpPr>
        <p:spPr>
          <a:xfrm>
            <a:off x="6308521" y="4220573"/>
            <a:ext cx="1918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For Stryker" panose="020B0802020204020204" pitchFamily="34" charset="0"/>
                <a:ea typeface="+mn-ea"/>
                <a:cs typeface="+mn-cs"/>
              </a:rPr>
              <a:t>Breast Oncology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EgyptienneTOTLig" panose="04000500000000000000" pitchFamily="82" charset="0"/>
                <a:ea typeface="+mn-ea"/>
                <a:cs typeface="+mn-cs"/>
              </a:rPr>
              <a:t>Turkey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A5C28-A3DB-4276-B97A-DB6BED679AC1}"/>
              </a:ext>
            </a:extLst>
          </p:cNvPr>
          <p:cNvSpPr txBox="1"/>
          <p:nvPr/>
        </p:nvSpPr>
        <p:spPr>
          <a:xfrm>
            <a:off x="4047278" y="4225193"/>
            <a:ext cx="3150369" cy="47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200" dirty="0">
                <a:solidFill>
                  <a:prstClr val="black"/>
                </a:solidFill>
                <a:latin typeface="Futura For Stryker" panose="020B0802020204020204" pitchFamily="34" charset="0"/>
              </a:rPr>
              <a:t>Mr. John Butler</a:t>
            </a:r>
          </a:p>
          <a:p>
            <a:pPr algn="l"/>
            <a:r>
              <a:rPr lang="en-GB" sz="1200" dirty="0">
                <a:solidFill>
                  <a:prstClr val="black"/>
                </a:solidFill>
                <a:latin typeface="URWEgyptienneTOTLig" panose="04000500000000000000" pitchFamily="82" charset="0"/>
              </a:rPr>
              <a:t>London, United Kingdom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DB95C1-5DEE-4E87-8573-E5CFC9CC90EE}"/>
              </a:ext>
            </a:extLst>
          </p:cNvPr>
          <p:cNvSpPr txBox="1"/>
          <p:nvPr/>
        </p:nvSpPr>
        <p:spPr>
          <a:xfrm>
            <a:off x="10008613" y="5488828"/>
            <a:ext cx="8542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EgyptienneTOTLig" panose="04000500000000000000" pitchFamily="82" charset="0"/>
                <a:ea typeface="+mn-ea"/>
                <a:cs typeface="+mn-cs"/>
              </a:rPr>
              <a:t>Course Logistics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For Stryker" panose="020B0802020204020204" pitchFamily="34" charset="0"/>
                <a:ea typeface="+mn-ea"/>
                <a:cs typeface="+mn-cs"/>
              </a:rPr>
              <a:t>Deniz Yonat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EgyptienneTOTLig" panose="04000500000000000000" pitchFamily="82" charset="0"/>
                <a:ea typeface="+mn-ea"/>
                <a:cs typeface="+mn-cs"/>
              </a:rPr>
              <a:t>Medical Education Associate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EgyptienneTOTLig" panose="04000500000000000000" pitchFamily="82" charset="0"/>
                <a:ea typeface="+mn-ea"/>
                <a:cs typeface="+mn-cs"/>
              </a:rPr>
              <a:t>E: deniz.yonat@stryker.com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450BB00-F068-EB44-2A3F-BAECE41222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46" y="2546658"/>
            <a:ext cx="1710513" cy="1687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23BD6-09D4-4102-8FAD-D49C6881AC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6604" y="2546659"/>
            <a:ext cx="1560865" cy="16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5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2797111-db49-4798-850d-613a2500e231">
      <UserInfo>
        <DisplayName>Coetzee, Ernest</DisplayName>
        <AccountId>17</AccountId>
        <AccountType/>
      </UserInfo>
      <UserInfo>
        <DisplayName>Yavuz, Nisa</DisplayName>
        <AccountId>6</AccountId>
        <AccountType/>
      </UserInfo>
      <UserInfo>
        <DisplayName>Cleugh, Barry</DisplayName>
        <AccountId>11</AccountId>
        <AccountType/>
      </UserInfo>
      <UserInfo>
        <DisplayName>Metin, Sevval</DisplayName>
        <AccountId>13</AccountId>
        <AccountType/>
      </UserInfo>
      <UserInfo>
        <DisplayName>Yonat, Deniz</DisplayName>
        <AccountId>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898EA72AF054092ACEF4C8CF64E90" ma:contentTypeVersion="9" ma:contentTypeDescription="Create a new document." ma:contentTypeScope="" ma:versionID="f71546528d5ab1605114cebd21d7d8c2">
  <xsd:schema xmlns:xsd="http://www.w3.org/2001/XMLSchema" xmlns:xs="http://www.w3.org/2001/XMLSchema" xmlns:p="http://schemas.microsoft.com/office/2006/metadata/properties" xmlns:ns2="bab1866a-46c5-40bf-b238-6fb019ab94a2" xmlns:ns3="b2797111-db49-4798-850d-613a2500e231" targetNamespace="http://schemas.microsoft.com/office/2006/metadata/properties" ma:root="true" ma:fieldsID="7374200f166c71daca17436b63b1d3fd" ns2:_="" ns3:_="">
    <xsd:import namespace="bab1866a-46c5-40bf-b238-6fb019ab94a2"/>
    <xsd:import namespace="b2797111-db49-4798-850d-613a2500e2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1866a-46c5-40bf-b238-6fb019ab9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97111-db49-4798-850d-613a2500e23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BCA01D-AFA7-477A-B241-17315879B89C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bab1866a-46c5-40bf-b238-6fb019ab94a2"/>
    <ds:schemaRef ds:uri="http://www.w3.org/XML/1998/namespace"/>
    <ds:schemaRef ds:uri="http://schemas.microsoft.com/office/infopath/2007/PartnerControls"/>
    <ds:schemaRef ds:uri="b2797111-db49-4798-850d-613a2500e23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AC70EA-85C2-4C1C-AFEE-B12E4616A6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2A8D36-D534-4736-8274-5C3D8AF2A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b1866a-46c5-40bf-b238-6fb019ab94a2"/>
    <ds:schemaRef ds:uri="b2797111-db49-4798-850d-613a2500e2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175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For Stryker</vt:lpstr>
      <vt:lpstr>URWEgyptienneTOTLig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Yavuz, Nisa</dc:creator>
  <cp:lastModifiedBy>Grosu, Andreea</cp:lastModifiedBy>
  <cp:revision>2</cp:revision>
  <dcterms:created xsi:type="dcterms:W3CDTF">2019-11-20T07:39:50Z</dcterms:created>
  <dcterms:modified xsi:type="dcterms:W3CDTF">2023-02-03T08:15:54Z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0x010100716898EA72AF054092ACEF4C8CF64E90</vt:lpwstr>
  </property>
</Properties>
</file>