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737" r:id="rId4"/>
    <p:sldMasterId id="2147483796" r:id="rId5"/>
  </p:sldMasterIdLst>
  <p:notesMasterIdLst>
    <p:notesMasterId r:id="rId17"/>
  </p:notesMasterIdLst>
  <p:handoutMasterIdLst>
    <p:handoutMasterId r:id="rId18"/>
  </p:handoutMasterIdLst>
  <p:sldIdLst>
    <p:sldId id="590" r:id="rId6"/>
    <p:sldId id="783" r:id="rId7"/>
    <p:sldId id="730" r:id="rId8"/>
    <p:sldId id="1347" r:id="rId9"/>
    <p:sldId id="1348" r:id="rId10"/>
    <p:sldId id="715" r:id="rId11"/>
    <p:sldId id="717" r:id="rId12"/>
    <p:sldId id="718" r:id="rId13"/>
    <p:sldId id="1345" r:id="rId14"/>
    <p:sldId id="719" r:id="rId15"/>
    <p:sldId id="579" r:id="rId16"/>
  </p:sldIdLst>
  <p:sldSz cx="9144000" cy="6858000" type="screen4x3"/>
  <p:notesSz cx="6858000" cy="9144000"/>
  <p:defaultTex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17">
          <p15:clr>
            <a:srgbClr val="A4A3A4"/>
          </p15:clr>
        </p15:guide>
        <p15:guide id="3" orient="horz" pos="3834">
          <p15:clr>
            <a:srgbClr val="A4A3A4"/>
          </p15:clr>
        </p15:guide>
        <p15:guide id="4" orient="horz" pos="1071" userDrawn="1">
          <p15:clr>
            <a:srgbClr val="A4A3A4"/>
          </p15:clr>
        </p15:guide>
        <p15:guide id="5" orient="horz" pos="777">
          <p15:clr>
            <a:srgbClr val="A4A3A4"/>
          </p15:clr>
        </p15:guide>
        <p15:guide id="6" pos="5556">
          <p15:clr>
            <a:srgbClr val="A4A3A4"/>
          </p15:clr>
        </p15:guide>
        <p15:guide id="7" pos="206">
          <p15:clr>
            <a:srgbClr val="A4A3A4"/>
          </p15:clr>
        </p15:guide>
        <p15:guide id="8" pos="288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ack, Eugene" initials="ME [2]" lastIdx="7" clrIdx="6">
    <p:extLst>
      <p:ext uri="{19B8F6BF-5375-455C-9EA6-DF929625EA0E}">
        <p15:presenceInfo xmlns:p15="http://schemas.microsoft.com/office/powerpoint/2012/main" userId="S::eugene.mack@sap.com::2f1a34f5-6fc3-47bd-b911-a42729280adf" providerId="AD"/>
      </p:ext>
    </p:extLst>
  </p:cmAuthor>
  <p:cmAuthor id="1" name="Zedonek, Mark" initials="ZM" lastIdx="1" clrIdx="0">
    <p:extLst>
      <p:ext uri="{19B8F6BF-5375-455C-9EA6-DF929625EA0E}">
        <p15:presenceInfo xmlns:p15="http://schemas.microsoft.com/office/powerpoint/2012/main" userId="S-1-5-21-74642-3284969411-2123768488-737862" providerId="AD"/>
      </p:ext>
    </p:extLst>
  </p:cmAuthor>
  <p:cmAuthor id="8" name="Mack, Eugene" initials="ME [3]" lastIdx="2" clrIdx="7">
    <p:extLst>
      <p:ext uri="{19B8F6BF-5375-455C-9EA6-DF929625EA0E}">
        <p15:presenceInfo xmlns:p15="http://schemas.microsoft.com/office/powerpoint/2012/main" userId="S::eugene.mack@sap.com::8dfbadc0-aeb9-4896-9744-6701f18f7df9" providerId="AD"/>
      </p:ext>
    </p:extLst>
  </p:cmAuthor>
  <p:cmAuthor id="2" name="Fabich, Cathy" initials="FC" lastIdx="68" clrIdx="1">
    <p:extLst>
      <p:ext uri="{19B8F6BF-5375-455C-9EA6-DF929625EA0E}">
        <p15:presenceInfo xmlns:p15="http://schemas.microsoft.com/office/powerpoint/2012/main" userId="S-1-5-21-74642-3284969411-2123768488-1009102" providerId="AD"/>
      </p:ext>
    </p:extLst>
  </p:cmAuthor>
  <p:cmAuthor id="3" name="Bohart, Morgan" initials="BM" lastIdx="31" clrIdx="2">
    <p:extLst>
      <p:ext uri="{19B8F6BF-5375-455C-9EA6-DF929625EA0E}">
        <p15:presenceInfo xmlns:p15="http://schemas.microsoft.com/office/powerpoint/2012/main" userId="S-1-5-21-74642-3284969411-2123768488-737859" providerId="AD"/>
      </p:ext>
    </p:extLst>
  </p:cmAuthor>
  <p:cmAuthor id="4" name="Gray, Lindsay" initials="GL" lastIdx="34" clrIdx="3">
    <p:extLst>
      <p:ext uri="{19B8F6BF-5375-455C-9EA6-DF929625EA0E}">
        <p15:presenceInfo xmlns:p15="http://schemas.microsoft.com/office/powerpoint/2012/main" userId="S-1-5-21-2135248159-670042095-669932061-41745" providerId="AD"/>
      </p:ext>
    </p:extLst>
  </p:cmAuthor>
  <p:cmAuthor id="5" name="Clary, Christopher" initials="CC" lastIdx="2" clrIdx="4">
    <p:extLst>
      <p:ext uri="{19B8F6BF-5375-455C-9EA6-DF929625EA0E}">
        <p15:presenceInfo xmlns:p15="http://schemas.microsoft.com/office/powerpoint/2012/main" userId="S-1-5-21-74642-3284969411-2123768488-617764" providerId="AD"/>
      </p:ext>
    </p:extLst>
  </p:cmAuthor>
  <p:cmAuthor id="6" name="Mack, Eugene" initials="ME" lastIdx="22" clrIdx="5">
    <p:extLst>
      <p:ext uri="{19B8F6BF-5375-455C-9EA6-DF929625EA0E}">
        <p15:presenceInfo xmlns:p15="http://schemas.microsoft.com/office/powerpoint/2012/main" userId="S-1-5-21-74642-3284969411-2123768488-10035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147"/>
    <a:srgbClr val="FFFFFF"/>
    <a:srgbClr val="F5F5F5"/>
    <a:srgbClr val="666666"/>
    <a:srgbClr val="464646"/>
    <a:srgbClr val="FF5050"/>
    <a:srgbClr val="003283"/>
    <a:srgbClr val="FF0000"/>
    <a:srgbClr val="2B3F7B"/>
    <a:srgbClr val="9C27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97" autoAdjust="0"/>
    <p:restoredTop sz="93469" autoAdjust="0"/>
  </p:normalViewPr>
  <p:slideViewPr>
    <p:cSldViewPr snapToGrid="0" showGuides="1">
      <p:cViewPr varScale="1">
        <p:scale>
          <a:sx n="119" d="100"/>
          <a:sy n="119" d="100"/>
        </p:scale>
        <p:origin x="2272" y="192"/>
      </p:cViewPr>
      <p:guideLst>
        <p:guide orient="horz" pos="4117"/>
        <p:guide orient="horz" pos="3834"/>
        <p:guide orient="horz" pos="1071"/>
        <p:guide orient="horz" pos="777"/>
        <p:guide pos="5556"/>
        <p:guide pos="206"/>
        <p:guide pos="2886"/>
      </p:guideLst>
    </p:cSldViewPr>
  </p:slideViewPr>
  <p:outlineViewPr>
    <p:cViewPr>
      <p:scale>
        <a:sx n="33" d="100"/>
        <a:sy n="33" d="100"/>
      </p:scale>
      <p:origin x="0" y="-15948"/>
    </p:cViewPr>
  </p:outlineViewPr>
  <p:notesTextViewPr>
    <p:cViewPr>
      <p:scale>
        <a:sx n="100" d="100"/>
        <a:sy n="100" d="100"/>
      </p:scale>
      <p:origin x="0" y="0"/>
    </p:cViewPr>
  </p:notesTextViewPr>
  <p:sorterViewPr>
    <p:cViewPr varScale="1">
      <p:scale>
        <a:sx n="1" d="1"/>
        <a:sy n="1" d="1"/>
      </p:scale>
      <p:origin x="0" y="0"/>
    </p:cViewPr>
  </p:sorterViewPr>
  <p:notesViewPr>
    <p:cSldViewPr snapToGrid="0" showGuides="1">
      <p:cViewPr>
        <p:scale>
          <a:sx n="75" d="100"/>
          <a:sy n="75" d="100"/>
        </p:scale>
        <p:origin x="-4402" y="-56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1943100" y="8685213"/>
            <a:ext cx="2971800" cy="457200"/>
          </a:xfrm>
          <a:prstGeom prst="rect">
            <a:avLst/>
          </a:prstGeom>
        </p:spPr>
        <p:txBody>
          <a:bodyPr vert="horz" lIns="91440" tIns="45720" rIns="91440" bIns="45720" rtlCol="0" anchor="b"/>
          <a:lstStyle>
            <a:lvl1pPr algn="r">
              <a:defRPr sz="1200"/>
            </a:lvl1pPr>
          </a:lstStyle>
          <a:p>
            <a:pPr algn="ctr"/>
            <a:fld id="{47855BD9-AF71-426C-9B9B-B0E52B88852E}" type="slidenum">
              <a:rPr lang="de-DE" sz="1000" smtClean="0"/>
              <a:pPr algn="ctr"/>
              <a:t>‹#›</a:t>
            </a:fld>
            <a:endParaRPr lang="de-DE" sz="1000" dirty="0"/>
          </a:p>
        </p:txBody>
      </p:sp>
    </p:spTree>
    <p:extLst>
      <p:ext uri="{BB962C8B-B14F-4D97-AF65-F5344CB8AC3E}">
        <p14:creationId xmlns:p14="http://schemas.microsoft.com/office/powerpoint/2010/main" val="37806701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49300" y="390525"/>
            <a:ext cx="5359400" cy="401955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es Placeholder 4"/>
          <p:cNvSpPr>
            <a:spLocks noGrp="1"/>
          </p:cNvSpPr>
          <p:nvPr>
            <p:ph type="body" sz="quarter" idx="3"/>
          </p:nvPr>
        </p:nvSpPr>
        <p:spPr>
          <a:xfrm>
            <a:off x="750600" y="4706112"/>
            <a:ext cx="5356800" cy="3939264"/>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
        <p:nvSpPr>
          <p:cNvPr id="7" name="Slide Number Placeholder 6"/>
          <p:cNvSpPr>
            <a:spLocks noGrp="1"/>
          </p:cNvSpPr>
          <p:nvPr>
            <p:ph type="sldNum" sz="quarter" idx="5"/>
          </p:nvPr>
        </p:nvSpPr>
        <p:spPr>
          <a:xfrm>
            <a:off x="2957512" y="8915402"/>
            <a:ext cx="942976" cy="205358"/>
          </a:xfrm>
          <a:prstGeom prst="rect">
            <a:avLst/>
          </a:prstGeom>
        </p:spPr>
        <p:txBody>
          <a:bodyPr vert="horz" lIns="91440" tIns="45720" rIns="91440" bIns="45720" rtlCol="0" anchor="b"/>
          <a:lstStyle>
            <a:lvl1pPr algn="ctr">
              <a:defRPr sz="1000"/>
            </a:lvl1pPr>
          </a:lstStyle>
          <a:p>
            <a:fld id="{7D8C2C35-2B8A-446E-BEC0-FD36716C29AC}" type="slidenum">
              <a:rPr lang="de-DE" smtClean="0"/>
              <a:pPr/>
              <a:t>‹#›</a:t>
            </a:fld>
            <a:endParaRPr lang="de-DE" dirty="0"/>
          </a:p>
        </p:txBody>
      </p:sp>
    </p:spTree>
    <p:extLst>
      <p:ext uri="{BB962C8B-B14F-4D97-AF65-F5344CB8AC3E}">
        <p14:creationId xmlns:p14="http://schemas.microsoft.com/office/powerpoint/2010/main" val="1908748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180975" indent="-180975" algn="l" defTabSz="914400" rtl="0" eaLnBrk="1" latinLnBrk="0" hangingPunct="1">
      <a:buClr>
        <a:schemeClr val="accent1"/>
      </a:buClr>
      <a:buSzPct val="100000"/>
      <a:buFont typeface="Wingdings" pitchFamily="2" charset="2"/>
      <a:buChar char=""/>
      <a:defRPr sz="1100" kern="1200">
        <a:solidFill>
          <a:schemeClr val="tx1"/>
        </a:solidFill>
        <a:latin typeface="+mn-lt"/>
        <a:ea typeface="+mn-ea"/>
        <a:cs typeface="+mn-cs"/>
      </a:defRPr>
    </a:lvl2pPr>
    <a:lvl3pPr marL="357188" indent="-176213" algn="l" defTabSz="914400" rtl="0" eaLnBrk="1" latinLnBrk="0" hangingPunct="1">
      <a:buClr>
        <a:schemeClr val="accent2"/>
      </a:buClr>
      <a:buSzPct val="80000"/>
      <a:buFont typeface="Symbol" pitchFamily="18" charset="2"/>
      <a:buChar char="-"/>
      <a:defRPr sz="1000" kern="1200">
        <a:solidFill>
          <a:schemeClr val="tx1"/>
        </a:solidFill>
        <a:latin typeface="+mn-lt"/>
        <a:ea typeface="+mn-ea"/>
        <a:cs typeface="+mn-cs"/>
      </a:defRPr>
    </a:lvl3pPr>
    <a:lvl4pPr marL="566738" indent="-133350" algn="l" defTabSz="914400" rtl="0" eaLnBrk="1" latinLnBrk="0" hangingPunct="1">
      <a:buClr>
        <a:schemeClr val="accent2"/>
      </a:buClr>
      <a:buFont typeface="Arial" pitchFamily="34" charset="0"/>
      <a:buChar char="–"/>
      <a:defRPr sz="10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327357BB-3A83-4A1C-9E1D-3585CFB4EBC5}" type="slidenum">
              <a:rPr lang="en-US" smtClean="0"/>
              <a:pPr/>
              <a:t>1</a:t>
            </a:fld>
            <a:endParaRPr lang="en-US" dirty="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b="1" dirty="0"/>
          </a:p>
        </p:txBody>
      </p:sp>
    </p:spTree>
    <p:extLst>
      <p:ext uri="{BB962C8B-B14F-4D97-AF65-F5344CB8AC3E}">
        <p14:creationId xmlns:p14="http://schemas.microsoft.com/office/powerpoint/2010/main" val="1000920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A6E40A5C-1BE7-4CD6-BF5F-8C4C0626CF06}" type="slidenum">
              <a:rPr kumimoji="0" lang="en-US"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3359228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A6E40A5C-1BE7-4CD6-BF5F-8C4C0626CF06}" type="slidenum">
              <a:rPr kumimoji="0" lang="en-US"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3956816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A6E40A5C-1BE7-4CD6-BF5F-8C4C0626CF06}" type="slidenum">
              <a:rPr kumimoji="0" lang="en-US"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1277381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A6E40A5C-1BE7-4CD6-BF5F-8C4C0626CF06}" type="slidenum">
              <a:rPr kumimoji="0" lang="en-US"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1162283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A6E40A5C-1BE7-4CD6-BF5F-8C4C0626CF06}" type="slidenum">
              <a:rPr kumimoji="0" lang="en-US"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3561005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A6E40A5C-1BE7-4CD6-BF5F-8C4C0626CF06}" type="slidenum">
              <a:rPr kumimoji="0" lang="en-US"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545000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A6E40A5C-1BE7-4CD6-BF5F-8C4C0626CF06}" type="slidenum">
              <a:rPr kumimoji="0" lang="en-US"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2288205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en-US" smtClean="0"/>
              <a:pPr/>
              <a:t>11</a:t>
            </a:fld>
            <a:endParaRPr lang="en-US" dirty="0"/>
          </a:p>
        </p:txBody>
      </p:sp>
    </p:spTree>
    <p:extLst>
      <p:ext uri="{BB962C8B-B14F-4D97-AF65-F5344CB8AC3E}">
        <p14:creationId xmlns:p14="http://schemas.microsoft.com/office/powerpoint/2010/main" val="32173883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hyperlink" Target="http://global12.sap.com/corporate-en/legal/copyright/index.epx" TargetMode="External"/><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hyperlink" Target="http://global.sap.com/corporate-de/legal/copyright/index.epx" TargetMode="External"/><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with picture - short">
    <p:spTree>
      <p:nvGrpSpPr>
        <p:cNvPr id="1" name=""/>
        <p:cNvGrpSpPr/>
        <p:nvPr/>
      </p:nvGrpSpPr>
      <p:grpSpPr>
        <a:xfrm>
          <a:off x="0" y="0"/>
          <a:ext cx="0" cy="0"/>
          <a:chOff x="0" y="0"/>
          <a:chExt cx="0" cy="0"/>
        </a:xfrm>
      </p:grpSpPr>
      <p:sp>
        <p:nvSpPr>
          <p:cNvPr id="3" name="Rectangle 2"/>
          <p:cNvSpPr/>
          <p:nvPr/>
        </p:nvSpPr>
        <p:spPr bwMode="gray">
          <a:xfrm>
            <a:off x="324000" y="-1"/>
            <a:ext cx="8496000" cy="2520000"/>
          </a:xfrm>
          <a:prstGeom prst="rect">
            <a:avLst/>
          </a:prstGeom>
          <a:solidFill>
            <a:schemeClr val="bg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 name="Title 1"/>
          <p:cNvSpPr>
            <a:spLocks noGrp="1"/>
          </p:cNvSpPr>
          <p:nvPr>
            <p:ph type="title" hasCustomPrompt="1"/>
          </p:nvPr>
        </p:nvSpPr>
        <p:spPr>
          <a:xfrm>
            <a:off x="414000" y="324000"/>
            <a:ext cx="7740000" cy="738000"/>
          </a:xfrm>
        </p:spPr>
        <p:txBody>
          <a:bodyPr anchor="t" anchorCtr="0">
            <a:noAutofit/>
          </a:bodyPr>
          <a:lstStyle>
            <a:lvl1pPr>
              <a:defRPr sz="4800">
                <a:solidFill>
                  <a:schemeClr val="tx1"/>
                </a:solidFill>
              </a:defRPr>
            </a:lvl1pPr>
          </a:lstStyle>
          <a:p>
            <a:r>
              <a:rPr lang="en-US" dirty="0"/>
              <a:t>Short Presentation Title</a:t>
            </a:r>
          </a:p>
        </p:txBody>
      </p:sp>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0" y="1512000"/>
            <a:ext cx="7740000" cy="246221"/>
          </a:xfrm>
        </p:spPr>
        <p:txBody>
          <a:bodyPr anchor="b" anchorCtr="0">
            <a:sp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 SAP / Month 00, 2016</a:t>
            </a:r>
          </a:p>
        </p:txBody>
      </p:sp>
      <p:sp>
        <p:nvSpPr>
          <p:cNvPr id="7" name="TextBox 6"/>
          <p:cNvSpPr txBox="1"/>
          <p:nvPr userDrawn="1"/>
        </p:nvSpPr>
        <p:spPr>
          <a:xfrm rot="21360000">
            <a:off x="2896863" y="3808216"/>
            <a:ext cx="3350276" cy="246221"/>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600" kern="0" dirty="0">
                <a:solidFill>
                  <a:schemeClr val="tx1"/>
                </a:solidFill>
                <a:ea typeface="Arial Unicode MS" pitchFamily="34" charset="-128"/>
                <a:cs typeface="Arial Unicode MS" pitchFamily="34" charset="-128"/>
              </a:rPr>
              <a:t>Use this title slide only with an</a:t>
            </a:r>
            <a:r>
              <a:rPr lang="en-US" sz="1600" kern="0" baseline="0" dirty="0">
                <a:solidFill>
                  <a:schemeClr val="tx1"/>
                </a:solidFill>
                <a:ea typeface="Arial Unicode MS" pitchFamily="34" charset="-128"/>
                <a:cs typeface="Arial Unicode MS" pitchFamily="34" charset="-128"/>
              </a:rPr>
              <a:t> image</a:t>
            </a:r>
            <a:endParaRPr lang="en-US" sz="1600" kern="0" dirty="0">
              <a:solidFill>
                <a:schemeClr val="tx1"/>
              </a:solidFill>
              <a:ea typeface="Arial Unicode MS" pitchFamily="34" charset="-128"/>
              <a:cs typeface="Arial Unicode MS" pitchFamily="34" charset="-128"/>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4000" y="2115530"/>
            <a:ext cx="1477566" cy="28800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335136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4000" y="1800000"/>
            <a:ext cx="8496000" cy="738664"/>
          </a:xfrm>
        </p:spPr>
        <p:txBody>
          <a:bodyPr anchor="t" anchorCtr="0">
            <a:noAutofit/>
          </a:bodyPr>
          <a:lstStyle>
            <a:lvl1pPr>
              <a:defRPr sz="4800">
                <a:solidFill>
                  <a:schemeClr val="tx1"/>
                </a:solidFill>
                <a:latin typeface="+mj-lt"/>
              </a:defRPr>
            </a:lvl1pPr>
          </a:lstStyle>
          <a:p>
            <a:r>
              <a:rPr lang="en-US" dirty="0"/>
              <a:t>Click to insert text</a:t>
            </a:r>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3" name="Rectangle 2"/>
          <p:cNvSpPr/>
          <p:nvPr userDrawn="1"/>
        </p:nvSpPr>
        <p:spPr bwMode="gray">
          <a:xfrm>
            <a:off x="137160" y="1043940"/>
            <a:ext cx="8846820" cy="350520"/>
          </a:xfrm>
          <a:prstGeom prst="rect">
            <a:avLst/>
          </a:prstGeom>
          <a:solidFill>
            <a:schemeClr val="bg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506183110"/>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0687"/>
            <a:ext cx="8494713" cy="4391026"/>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891009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Text: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1999"/>
            <a:ext cx="41652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hasCustomPrompt="1"/>
          </p:nvPr>
        </p:nvSpPr>
        <p:spPr>
          <a:xfrm>
            <a:off x="4654800" y="1691999"/>
            <a:ext cx="41652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32830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Text: 3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24000"/>
            <a:ext cx="8496000" cy="756000"/>
          </a:xfrm>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1999"/>
            <a:ext cx="27216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hasCustomPrompt="1"/>
          </p:nvPr>
        </p:nvSpPr>
        <p:spPr>
          <a:xfrm>
            <a:off x="6098400" y="1691999"/>
            <a:ext cx="27216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3"/>
          <p:cNvSpPr>
            <a:spLocks noGrp="1"/>
          </p:cNvSpPr>
          <p:nvPr>
            <p:ph type="body" sz="quarter" idx="12" hasCustomPrompt="1"/>
          </p:nvPr>
        </p:nvSpPr>
        <p:spPr>
          <a:xfrm>
            <a:off x="3220725" y="1691999"/>
            <a:ext cx="27216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506499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Text with picture right 1">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
        <p:nvSpPr>
          <p:cNvPr id="5" name="Picture Placeholder 4"/>
          <p:cNvSpPr>
            <a:spLocks noGrp="1"/>
          </p:cNvSpPr>
          <p:nvPr>
            <p:ph type="pic" sz="quarter" idx="10"/>
          </p:nvPr>
        </p:nvSpPr>
        <p:spPr bwMode="gray">
          <a:xfrm>
            <a:off x="5745600" y="1690687"/>
            <a:ext cx="3078000" cy="4391025"/>
          </a:xfrm>
          <a:solidFill>
            <a:schemeClr val="bg1">
              <a:lumMod val="95000"/>
            </a:schemeClr>
          </a:solidFill>
        </p:spPr>
        <p:txBody>
          <a:bodyPr tIns="1296000" anchor="t" anchorCtr="0"/>
          <a:lstStyle>
            <a:lvl1pPr algn="ctr">
              <a:defRPr b="0"/>
            </a:lvl1pPr>
          </a:lstStyle>
          <a:p>
            <a:r>
              <a:rPr lang="en-US" dirty="0"/>
              <a:t>Click icon to add picture</a:t>
            </a:r>
          </a:p>
        </p:txBody>
      </p:sp>
      <p:sp>
        <p:nvSpPr>
          <p:cNvPr id="4" name="Text Placeholder 3"/>
          <p:cNvSpPr>
            <a:spLocks noGrp="1"/>
          </p:cNvSpPr>
          <p:nvPr>
            <p:ph type="body" sz="quarter" idx="11" hasCustomPrompt="1"/>
          </p:nvPr>
        </p:nvSpPr>
        <p:spPr>
          <a:xfrm>
            <a:off x="324000" y="1692000"/>
            <a:ext cx="5238000" cy="4392000"/>
          </a:xfrm>
        </p:spPr>
        <p:txBody>
          <a:body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41189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Text with picture right 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
        <p:nvSpPr>
          <p:cNvPr id="5" name="Picture Placeholder 4"/>
          <p:cNvSpPr>
            <a:spLocks noGrp="1"/>
          </p:cNvSpPr>
          <p:nvPr>
            <p:ph type="pic" sz="quarter" idx="10"/>
          </p:nvPr>
        </p:nvSpPr>
        <p:spPr bwMode="gray">
          <a:xfrm>
            <a:off x="4654800" y="1692000"/>
            <a:ext cx="4165200" cy="4392000"/>
          </a:xfrm>
          <a:solidFill>
            <a:schemeClr val="bg1">
              <a:lumMod val="95000"/>
            </a:schemeClr>
          </a:solidFill>
        </p:spPr>
        <p:txBody>
          <a:bodyPr vert="horz" lIns="0" tIns="1296000" rIns="0" bIns="0" rtlCol="0" anchor="t" anchorCtr="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dirty="0"/>
              <a:t>Click icon to add picture</a:t>
            </a:r>
          </a:p>
        </p:txBody>
      </p:sp>
      <p:sp>
        <p:nvSpPr>
          <p:cNvPr id="7" name="Text Placeholder 6"/>
          <p:cNvSpPr>
            <a:spLocks noGrp="1"/>
          </p:cNvSpPr>
          <p:nvPr>
            <p:ph type="body" sz="quarter" idx="11" hasCustomPrompt="1"/>
          </p:nvPr>
        </p:nvSpPr>
        <p:spPr bwMode="gray">
          <a:xfrm>
            <a:off x="324000" y="1692000"/>
            <a:ext cx="41652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575976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Text with picture right 3">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
        <p:nvSpPr>
          <p:cNvPr id="5" name="Picture Placeholder 4"/>
          <p:cNvSpPr>
            <a:spLocks noGrp="1"/>
          </p:cNvSpPr>
          <p:nvPr>
            <p:ph type="pic" sz="quarter" idx="10"/>
          </p:nvPr>
        </p:nvSpPr>
        <p:spPr bwMode="gray">
          <a:xfrm>
            <a:off x="3575304" y="1692000"/>
            <a:ext cx="5238000" cy="4392000"/>
          </a:xfrm>
          <a:solidFill>
            <a:schemeClr val="bg1">
              <a:lumMod val="95000"/>
            </a:schemeClr>
          </a:solidFill>
        </p:spPr>
        <p:txBody>
          <a:bodyPr vert="horz" lIns="0" tIns="1296000" rIns="0" bIns="0" rtlCol="0" anchor="t" anchorCtr="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dirty="0"/>
              <a:t>Click icon to add picture</a:t>
            </a:r>
          </a:p>
        </p:txBody>
      </p:sp>
      <p:sp>
        <p:nvSpPr>
          <p:cNvPr id="7" name="Text Placeholder 6"/>
          <p:cNvSpPr>
            <a:spLocks noGrp="1"/>
          </p:cNvSpPr>
          <p:nvPr>
            <p:ph type="body" sz="quarter" idx="11" hasCustomPrompt="1"/>
          </p:nvPr>
        </p:nvSpPr>
        <p:spPr bwMode="gray">
          <a:xfrm>
            <a:off x="324000" y="1692000"/>
            <a:ext cx="30780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55866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Text with picture: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0688"/>
            <a:ext cx="4165200" cy="1720800"/>
          </a:xfrm>
        </p:spPr>
        <p:txBody>
          <a:bodyPr/>
          <a:lstStyle>
            <a:lvl1pPr>
              <a:defRPr/>
            </a:lvl1pPr>
          </a:lstStyle>
          <a:p>
            <a:pPr lvl="0"/>
            <a:r>
              <a:rPr lang="en-US" noProof="0" dirty="0"/>
              <a:t>First level</a:t>
            </a:r>
          </a:p>
          <a:p>
            <a:pPr lvl="1"/>
            <a:r>
              <a:rPr lang="en-US" dirty="0"/>
              <a:t>Second level</a:t>
            </a:r>
          </a:p>
        </p:txBody>
      </p:sp>
      <p:sp>
        <p:nvSpPr>
          <p:cNvPr id="13" name="Text Placeholder 3"/>
          <p:cNvSpPr>
            <a:spLocks noGrp="1"/>
          </p:cNvSpPr>
          <p:nvPr>
            <p:ph type="body" sz="quarter" idx="14" hasCustomPrompt="1"/>
          </p:nvPr>
        </p:nvSpPr>
        <p:spPr>
          <a:xfrm>
            <a:off x="4654800" y="1690688"/>
            <a:ext cx="4165200" cy="1720800"/>
          </a:xfrm>
        </p:spPr>
        <p:txBody>
          <a:bodyPr/>
          <a:lstStyle>
            <a:lvl1pPr>
              <a:defRPr/>
            </a:lvl1pPr>
          </a:lstStyle>
          <a:p>
            <a:pPr lvl="0"/>
            <a:r>
              <a:rPr lang="en-US" noProof="0" dirty="0"/>
              <a:t>First level</a:t>
            </a:r>
          </a:p>
          <a:p>
            <a:pPr lvl="1"/>
            <a:r>
              <a:rPr lang="en-US" dirty="0"/>
              <a:t>Second level</a:t>
            </a:r>
          </a:p>
        </p:txBody>
      </p:sp>
      <p:sp>
        <p:nvSpPr>
          <p:cNvPr id="9" name="Picture Placeholder 4"/>
          <p:cNvSpPr>
            <a:spLocks noGrp="1"/>
          </p:cNvSpPr>
          <p:nvPr>
            <p:ph type="pic" sz="quarter" idx="15"/>
          </p:nvPr>
        </p:nvSpPr>
        <p:spPr bwMode="gray">
          <a:xfrm>
            <a:off x="324000" y="3573490"/>
            <a:ext cx="4165200" cy="2508223"/>
          </a:xfrm>
          <a:solidFill>
            <a:schemeClr val="bg1">
              <a:lumMod val="95000"/>
            </a:schemeClr>
          </a:solidFill>
        </p:spPr>
        <p:txBody>
          <a:bodyPr tIns="504000" anchor="t" anchorCtr="0"/>
          <a:lstStyle>
            <a:lvl1pPr algn="ctr">
              <a:defRPr b="0"/>
            </a:lvl1pPr>
          </a:lstStyle>
          <a:p>
            <a:r>
              <a:rPr lang="en-US" dirty="0"/>
              <a:t>Click icon to add picture</a:t>
            </a:r>
          </a:p>
        </p:txBody>
      </p:sp>
      <p:sp>
        <p:nvSpPr>
          <p:cNvPr id="11" name="Picture Placeholder 4"/>
          <p:cNvSpPr>
            <a:spLocks noGrp="1"/>
          </p:cNvSpPr>
          <p:nvPr>
            <p:ph type="pic" sz="quarter" idx="16"/>
          </p:nvPr>
        </p:nvSpPr>
        <p:spPr bwMode="gray">
          <a:xfrm>
            <a:off x="4654800" y="3573490"/>
            <a:ext cx="4165200" cy="2508223"/>
          </a:xfrm>
          <a:solidFill>
            <a:schemeClr val="bg1">
              <a:lumMod val="95000"/>
            </a:schemeClr>
          </a:solidFill>
        </p:spPr>
        <p:txBody>
          <a:bodyPr tIns="504000" anchor="t" anchorCtr="0"/>
          <a:lstStyle>
            <a:lvl1pPr algn="ctr">
              <a:defRPr b="0"/>
            </a:lvl1pPr>
          </a:lstStyle>
          <a:p>
            <a:r>
              <a:rPr lang="en-US" dirty="0"/>
              <a:t>Click icon to add picture</a:t>
            </a:r>
          </a:p>
        </p:txBody>
      </p:sp>
    </p:spTree>
    <p:extLst>
      <p:ext uri="{BB962C8B-B14F-4D97-AF65-F5344CB8AC3E}">
        <p14:creationId xmlns:p14="http://schemas.microsoft.com/office/powerpoint/2010/main" val="23983661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327024" y="1690688"/>
            <a:ext cx="8493125" cy="4395787"/>
          </a:xfrm>
        </p:spPr>
        <p:txBody>
          <a:bodyPr/>
          <a:lstStyle>
            <a:lvl1pPr>
              <a:defRPr/>
            </a:lvl1pPr>
          </a:lstStyle>
          <a:p>
            <a:pPr lvl="0"/>
            <a:r>
              <a:rPr lang="en-US" noProof="0" dirty="0"/>
              <a:t>Click to add content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1"/>
          <p:cNvSpPr>
            <a:spLocks noGrp="1"/>
          </p:cNvSpPr>
          <p:nvPr>
            <p:ph type="title" hasCustomPrompt="1"/>
          </p:nvPr>
        </p:nvSpPr>
        <p:spPr/>
        <p:txBody>
          <a:bodyPr/>
          <a:lstStyle/>
          <a:p>
            <a:r>
              <a:rPr lang="en-US" noProof="0" dirty="0"/>
              <a:t>Insert page title</a:t>
            </a:r>
            <a:endParaRPr lang="en-US" dirty="0"/>
          </a:p>
        </p:txBody>
      </p:sp>
    </p:spTree>
    <p:extLst>
      <p:ext uri="{BB962C8B-B14F-4D97-AF65-F5344CB8AC3E}">
        <p14:creationId xmlns:p14="http://schemas.microsoft.com/office/powerpoint/2010/main" val="9521613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Discussion Pan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Discussion panel</a:t>
            </a:r>
          </a:p>
        </p:txBody>
      </p:sp>
      <p:sp>
        <p:nvSpPr>
          <p:cNvPr id="5" name="Text Placeholder 4"/>
          <p:cNvSpPr>
            <a:spLocks noGrp="1"/>
          </p:cNvSpPr>
          <p:nvPr>
            <p:ph type="body" sz="quarter" idx="10" hasCustomPrompt="1"/>
          </p:nvPr>
        </p:nvSpPr>
        <p:spPr>
          <a:xfrm>
            <a:off x="324000" y="1692000"/>
            <a:ext cx="8494713" cy="2816156"/>
          </a:xfrm>
        </p:spPr>
        <p:txBody>
          <a:bodyPr>
            <a:noAutofit/>
          </a:bodyPr>
          <a:lstStyle>
            <a:lvl1pPr>
              <a:spcBef>
                <a:spcPts val="1800"/>
              </a:spcBef>
              <a:defRPr/>
            </a:lvl1pPr>
          </a:lstStyle>
          <a:p>
            <a:r>
              <a:rPr lang="en-US" dirty="0"/>
              <a:t>Title of discussion panel</a:t>
            </a:r>
          </a:p>
          <a:p>
            <a:r>
              <a:rPr lang="en-US" b="0" dirty="0"/>
              <a:t>Speaker Name, Company 1</a:t>
            </a:r>
          </a:p>
          <a:p>
            <a:r>
              <a:rPr lang="en-US" b="0" dirty="0"/>
              <a:t>Speaker Name, Company 2</a:t>
            </a:r>
          </a:p>
          <a:p>
            <a:r>
              <a:rPr lang="en-US" b="0" dirty="0"/>
              <a:t>Speaker Name, Company 3</a:t>
            </a:r>
          </a:p>
          <a:p>
            <a:r>
              <a:rPr lang="en-US" b="0" dirty="0"/>
              <a:t>Speaker Name, Company 4</a:t>
            </a:r>
          </a:p>
          <a:p>
            <a:r>
              <a:rPr lang="en-US" b="0" dirty="0"/>
              <a:t>Speaker Name, Company 5</a:t>
            </a:r>
          </a:p>
        </p:txBody>
      </p:sp>
    </p:spTree>
    <p:extLst>
      <p:ext uri="{BB962C8B-B14F-4D97-AF65-F5344CB8AC3E}">
        <p14:creationId xmlns:p14="http://schemas.microsoft.com/office/powerpoint/2010/main" val="2230154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with picture - two lines">
    <p:spTree>
      <p:nvGrpSpPr>
        <p:cNvPr id="1" name=""/>
        <p:cNvGrpSpPr/>
        <p:nvPr/>
      </p:nvGrpSpPr>
      <p:grpSpPr>
        <a:xfrm>
          <a:off x="0" y="0"/>
          <a:ext cx="0" cy="0"/>
          <a:chOff x="0" y="0"/>
          <a:chExt cx="0" cy="0"/>
        </a:xfrm>
      </p:grpSpPr>
      <p:sp>
        <p:nvSpPr>
          <p:cNvPr id="3" name="Rectangle 2"/>
          <p:cNvSpPr/>
          <p:nvPr/>
        </p:nvSpPr>
        <p:spPr bwMode="gray">
          <a:xfrm>
            <a:off x="324000" y="-1"/>
            <a:ext cx="8496000" cy="2520000"/>
          </a:xfrm>
          <a:prstGeom prst="rect">
            <a:avLst/>
          </a:prstGeom>
          <a:solidFill>
            <a:schemeClr val="bg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5" name="Rectangle 4"/>
          <p:cNvSpPr/>
          <p:nvPr/>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0" y="1512000"/>
            <a:ext cx="7740000" cy="246221"/>
          </a:xfrm>
        </p:spPr>
        <p:txBody>
          <a:bodyPr anchor="b" anchorCtr="0">
            <a:sp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 SAP / Month 00, 2016</a:t>
            </a:r>
          </a:p>
        </p:txBody>
      </p:sp>
      <p:sp>
        <p:nvSpPr>
          <p:cNvPr id="9" name="Title 1"/>
          <p:cNvSpPr>
            <a:spLocks noGrp="1"/>
          </p:cNvSpPr>
          <p:nvPr>
            <p:ph type="ctrTitle" hasCustomPrompt="1"/>
          </p:nvPr>
        </p:nvSpPr>
        <p:spPr bwMode="gray">
          <a:xfrm>
            <a:off x="414000" y="324000"/>
            <a:ext cx="7740000" cy="923330"/>
          </a:xfrm>
        </p:spPr>
        <p:txBody>
          <a:bodyPr anchor="t" anchorCtr="0">
            <a:noAutofit/>
          </a:bodyPr>
          <a:lstStyle>
            <a:lvl1pPr>
              <a:defRPr sz="3000">
                <a:solidFill>
                  <a:sysClr val="windowText" lastClr="000000"/>
                </a:solidFill>
                <a:latin typeface="+mj-lt"/>
              </a:defRPr>
            </a:lvl1pPr>
          </a:lstStyle>
          <a:p>
            <a:r>
              <a:rPr lang="en-US" sz="3000" dirty="0"/>
              <a:t>Alternate Presentation Title</a:t>
            </a:r>
            <a:br>
              <a:rPr lang="en-US" sz="3000" dirty="0"/>
            </a:br>
            <a:r>
              <a:rPr lang="en-US" sz="3000" dirty="0"/>
              <a:t>Breaks to Two Lines</a:t>
            </a:r>
            <a:endParaRPr lang="en-US" dirty="0"/>
          </a:p>
        </p:txBody>
      </p:sp>
      <p:sp>
        <p:nvSpPr>
          <p:cNvPr id="10" name="TextBox 9"/>
          <p:cNvSpPr txBox="1"/>
          <p:nvPr/>
        </p:nvSpPr>
        <p:spPr>
          <a:xfrm rot="21360000">
            <a:off x="2896863" y="3808216"/>
            <a:ext cx="3350276" cy="246221"/>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600" kern="0" dirty="0">
                <a:solidFill>
                  <a:schemeClr val="tx1"/>
                </a:solidFill>
                <a:ea typeface="Arial Unicode MS" pitchFamily="34" charset="-128"/>
                <a:cs typeface="Arial Unicode MS" pitchFamily="34" charset="-128"/>
              </a:rPr>
              <a:t>Use this title slide only with an</a:t>
            </a:r>
            <a:r>
              <a:rPr lang="en-US" sz="1600" kern="0" baseline="0" dirty="0">
                <a:solidFill>
                  <a:schemeClr val="tx1"/>
                </a:solidFill>
                <a:ea typeface="Arial Unicode MS" pitchFamily="34" charset="-128"/>
                <a:cs typeface="Arial Unicode MS" pitchFamily="34" charset="-128"/>
              </a:rPr>
              <a:t> image</a:t>
            </a:r>
            <a:endParaRPr lang="en-US" sz="1600" kern="0" dirty="0">
              <a:solidFill>
                <a:schemeClr val="tx1"/>
              </a:solidFill>
              <a:ea typeface="Arial Unicode MS" pitchFamily="34" charset="-128"/>
              <a:cs typeface="Arial Unicode MS" pitchFamily="34" charset="-128"/>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4000" y="2115530"/>
            <a:ext cx="1477566" cy="288000"/>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10399929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Rectangle 2"/>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0" name="Rectangle 9"/>
          <p:cNvSpPr/>
          <p:nvPr userDrawn="1"/>
        </p:nvSpPr>
        <p:spPr bwMode="gray">
          <a:xfrm>
            <a:off x="137160" y="1043940"/>
            <a:ext cx="8846820" cy="350520"/>
          </a:xfrm>
          <a:prstGeom prst="rect">
            <a:avLst/>
          </a:prstGeom>
          <a:solidFill>
            <a:schemeClr val="bg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7639702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creensho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53838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pyright">
    <p:spTree>
      <p:nvGrpSpPr>
        <p:cNvPr id="1" name=""/>
        <p:cNvGrpSpPr/>
        <p:nvPr/>
      </p:nvGrpSpPr>
      <p:grpSpPr>
        <a:xfrm>
          <a:off x="0" y="0"/>
          <a:ext cx="0" cy="0"/>
          <a:chOff x="0" y="0"/>
          <a:chExt cx="0" cy="0"/>
        </a:xfrm>
      </p:grpSpPr>
      <p:sp>
        <p:nvSpPr>
          <p:cNvPr id="11" name="TextBox 10"/>
          <p:cNvSpPr txBox="1"/>
          <p:nvPr/>
        </p:nvSpPr>
        <p:spPr bwMode="gray">
          <a:xfrm>
            <a:off x="324000" y="324000"/>
            <a:ext cx="8496150" cy="756000"/>
          </a:xfrm>
          <a:prstGeom prst="rect">
            <a:avLst/>
          </a:prstGeom>
        </p:spPr>
        <p:txBody>
          <a:bodyPr vert="horz" lIns="0" tIns="0" rIns="0" bIns="0" rtlCol="0" anchor="ctr" anchorCtr="0">
            <a:noAutofit/>
          </a:bodyPr>
          <a:lstStyle/>
          <a:p>
            <a:pPr algn="l" defTabSz="914400" rtl="0" eaLnBrk="1" latinLnBrk="0" hangingPunct="1">
              <a:spcBef>
                <a:spcPct val="0"/>
              </a:spcBef>
              <a:buNone/>
            </a:pPr>
            <a:r>
              <a:rPr lang="en-US" sz="2400" b="1" kern="1200" noProof="0" dirty="0">
                <a:solidFill>
                  <a:schemeClr val="accent2"/>
                </a:solidFill>
                <a:latin typeface="+mj-lt"/>
                <a:ea typeface="+mj-ea"/>
                <a:cs typeface="+mj-cs"/>
              </a:rPr>
              <a:t>© 2016 SAP SE or an SAP affiliate company. </a:t>
            </a:r>
            <a:br>
              <a:rPr lang="en-US" sz="2400" b="1" kern="1200" noProof="0" dirty="0">
                <a:solidFill>
                  <a:schemeClr val="accent2"/>
                </a:solidFill>
                <a:latin typeface="+mj-lt"/>
                <a:ea typeface="+mj-ea"/>
                <a:cs typeface="+mj-cs"/>
              </a:rPr>
            </a:br>
            <a:r>
              <a:rPr lang="en-US" sz="2400" b="1" kern="1200" noProof="0" dirty="0">
                <a:solidFill>
                  <a:schemeClr val="accent2"/>
                </a:solidFill>
                <a:latin typeface="+mj-lt"/>
                <a:ea typeface="+mj-ea"/>
                <a:cs typeface="+mj-cs"/>
              </a:rPr>
              <a:t>All rights reserved.</a:t>
            </a:r>
          </a:p>
        </p:txBody>
      </p:sp>
      <p:sp>
        <p:nvSpPr>
          <p:cNvPr id="5" name="TextBox 4"/>
          <p:cNvSpPr txBox="1"/>
          <p:nvPr/>
        </p:nvSpPr>
        <p:spPr bwMode="gray">
          <a:xfrm>
            <a:off x="324000" y="1692000"/>
            <a:ext cx="8496150" cy="3539430"/>
          </a:xfrm>
          <a:prstGeom prst="rect">
            <a:avLst/>
          </a:prstGeom>
          <a:noFill/>
        </p:spPr>
        <p:txBody>
          <a:bodyPr wrap="square" lIns="0" tIns="0" rIns="0" bIns="0" rtlCol="0">
            <a:spAutoFit/>
          </a:bodyPr>
          <a:lstStyle/>
          <a:p>
            <a:r>
              <a:rPr lang="en-US" sz="1000" kern="1200" dirty="0">
                <a:solidFill>
                  <a:schemeClr val="tx1"/>
                </a:solidFill>
                <a:latin typeface="Arial"/>
                <a:ea typeface="Arial Unicode MS" panose="020B0604020202020204" pitchFamily="34" charset="-128"/>
                <a:cs typeface="+mn-cs"/>
              </a:rPr>
              <a:t>No part of this publication may be reproduced or transmitted in any form or for any purpose without the express permission of SAP SE or an </a:t>
            </a:r>
          </a:p>
          <a:p>
            <a:r>
              <a:rPr lang="en-US" sz="1000" kern="1200" dirty="0">
                <a:solidFill>
                  <a:schemeClr val="tx1"/>
                </a:solidFill>
                <a:latin typeface="Arial"/>
                <a:ea typeface="Arial Unicode MS" panose="020B0604020202020204" pitchFamily="34" charset="-128"/>
                <a:cs typeface="+mn-cs"/>
              </a:rPr>
              <a:t>SAP affiliate company.</a:t>
            </a:r>
          </a:p>
          <a:p>
            <a:pPr>
              <a:spcBef>
                <a:spcPts val="1200"/>
              </a:spcBef>
            </a:pPr>
            <a:r>
              <a:rPr lang="en-US" sz="1000" kern="1200" dirty="0">
                <a:solidFill>
                  <a:schemeClr val="tx1"/>
                </a:solidFill>
                <a:latin typeface="Arial"/>
                <a:ea typeface="Arial Unicode MS" panose="020B0604020202020204" pitchFamily="34" charset="-128"/>
                <a:cs typeface="+mn-cs"/>
              </a:rPr>
              <a:t>SAP and other SAP products and services mentioned herein as well as their respective logos are trademarks or registered trademarks of SAP SE </a:t>
            </a:r>
            <a:br>
              <a:rPr lang="en-US" sz="1000" kern="1200" dirty="0">
                <a:solidFill>
                  <a:schemeClr val="tx1"/>
                </a:solidFill>
                <a:latin typeface="Arial"/>
                <a:ea typeface="Arial Unicode MS" panose="020B0604020202020204" pitchFamily="34" charset="-128"/>
                <a:cs typeface="+mn-cs"/>
              </a:rPr>
            </a:br>
            <a:r>
              <a:rPr lang="en-US" sz="1000" kern="1200" dirty="0">
                <a:solidFill>
                  <a:schemeClr val="tx1"/>
                </a:solidFill>
                <a:latin typeface="Arial"/>
                <a:ea typeface="Arial Unicode MS" panose="020B0604020202020204" pitchFamily="34" charset="-128"/>
                <a:cs typeface="+mn-cs"/>
              </a:rPr>
              <a:t>(or an SAP affiliate company) in Germany and other countries. Please see </a:t>
            </a:r>
            <a:r>
              <a:rPr lang="en-US" sz="1000" kern="1200" dirty="0">
                <a:solidFill>
                  <a:schemeClr val="tx1"/>
                </a:solidFill>
                <a:latin typeface="Arial"/>
                <a:ea typeface="Arial Unicode MS" panose="020B0604020202020204" pitchFamily="34" charset="-128"/>
                <a:cs typeface="+mn-cs"/>
                <a:hlinkClick r:id="rId2"/>
              </a:rPr>
              <a:t>http://global12.sap.com/corporate-en/legal/copyright/index.epx</a:t>
            </a:r>
            <a:r>
              <a:rPr lang="en-US" sz="1000" kern="1200" dirty="0">
                <a:solidFill>
                  <a:schemeClr val="tx1"/>
                </a:solidFill>
                <a:latin typeface="Arial"/>
                <a:ea typeface="Arial Unicode MS" panose="020B0604020202020204" pitchFamily="34" charset="-128"/>
                <a:cs typeface="+mn-cs"/>
              </a:rPr>
              <a:t> for additional trademark information and notices.</a:t>
            </a:r>
          </a:p>
          <a:p>
            <a:pPr>
              <a:spcBef>
                <a:spcPts val="1200"/>
              </a:spcBef>
            </a:pPr>
            <a:r>
              <a:rPr lang="en-US" sz="1000" kern="1200" dirty="0">
                <a:solidFill>
                  <a:schemeClr val="tx1"/>
                </a:solidFill>
                <a:latin typeface="Arial"/>
                <a:ea typeface="Arial Unicode MS" panose="020B0604020202020204" pitchFamily="34" charset="-128"/>
                <a:cs typeface="+mn-cs"/>
              </a:rPr>
              <a:t>Some software products marketed by SAP SE and its distributors contain proprietary software components of other software vendors.</a:t>
            </a:r>
          </a:p>
          <a:p>
            <a:pPr>
              <a:spcBef>
                <a:spcPts val="1200"/>
              </a:spcBef>
            </a:pPr>
            <a:r>
              <a:rPr lang="en-US" sz="1000" kern="1200" dirty="0">
                <a:solidFill>
                  <a:schemeClr val="tx1"/>
                </a:solidFill>
                <a:latin typeface="Arial"/>
                <a:ea typeface="Arial Unicode MS" panose="020B0604020202020204" pitchFamily="34" charset="-128"/>
                <a:cs typeface="+mn-cs"/>
              </a:rPr>
              <a:t>National product specifications may vary.</a:t>
            </a:r>
          </a:p>
          <a:p>
            <a:pPr>
              <a:spcBef>
                <a:spcPts val="1200"/>
              </a:spcBef>
            </a:pPr>
            <a:r>
              <a:rPr lang="en-US" sz="1000" kern="1200" dirty="0">
                <a:solidFill>
                  <a:schemeClr val="tx1"/>
                </a:solidFill>
                <a:latin typeface="Arial"/>
                <a:ea typeface="Arial Unicode MS" panose="020B0604020202020204" pitchFamily="34" charset="-128"/>
                <a:cs typeface="+mn-cs"/>
              </a:rPr>
              <a:t>These materials are provided by SAP SE or an SAP affiliate company for informational purposes only, without representation or warranty of any kind, and SAP SE or its affiliated companies shall not be liable for errors or omissions with respect to the materials. The only warranties for SAP SE or </a:t>
            </a:r>
            <a:br>
              <a:rPr lang="en-US" sz="1000" kern="1200" dirty="0">
                <a:solidFill>
                  <a:schemeClr val="tx1"/>
                </a:solidFill>
                <a:latin typeface="Arial"/>
                <a:ea typeface="Arial Unicode MS" panose="020B0604020202020204" pitchFamily="34" charset="-128"/>
                <a:cs typeface="+mn-cs"/>
              </a:rPr>
            </a:br>
            <a:r>
              <a:rPr lang="en-US" sz="1000" kern="1200" dirty="0">
                <a:solidFill>
                  <a:schemeClr val="tx1"/>
                </a:solidFill>
                <a:latin typeface="Arial"/>
                <a:ea typeface="Arial Unicode MS" panose="020B0604020202020204" pitchFamily="34" charset="-128"/>
                <a:cs typeface="+mn-cs"/>
              </a:rPr>
              <a:t>SAP affiliate company products and services are those that are set forth in the express warranty statements accompanying such products and </a:t>
            </a:r>
            <a:br>
              <a:rPr lang="en-US" sz="1000" kern="1200" dirty="0">
                <a:solidFill>
                  <a:schemeClr val="tx1"/>
                </a:solidFill>
                <a:latin typeface="Arial"/>
                <a:ea typeface="Arial Unicode MS" panose="020B0604020202020204" pitchFamily="34" charset="-128"/>
                <a:cs typeface="+mn-cs"/>
              </a:rPr>
            </a:br>
            <a:r>
              <a:rPr lang="en-US" sz="1000" kern="1200" dirty="0">
                <a:solidFill>
                  <a:schemeClr val="tx1"/>
                </a:solidFill>
                <a:latin typeface="Arial"/>
                <a:ea typeface="Arial Unicode MS" panose="020B0604020202020204" pitchFamily="34" charset="-128"/>
                <a:cs typeface="+mn-cs"/>
              </a:rPr>
              <a:t>services, if any. Nothing herein should be construed as constituting an additional warranty. </a:t>
            </a:r>
          </a:p>
          <a:p>
            <a:pPr>
              <a:spcBef>
                <a:spcPts val="1200"/>
              </a:spcBef>
            </a:pPr>
            <a:r>
              <a:rPr lang="en-US" sz="1000" kern="1200" dirty="0">
                <a:solidFill>
                  <a:schemeClr val="tx1"/>
                </a:solidFill>
                <a:latin typeface="Arial"/>
                <a:ea typeface="Arial Unicode MS" panose="020B0604020202020204" pitchFamily="34" charset="-128"/>
                <a:cs typeface="+mn-cs"/>
              </a:rPr>
              <a:t>In particular, SAP SE or its affiliated companies have no obligation to pursue any course of business outlined in this document or any related presentation, or to develop or release any functionality mentioned therein. This document, or any related presentation, and SAP SE’s or its affiliated companies’ strategy and possible future developments, products, and/or platform directions and functionality are all subject to change and may be changed by SAP SE or its affiliated companies at any time for any reason without notice. The information in this document is not a commitment, promise, or legal obligation to deliver any material, code, or functionality. All forward-looking statements are subject to various risks and uncertainties that could cause actual results to differ materially from expectations. Readers are cautioned not to place undue reliance on these forward-looking statements, which speak only as of their dates, and they should not be relied upon in making purchasing decisions.</a:t>
            </a:r>
          </a:p>
        </p:txBody>
      </p:sp>
    </p:spTree>
    <p:extLst>
      <p:ext uri="{BB962C8B-B14F-4D97-AF65-F5344CB8AC3E}">
        <p14:creationId xmlns:p14="http://schemas.microsoft.com/office/powerpoint/2010/main" val="14909196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pyright german">
    <p:spTree>
      <p:nvGrpSpPr>
        <p:cNvPr id="1" name=""/>
        <p:cNvGrpSpPr/>
        <p:nvPr/>
      </p:nvGrpSpPr>
      <p:grpSpPr>
        <a:xfrm>
          <a:off x="0" y="0"/>
          <a:ext cx="0" cy="0"/>
          <a:chOff x="0" y="0"/>
          <a:chExt cx="0" cy="0"/>
        </a:xfrm>
      </p:grpSpPr>
      <p:sp>
        <p:nvSpPr>
          <p:cNvPr id="11" name="TextBox 10"/>
          <p:cNvSpPr txBox="1"/>
          <p:nvPr userDrawn="1"/>
        </p:nvSpPr>
        <p:spPr bwMode="gray">
          <a:xfrm>
            <a:off x="324000" y="324000"/>
            <a:ext cx="8496150" cy="756000"/>
          </a:xfrm>
          <a:prstGeom prst="rect">
            <a:avLst/>
          </a:prstGeom>
        </p:spPr>
        <p:txBody>
          <a:bodyPr vert="horz" lIns="0" tIns="0" rIns="0" bIns="0" rtlCol="0" anchor="ctr" anchorCtr="0">
            <a:noAutofit/>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sz="2400" b="1" kern="1200" noProof="0" dirty="0">
                <a:solidFill>
                  <a:schemeClr val="accent2"/>
                </a:solidFill>
                <a:latin typeface="+mj-lt"/>
                <a:ea typeface="+mj-ea"/>
                <a:cs typeface="+mj-cs"/>
              </a:rPr>
              <a:t>© 2016 SAP SE </a:t>
            </a:r>
            <a:r>
              <a:rPr lang="en-US" sz="2400" b="1" kern="1200" noProof="0" dirty="0" err="1">
                <a:solidFill>
                  <a:schemeClr val="accent2"/>
                </a:solidFill>
                <a:latin typeface="+mj-lt"/>
                <a:ea typeface="+mj-ea"/>
                <a:cs typeface="+mj-cs"/>
              </a:rPr>
              <a:t>oder</a:t>
            </a:r>
            <a:r>
              <a:rPr lang="en-US" sz="2400" b="1" kern="1200" noProof="0" dirty="0">
                <a:solidFill>
                  <a:schemeClr val="accent2"/>
                </a:solidFill>
                <a:latin typeface="+mj-lt"/>
                <a:ea typeface="+mj-ea"/>
                <a:cs typeface="+mj-cs"/>
              </a:rPr>
              <a:t> </a:t>
            </a:r>
            <a:r>
              <a:rPr lang="en-US" sz="2400" b="1" kern="1200" noProof="0" dirty="0" err="1">
                <a:solidFill>
                  <a:schemeClr val="accent2"/>
                </a:solidFill>
                <a:latin typeface="+mj-lt"/>
                <a:ea typeface="+mj-ea"/>
                <a:cs typeface="+mj-cs"/>
              </a:rPr>
              <a:t>ein</a:t>
            </a:r>
            <a:r>
              <a:rPr lang="en-US" sz="2400" b="1" kern="1200" noProof="0" dirty="0">
                <a:solidFill>
                  <a:schemeClr val="accent2"/>
                </a:solidFill>
                <a:latin typeface="+mj-lt"/>
                <a:ea typeface="+mj-ea"/>
                <a:cs typeface="+mj-cs"/>
              </a:rPr>
              <a:t> SAP-Konzernunternehmen. </a:t>
            </a:r>
            <a:br>
              <a:rPr lang="en-US" sz="2400" b="1" kern="1200" noProof="0" dirty="0">
                <a:solidFill>
                  <a:schemeClr val="accent2"/>
                </a:solidFill>
                <a:latin typeface="+mj-lt"/>
                <a:ea typeface="+mj-ea"/>
                <a:cs typeface="+mj-cs"/>
              </a:rPr>
            </a:br>
            <a:r>
              <a:rPr lang="en-US" sz="2400" b="1" kern="1200" noProof="0" dirty="0" err="1">
                <a:solidFill>
                  <a:schemeClr val="accent2"/>
                </a:solidFill>
                <a:latin typeface="+mj-lt"/>
                <a:ea typeface="+mj-ea"/>
                <a:cs typeface="+mj-cs"/>
              </a:rPr>
              <a:t>Alle</a:t>
            </a:r>
            <a:r>
              <a:rPr lang="en-US" sz="2400" b="1" kern="1200" noProof="0" dirty="0">
                <a:solidFill>
                  <a:schemeClr val="accent2"/>
                </a:solidFill>
                <a:latin typeface="+mj-lt"/>
                <a:ea typeface="+mj-ea"/>
                <a:cs typeface="+mj-cs"/>
              </a:rPr>
              <a:t> </a:t>
            </a:r>
            <a:r>
              <a:rPr lang="en-US" sz="2400" b="1" kern="1200" noProof="0" dirty="0" err="1">
                <a:solidFill>
                  <a:schemeClr val="accent2"/>
                </a:solidFill>
                <a:latin typeface="+mj-lt"/>
                <a:ea typeface="+mj-ea"/>
                <a:cs typeface="+mj-cs"/>
              </a:rPr>
              <a:t>Rechte</a:t>
            </a:r>
            <a:r>
              <a:rPr lang="en-US" sz="2400" b="1" kern="1200" noProof="0" dirty="0">
                <a:solidFill>
                  <a:schemeClr val="accent2"/>
                </a:solidFill>
                <a:latin typeface="+mj-lt"/>
                <a:ea typeface="+mj-ea"/>
                <a:cs typeface="+mj-cs"/>
              </a:rPr>
              <a:t> </a:t>
            </a:r>
            <a:r>
              <a:rPr lang="en-US" sz="2400" b="1" kern="1200" noProof="0" dirty="0" err="1">
                <a:solidFill>
                  <a:schemeClr val="accent2"/>
                </a:solidFill>
                <a:latin typeface="+mj-lt"/>
                <a:ea typeface="+mj-ea"/>
                <a:cs typeface="+mj-cs"/>
              </a:rPr>
              <a:t>vorbehalten</a:t>
            </a:r>
            <a:r>
              <a:rPr lang="en-US" sz="2400" b="1" kern="1200" noProof="0" dirty="0">
                <a:solidFill>
                  <a:schemeClr val="accent2"/>
                </a:solidFill>
                <a:latin typeface="+mj-lt"/>
                <a:ea typeface="+mj-ea"/>
                <a:cs typeface="+mj-cs"/>
              </a:rPr>
              <a:t>.</a:t>
            </a:r>
          </a:p>
        </p:txBody>
      </p:sp>
      <p:sp>
        <p:nvSpPr>
          <p:cNvPr id="6" name="TextBox 5"/>
          <p:cNvSpPr txBox="1"/>
          <p:nvPr/>
        </p:nvSpPr>
        <p:spPr bwMode="gray">
          <a:xfrm>
            <a:off x="324000" y="1692000"/>
            <a:ext cx="8496150" cy="4001095"/>
          </a:xfrm>
          <a:prstGeom prst="rect">
            <a:avLst/>
          </a:prstGeom>
          <a:noFill/>
        </p:spPr>
        <p:txBody>
          <a:bodyPr wrap="square" lIns="0" tIns="0" rIns="0" bIns="0" rtlCol="0">
            <a:spAutoFit/>
          </a:bodyPr>
          <a:lstStyle/>
          <a:p>
            <a:r>
              <a:rPr lang="en-US" sz="1000" kern="1200" noProof="0" dirty="0">
                <a:solidFill>
                  <a:schemeClr val="tx1"/>
                </a:solidFill>
                <a:effectLst/>
                <a:latin typeface="Arial"/>
                <a:ea typeface="+mn-ea"/>
                <a:cs typeface="+mn-cs"/>
              </a:rPr>
              <a:t>Weitergabe und Vervielfältigung dieser Publikation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von Teilen daraus sind, zu welchem Zweck und in welcher Form auch immer, ohne die ausdrückliche schriftliche Genehmigung durch </a:t>
            </a:r>
            <a:r>
              <a:rPr lang="en-US" sz="1000" kern="1200" dirty="0">
                <a:solidFill>
                  <a:schemeClr val="tx1"/>
                </a:solidFill>
                <a:latin typeface="Arial"/>
                <a:ea typeface="Arial Unicode MS" panose="020B0604020202020204" pitchFamily="34" charset="-128"/>
                <a:cs typeface="+mn-cs"/>
              </a:rPr>
              <a:t>SAP SE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a:t>
            </a:r>
            <a:r>
              <a:rPr lang="en-US" sz="1000" kern="1200" noProof="0" dirty="0" err="1">
                <a:solidFill>
                  <a:schemeClr val="tx1"/>
                </a:solidFill>
                <a:effectLst/>
                <a:latin typeface="Arial"/>
                <a:ea typeface="+mn-ea"/>
                <a:cs typeface="+mn-cs"/>
              </a:rPr>
              <a:t>ein</a:t>
            </a:r>
            <a:r>
              <a:rPr lang="en-US" sz="1000" kern="1200" noProof="0" dirty="0">
                <a:solidFill>
                  <a:schemeClr val="tx1"/>
                </a:solidFill>
                <a:effectLst/>
                <a:latin typeface="Arial"/>
                <a:ea typeface="+mn-ea"/>
                <a:cs typeface="+mn-cs"/>
              </a:rPr>
              <a:t> SAP-Konzernunternehmen nicht gestattet.</a:t>
            </a:r>
          </a:p>
          <a:p>
            <a:pPr>
              <a:spcBef>
                <a:spcPts val="1200"/>
              </a:spcBef>
            </a:pPr>
            <a:r>
              <a:rPr lang="en-US" sz="1000" kern="1200" noProof="0" dirty="0">
                <a:solidFill>
                  <a:schemeClr val="tx1"/>
                </a:solidFill>
                <a:effectLst/>
                <a:latin typeface="Arial"/>
                <a:ea typeface="+mn-ea"/>
                <a:cs typeface="+mn-cs"/>
              </a:rPr>
              <a:t>SAP und andere in diesem Dokument erwähnte Produkte und Dienstleistungen von SAP sowie die dazugehörigen Logos sind Marken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eingetragene Marken der </a:t>
            </a:r>
            <a:r>
              <a:rPr lang="en-US" sz="1000" kern="1200" dirty="0">
                <a:solidFill>
                  <a:schemeClr val="tx1"/>
                </a:solidFill>
                <a:latin typeface="Arial"/>
                <a:ea typeface="Arial Unicode MS" panose="020B0604020202020204" pitchFamily="34" charset="-128"/>
                <a:cs typeface="+mn-cs"/>
              </a:rPr>
              <a:t>SAP SE </a:t>
            </a:r>
            <a:r>
              <a:rPr lang="en-US" sz="1000" kern="1200" noProof="0" dirty="0">
                <a:solidFill>
                  <a:schemeClr val="tx1"/>
                </a:solidFill>
                <a:effectLst/>
                <a:latin typeface="Arial"/>
                <a:ea typeface="+mn-ea"/>
                <a:cs typeface="+mn-cs"/>
              </a:rPr>
              <a:t>(</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von einem SAP-Konzernunternehmen) in Deutschland und verschiedenen anderen Ländern weltweit. </a:t>
            </a:r>
            <a:br>
              <a:rPr lang="en-US" sz="1000" kern="1200" noProof="0" dirty="0">
                <a:solidFill>
                  <a:schemeClr val="tx1"/>
                </a:solidFill>
                <a:effectLst/>
                <a:latin typeface="Arial"/>
                <a:ea typeface="+mn-ea"/>
                <a:cs typeface="+mn-cs"/>
              </a:rPr>
            </a:br>
            <a:r>
              <a:rPr lang="en-US" sz="1000" kern="1200" noProof="0" dirty="0">
                <a:solidFill>
                  <a:schemeClr val="tx1"/>
                </a:solidFill>
                <a:effectLst/>
                <a:latin typeface="Arial"/>
                <a:ea typeface="+mn-ea"/>
                <a:cs typeface="+mn-cs"/>
              </a:rPr>
              <a:t>Weitere Hinweise und Informationen zum Markenrecht finden Sie unter </a:t>
            </a:r>
            <a:r>
              <a:rPr lang="en-US" sz="1000" kern="1200" noProof="0" dirty="0">
                <a:solidFill>
                  <a:schemeClr val="tx1"/>
                </a:solidFill>
                <a:effectLst/>
                <a:latin typeface="Arial"/>
                <a:ea typeface="+mn-ea"/>
                <a:cs typeface="+mn-cs"/>
                <a:hlinkClick r:id="rId2"/>
              </a:rPr>
              <a:t>http://global.sap.com/corporate-de/legal/copyright/index.epx</a:t>
            </a:r>
            <a:r>
              <a:rPr lang="en-US" sz="1000" kern="1200" noProof="0" dirty="0">
                <a:solidFill>
                  <a:schemeClr val="tx1"/>
                </a:solidFill>
                <a:effectLst/>
                <a:latin typeface="Arial"/>
                <a:ea typeface="+mn-ea"/>
                <a:cs typeface="+mn-cs"/>
              </a:rPr>
              <a:t>.</a:t>
            </a:r>
          </a:p>
          <a:p>
            <a:pPr>
              <a:spcBef>
                <a:spcPts val="1200"/>
              </a:spcBef>
            </a:pPr>
            <a:r>
              <a:rPr lang="en-US" sz="1000" kern="1200" noProof="0" dirty="0">
                <a:solidFill>
                  <a:schemeClr val="tx1"/>
                </a:solidFill>
                <a:effectLst/>
                <a:latin typeface="Arial"/>
                <a:ea typeface="+mn-ea"/>
                <a:cs typeface="+mn-cs"/>
              </a:rPr>
              <a:t>Die von </a:t>
            </a:r>
            <a:r>
              <a:rPr lang="en-US" sz="1000" kern="1200" dirty="0">
                <a:solidFill>
                  <a:schemeClr val="tx1"/>
                </a:solidFill>
                <a:latin typeface="Arial"/>
                <a:ea typeface="Arial Unicode MS" panose="020B0604020202020204" pitchFamily="34" charset="-128"/>
                <a:cs typeface="+mn-cs"/>
              </a:rPr>
              <a:t>SAP SE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deren Vertriebsfirmen angebotenen Softwareprodukte können Softwarekomponenten auch anderer Softwarehersteller enthalten.</a:t>
            </a:r>
          </a:p>
          <a:p>
            <a:pPr>
              <a:spcBef>
                <a:spcPts val="1200"/>
              </a:spcBef>
            </a:pPr>
            <a:r>
              <a:rPr lang="en-US" sz="1000" kern="1200" noProof="0" dirty="0">
                <a:solidFill>
                  <a:schemeClr val="tx1"/>
                </a:solidFill>
                <a:effectLst/>
                <a:latin typeface="Arial"/>
                <a:ea typeface="+mn-ea"/>
                <a:cs typeface="+mn-cs"/>
              </a:rPr>
              <a:t>Produkte können länderspezifische Unterschiede aufweisen.</a:t>
            </a:r>
          </a:p>
          <a:p>
            <a:pPr>
              <a:spcBef>
                <a:spcPts val="1200"/>
              </a:spcBef>
            </a:pPr>
            <a:r>
              <a:rPr lang="en-US" sz="1000" kern="1200" noProof="0" dirty="0">
                <a:solidFill>
                  <a:schemeClr val="tx1"/>
                </a:solidFill>
                <a:effectLst/>
                <a:latin typeface="Arial"/>
                <a:ea typeface="+mn-ea"/>
                <a:cs typeface="+mn-cs"/>
              </a:rPr>
              <a:t>Die vorliegenden Unterlagen werden von der </a:t>
            </a:r>
            <a:r>
              <a:rPr lang="en-US" sz="1000" kern="1200" dirty="0">
                <a:solidFill>
                  <a:schemeClr val="tx1"/>
                </a:solidFill>
                <a:latin typeface="Arial"/>
                <a:ea typeface="Arial Unicode MS" panose="020B0604020202020204" pitchFamily="34" charset="-128"/>
                <a:cs typeface="+mn-cs"/>
              </a:rPr>
              <a:t>SAP SE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einem SAP-Konzernunternehmen bereitgestellt und dienen ausschließlich zu Informations-zwecken. Die </a:t>
            </a:r>
            <a:r>
              <a:rPr lang="en-US" sz="1000" kern="1200" dirty="0">
                <a:solidFill>
                  <a:schemeClr val="tx1"/>
                </a:solidFill>
                <a:latin typeface="Arial"/>
                <a:ea typeface="Arial Unicode MS" panose="020B0604020202020204" pitchFamily="34" charset="-128"/>
                <a:cs typeface="+mn-cs"/>
              </a:rPr>
              <a:t>SAP SE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ihre </a:t>
            </a:r>
            <a:r>
              <a:rPr lang="en-US" sz="1000" kern="1200" noProof="0" dirty="0" err="1">
                <a:solidFill>
                  <a:schemeClr val="tx1"/>
                </a:solidFill>
                <a:effectLst/>
                <a:latin typeface="Arial"/>
                <a:ea typeface="+mn-ea"/>
                <a:cs typeface="+mn-cs"/>
              </a:rPr>
              <a:t>Konzernunternehmen</a:t>
            </a:r>
            <a:r>
              <a:rPr lang="en-US" sz="1000" kern="1200" noProof="0" dirty="0">
                <a:solidFill>
                  <a:schemeClr val="tx1"/>
                </a:solidFill>
                <a:effectLst/>
                <a:latin typeface="Arial"/>
                <a:ea typeface="+mn-ea"/>
                <a:cs typeface="+mn-cs"/>
              </a:rPr>
              <a:t> übernehmen keinerlei Haftung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Gewährleistung für Fehler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Unvollständigkeiten in </a:t>
            </a:r>
            <a:br>
              <a:rPr lang="en-US" sz="1000" kern="1200" noProof="0" dirty="0">
                <a:solidFill>
                  <a:schemeClr val="tx1"/>
                </a:solidFill>
                <a:effectLst/>
                <a:latin typeface="Arial"/>
                <a:ea typeface="+mn-ea"/>
                <a:cs typeface="+mn-cs"/>
              </a:rPr>
            </a:br>
            <a:r>
              <a:rPr lang="en-US" sz="1000" kern="1200" noProof="0" dirty="0">
                <a:solidFill>
                  <a:schemeClr val="tx1"/>
                </a:solidFill>
                <a:effectLst/>
                <a:latin typeface="Arial"/>
                <a:ea typeface="+mn-ea"/>
                <a:cs typeface="+mn-cs"/>
              </a:rPr>
              <a:t>dieser Publikation. Die </a:t>
            </a:r>
            <a:r>
              <a:rPr lang="en-US" sz="1000" kern="1200" dirty="0">
                <a:solidFill>
                  <a:schemeClr val="tx1"/>
                </a:solidFill>
                <a:latin typeface="Arial"/>
                <a:ea typeface="Arial Unicode MS" panose="020B0604020202020204" pitchFamily="34" charset="-128"/>
                <a:cs typeface="+mn-cs"/>
              </a:rPr>
              <a:t>SAP SE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a:t>
            </a:r>
            <a:r>
              <a:rPr lang="en-US" sz="1000" kern="1200" noProof="0" dirty="0" err="1">
                <a:solidFill>
                  <a:schemeClr val="tx1"/>
                </a:solidFill>
                <a:effectLst/>
                <a:latin typeface="Arial"/>
                <a:ea typeface="+mn-ea"/>
                <a:cs typeface="+mn-cs"/>
              </a:rPr>
              <a:t>ein</a:t>
            </a:r>
            <a:r>
              <a:rPr lang="en-US" sz="1000" kern="1200" noProof="0" dirty="0">
                <a:solidFill>
                  <a:schemeClr val="tx1"/>
                </a:solidFill>
                <a:effectLst/>
                <a:latin typeface="Arial"/>
                <a:ea typeface="+mn-ea"/>
                <a:cs typeface="+mn-cs"/>
              </a:rPr>
              <a:t> SAP-Konzernunternehmen steht lediglich für Produkte und Dienstleistungen nach der Maßgabe </a:t>
            </a:r>
            <a:r>
              <a:rPr lang="en-US" sz="1000" kern="1200" noProof="0" dirty="0" err="1">
                <a:solidFill>
                  <a:schemeClr val="tx1"/>
                </a:solidFill>
                <a:effectLst/>
                <a:latin typeface="Arial"/>
                <a:ea typeface="+mn-ea"/>
                <a:cs typeface="+mn-cs"/>
              </a:rPr>
              <a:t>ein</a:t>
            </a:r>
            <a:r>
              <a:rPr lang="en-US" sz="1000" kern="1200" noProof="0" dirty="0">
                <a:solidFill>
                  <a:schemeClr val="tx1"/>
                </a:solidFill>
                <a:effectLst/>
                <a:latin typeface="Arial"/>
                <a:ea typeface="+mn-ea"/>
                <a:cs typeface="+mn-cs"/>
              </a:rPr>
              <a:t>, die in der Vereinbarung über die jeweiligen Produkte und Dienstleistungen ausdrücklich geregelt ist. Keine der hierin enthaltenen Informationen ist als zusätzliche Garantie zu interpretieren. 	 </a:t>
            </a:r>
          </a:p>
          <a:p>
            <a:pPr>
              <a:spcBef>
                <a:spcPts val="1200"/>
              </a:spcBef>
            </a:pPr>
            <a:r>
              <a:rPr lang="en-US" sz="1000" kern="1200" noProof="0" dirty="0">
                <a:solidFill>
                  <a:schemeClr val="tx1"/>
                </a:solidFill>
                <a:effectLst/>
                <a:latin typeface="Arial"/>
                <a:ea typeface="+mn-ea"/>
                <a:cs typeface="+mn-cs"/>
              </a:rPr>
              <a:t>Insbesondere sind die </a:t>
            </a:r>
            <a:r>
              <a:rPr lang="en-US" sz="1000" kern="1200" dirty="0">
                <a:solidFill>
                  <a:schemeClr val="tx1"/>
                </a:solidFill>
                <a:latin typeface="Arial"/>
                <a:ea typeface="Arial Unicode MS" panose="020B0604020202020204" pitchFamily="34" charset="-128"/>
                <a:cs typeface="+mn-cs"/>
              </a:rPr>
              <a:t>SAP SE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ihre </a:t>
            </a:r>
            <a:r>
              <a:rPr lang="en-US" sz="1000" kern="1200" noProof="0" dirty="0" err="1">
                <a:solidFill>
                  <a:schemeClr val="tx1"/>
                </a:solidFill>
                <a:effectLst/>
                <a:latin typeface="Arial"/>
                <a:ea typeface="+mn-ea"/>
                <a:cs typeface="+mn-cs"/>
              </a:rPr>
              <a:t>Konzernunternehmen</a:t>
            </a:r>
            <a:r>
              <a:rPr lang="en-US" sz="1000" kern="1200" noProof="0" dirty="0">
                <a:solidFill>
                  <a:schemeClr val="tx1"/>
                </a:solidFill>
                <a:effectLst/>
                <a:latin typeface="Arial"/>
                <a:ea typeface="+mn-ea"/>
                <a:cs typeface="+mn-cs"/>
              </a:rPr>
              <a:t> in keiner Weise verpflichtet, in dieser Publikation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einer zugehörigen Präsentation dargestellte Geschäftsabläufe zu verfolgen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hierin wiedergegebene Funktionen zu entwickeln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zu veröffentlichen. Diese Publikation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a:t>
            </a:r>
            <a:br>
              <a:rPr lang="en-US" sz="1000" kern="1200" noProof="0" dirty="0">
                <a:solidFill>
                  <a:schemeClr val="tx1"/>
                </a:solidFill>
                <a:effectLst/>
                <a:latin typeface="Arial"/>
                <a:ea typeface="+mn-ea"/>
                <a:cs typeface="+mn-cs"/>
              </a:rPr>
            </a:br>
            <a:r>
              <a:rPr lang="en-US" sz="1000" kern="1200" noProof="0" dirty="0">
                <a:solidFill>
                  <a:schemeClr val="tx1"/>
                </a:solidFill>
                <a:effectLst/>
                <a:latin typeface="Arial"/>
                <a:ea typeface="+mn-ea"/>
                <a:cs typeface="+mn-cs"/>
              </a:rPr>
              <a:t>eine zugehörige Präsentation, die Strategie und etwaige künftige Entwicklungen, Produkte und/</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Plattformen der </a:t>
            </a:r>
            <a:r>
              <a:rPr lang="en-US" sz="1000" kern="1200" dirty="0">
                <a:solidFill>
                  <a:schemeClr val="tx1"/>
                </a:solidFill>
                <a:latin typeface="Arial"/>
                <a:ea typeface="Arial Unicode MS" panose="020B0604020202020204" pitchFamily="34" charset="-128"/>
                <a:cs typeface="+mn-cs"/>
              </a:rPr>
              <a:t>SAP SE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ihrer Konzern-</a:t>
            </a:r>
            <a:br>
              <a:rPr lang="en-US" sz="1000" kern="1200" noProof="0" dirty="0">
                <a:solidFill>
                  <a:schemeClr val="tx1"/>
                </a:solidFill>
                <a:effectLst/>
                <a:latin typeface="Arial"/>
                <a:ea typeface="+mn-ea"/>
                <a:cs typeface="+mn-cs"/>
              </a:rPr>
            </a:br>
            <a:r>
              <a:rPr lang="en-US" sz="1000" kern="1200" noProof="0" dirty="0">
                <a:solidFill>
                  <a:schemeClr val="tx1"/>
                </a:solidFill>
                <a:effectLst/>
                <a:latin typeface="Arial"/>
                <a:ea typeface="+mn-ea"/>
                <a:cs typeface="+mn-cs"/>
              </a:rPr>
              <a:t>unternehmen können von der </a:t>
            </a:r>
            <a:r>
              <a:rPr lang="en-US" sz="1000" kern="1200" dirty="0">
                <a:solidFill>
                  <a:schemeClr val="tx1"/>
                </a:solidFill>
                <a:latin typeface="Arial"/>
                <a:ea typeface="Arial Unicode MS" panose="020B0604020202020204" pitchFamily="34" charset="-128"/>
                <a:cs typeface="+mn-cs"/>
              </a:rPr>
              <a:t>SAP SE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ihren </a:t>
            </a:r>
            <a:r>
              <a:rPr lang="en-US" sz="1000" kern="1200" noProof="0" dirty="0" err="1">
                <a:solidFill>
                  <a:schemeClr val="tx1"/>
                </a:solidFill>
                <a:effectLst/>
                <a:latin typeface="Arial"/>
                <a:ea typeface="+mn-ea"/>
                <a:cs typeface="+mn-cs"/>
              </a:rPr>
              <a:t>Konzernunternehmen</a:t>
            </a:r>
            <a:r>
              <a:rPr lang="en-US" sz="1000" kern="1200" noProof="0" dirty="0">
                <a:solidFill>
                  <a:schemeClr val="tx1"/>
                </a:solidFill>
                <a:effectLst/>
                <a:latin typeface="Arial"/>
                <a:ea typeface="+mn-ea"/>
                <a:cs typeface="+mn-cs"/>
              </a:rPr>
              <a:t> jederzeit und ohne Angabe von Gründen unangekündigt geändert werden. </a:t>
            </a:r>
            <a:br>
              <a:rPr lang="en-US" sz="1000" kern="1200" noProof="0" dirty="0">
                <a:solidFill>
                  <a:schemeClr val="tx1"/>
                </a:solidFill>
                <a:effectLst/>
                <a:latin typeface="Arial"/>
                <a:ea typeface="+mn-ea"/>
                <a:cs typeface="+mn-cs"/>
              </a:rPr>
            </a:br>
            <a:r>
              <a:rPr lang="en-US" sz="1000" kern="1200" noProof="0" dirty="0">
                <a:solidFill>
                  <a:schemeClr val="tx1"/>
                </a:solidFill>
                <a:effectLst/>
                <a:latin typeface="Arial"/>
                <a:ea typeface="+mn-ea"/>
                <a:cs typeface="+mn-cs"/>
              </a:rPr>
              <a:t>Die in dieser Publikation enthaltenen Informationen stellen keine Zusage, kein Versprechen und keine rechtliche Verpflichtung zur Lieferung von Material, Code </a:t>
            </a:r>
            <a:r>
              <a:rPr lang="en-US" sz="1000" kern="1200" noProof="0" dirty="0" err="1">
                <a:solidFill>
                  <a:schemeClr val="tx1"/>
                </a:solidFill>
                <a:effectLst/>
                <a:latin typeface="Arial"/>
                <a:ea typeface="+mn-ea"/>
                <a:cs typeface="+mn-cs"/>
              </a:rPr>
              <a:t>oder</a:t>
            </a:r>
            <a:r>
              <a:rPr lang="en-US" sz="1000" kern="1200" noProof="0" dirty="0">
                <a:solidFill>
                  <a:schemeClr val="tx1"/>
                </a:solidFill>
                <a:effectLst/>
                <a:latin typeface="Arial"/>
                <a:ea typeface="+mn-ea"/>
                <a:cs typeface="+mn-cs"/>
              </a:rPr>
              <a:t> Funktionen dar. Sämtliche vorausschauenden Aussagen unterliegen unterschiedlichen Risiken und Unsicherheiten, durch die </a:t>
            </a:r>
            <a:br>
              <a:rPr lang="en-US" sz="1000" kern="1200" noProof="0" dirty="0">
                <a:solidFill>
                  <a:schemeClr val="tx1"/>
                </a:solidFill>
                <a:effectLst/>
                <a:latin typeface="Arial"/>
                <a:ea typeface="+mn-ea"/>
                <a:cs typeface="+mn-cs"/>
              </a:rPr>
            </a:br>
            <a:r>
              <a:rPr lang="en-US" sz="1000" kern="1200" noProof="0" dirty="0">
                <a:solidFill>
                  <a:schemeClr val="tx1"/>
                </a:solidFill>
                <a:effectLst/>
                <a:latin typeface="Arial"/>
                <a:ea typeface="+mn-ea"/>
                <a:cs typeface="+mn-cs"/>
              </a:rPr>
              <a:t>die tatsächlichen Ergebnisse von den Erwartungen abweichen können. Die vorausschauenden Aussagen geben die Sicht zu dem Zeitpunkt wieder, </a:t>
            </a:r>
            <a:br>
              <a:rPr lang="en-US" sz="1000" kern="1200" noProof="0" dirty="0">
                <a:solidFill>
                  <a:schemeClr val="tx1"/>
                </a:solidFill>
                <a:effectLst/>
                <a:latin typeface="Arial"/>
                <a:ea typeface="+mn-ea"/>
                <a:cs typeface="+mn-cs"/>
              </a:rPr>
            </a:br>
            <a:r>
              <a:rPr lang="en-US" sz="1000" kern="1200" noProof="0" dirty="0">
                <a:solidFill>
                  <a:schemeClr val="tx1"/>
                </a:solidFill>
                <a:effectLst/>
                <a:latin typeface="Arial"/>
                <a:ea typeface="+mn-ea"/>
                <a:cs typeface="+mn-cs"/>
              </a:rPr>
              <a:t>zu dem sie getätigt wurden. Dem Leser wird empfohlen, diesen Aussagen kein übertriebenes Vertrauen zu schenken und sich bei Kaufentscheidungen nicht auf sie zu stützen.</a:t>
            </a:r>
          </a:p>
        </p:txBody>
      </p:sp>
    </p:spTree>
    <p:extLst>
      <p:ext uri="{BB962C8B-B14F-4D97-AF65-F5344CB8AC3E}">
        <p14:creationId xmlns:p14="http://schemas.microsoft.com/office/powerpoint/2010/main" val="8110859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Rectangle 2"/>
          <p:cNvSpPr/>
          <p:nvPr userDrawn="1"/>
        </p:nvSpPr>
        <p:spPr bwMode="gray">
          <a:xfrm>
            <a:off x="324000" y="-1"/>
            <a:ext cx="8496000" cy="2143126"/>
          </a:xfrm>
          <a:prstGeom prst="rect">
            <a:avLst/>
          </a:prstGeom>
          <a:solidFill>
            <a:schemeClr val="bg1">
              <a:alpha val="75000"/>
            </a:schemeClr>
          </a:solidFill>
          <a:ln w="6350" algn="ctr">
            <a:noFill/>
            <a:miter lim="800000"/>
            <a:headEnd/>
            <a:tailEnd/>
          </a:ln>
        </p:spPr>
        <p:txBody>
          <a:bodyPr lIns="90000" tIns="72000" rIns="90000" bIns="72000" rtlCol="0" anchor="ctr"/>
          <a:lstStyle/>
          <a:p>
            <a:pPr algn="ctr">
              <a:spcBef>
                <a:spcPct val="50000"/>
              </a:spcBef>
              <a:buClr>
                <a:srgbClr val="F0AB00"/>
              </a:buClr>
              <a:buSzPct val="80000"/>
            </a:pPr>
            <a:endParaRPr lang="en-US" kern="0" dirty="0">
              <a:solidFill>
                <a:srgbClr val="000000"/>
              </a:solidFill>
              <a:latin typeface="Arial"/>
              <a:ea typeface="Arial Unicode MS" pitchFamily="34" charset="-128"/>
              <a:cs typeface="Arial Unicode MS" pitchFamily="34" charset="-128"/>
            </a:endParaRPr>
          </a:p>
        </p:txBody>
      </p:sp>
      <p:sp>
        <p:nvSpPr>
          <p:cNvPr id="2" name="Title 1"/>
          <p:cNvSpPr>
            <a:spLocks noGrp="1"/>
          </p:cNvSpPr>
          <p:nvPr>
            <p:ph type="title" hasCustomPrompt="1"/>
          </p:nvPr>
        </p:nvSpPr>
        <p:spPr>
          <a:xfrm>
            <a:off x="414000" y="324000"/>
            <a:ext cx="8280000" cy="738000"/>
          </a:xfrm>
        </p:spPr>
        <p:txBody>
          <a:bodyPr anchor="t" anchorCtr="0">
            <a:noAutofit/>
          </a:bodyPr>
          <a:lstStyle>
            <a:lvl1pPr>
              <a:defRPr sz="4800">
                <a:solidFill>
                  <a:schemeClr val="tx1"/>
                </a:solidFill>
              </a:defRPr>
            </a:lvl1pPr>
          </a:lstStyle>
          <a:p>
            <a:r>
              <a:rPr lang="en-US" dirty="0"/>
              <a:t>Short Presentation Title</a:t>
            </a:r>
          </a:p>
        </p:txBody>
      </p:sp>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algn="ctr">
              <a:spcBef>
                <a:spcPct val="50000"/>
              </a:spcBef>
              <a:buClr>
                <a:srgbClr val="F0AB00"/>
              </a:buClr>
              <a:buSzPct val="80000"/>
            </a:pPr>
            <a:endParaRPr lang="en-US" sz="1600" kern="0" dirty="0">
              <a:solidFill>
                <a:srgbClr val="000000"/>
              </a:solidFill>
              <a:latin typeface="Arial"/>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0" y="1499870"/>
            <a:ext cx="684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Name/Department (delete if not needed)</a:t>
            </a:r>
            <a:br>
              <a:rPr lang="en-US" dirty="0"/>
            </a:br>
            <a:r>
              <a:rPr lang="en-US" dirty="0"/>
              <a:t>Month 00, 2013</a:t>
            </a:r>
          </a:p>
        </p:txBody>
      </p:sp>
      <p:pic>
        <p:nvPicPr>
          <p:cNvPr id="8" name="Picture 7" descr="Ariba_logo_horiz_WHIT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4000" y="6079068"/>
            <a:ext cx="2571749" cy="493672"/>
          </a:xfrm>
          <a:prstGeom prst="rect">
            <a:avLst/>
          </a:prstGeom>
        </p:spPr>
      </p:pic>
    </p:spTree>
    <p:extLst>
      <p:ext uri="{BB962C8B-B14F-4D97-AF65-F5344CB8AC3E}">
        <p14:creationId xmlns:p14="http://schemas.microsoft.com/office/powerpoint/2010/main" val="12044100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p:nvPr userDrawn="1"/>
        </p:nvSpPr>
        <p:spPr bwMode="gray">
          <a:xfrm>
            <a:off x="324000" y="-1"/>
            <a:ext cx="8496000" cy="2143126"/>
          </a:xfrm>
          <a:prstGeom prst="rect">
            <a:avLst/>
          </a:prstGeom>
          <a:solidFill>
            <a:schemeClr val="bg1">
              <a:alpha val="75000"/>
            </a:schemeClr>
          </a:soli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kern="0" dirty="0">
              <a:solidFill>
                <a:srgbClr val="000000"/>
              </a:solidFill>
              <a:ea typeface="Arial Unicode MS" pitchFamily="34" charset="-128"/>
              <a:cs typeface="Arial Unicode MS" pitchFamily="34" charset="-128"/>
            </a:endParaRPr>
          </a:p>
        </p:txBody>
      </p:sp>
      <p:sp>
        <p:nvSpPr>
          <p:cNvPr id="2" name="Title 1"/>
          <p:cNvSpPr>
            <a:spLocks noGrp="1"/>
          </p:cNvSpPr>
          <p:nvPr>
            <p:ph type="title" hasCustomPrompt="1"/>
          </p:nvPr>
        </p:nvSpPr>
        <p:spPr>
          <a:xfrm>
            <a:off x="414000" y="324000"/>
            <a:ext cx="8280000" cy="738000"/>
          </a:xfrm>
        </p:spPr>
        <p:txBody>
          <a:bodyPr anchor="t" anchorCtr="0">
            <a:noAutofit/>
          </a:bodyPr>
          <a:lstStyle>
            <a:lvl1pPr>
              <a:defRPr sz="4800">
                <a:solidFill>
                  <a:schemeClr val="tx1"/>
                </a:solidFill>
              </a:defRPr>
            </a:lvl1pPr>
          </a:lstStyle>
          <a:p>
            <a:r>
              <a:rPr lang="en-US" dirty="0"/>
              <a:t>Short Presentation Title</a:t>
            </a:r>
          </a:p>
        </p:txBody>
      </p:sp>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1600" kern="0" dirty="0">
              <a:solidFill>
                <a:srgbClr val="000000"/>
              </a:solidFill>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0" y="1499870"/>
            <a:ext cx="684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Name/Department (delete if not needed)</a:t>
            </a:r>
            <a:br>
              <a:rPr lang="en-US" dirty="0"/>
            </a:br>
            <a:r>
              <a:rPr lang="en-US" dirty="0"/>
              <a:t>Month 00, 2013</a:t>
            </a:r>
          </a:p>
        </p:txBody>
      </p:sp>
      <p:pic>
        <p:nvPicPr>
          <p:cNvPr id="8" name="Picture 7" descr="Ariba_logo_horiz_WHIT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8666" y="6053668"/>
            <a:ext cx="2571749" cy="493672"/>
          </a:xfrm>
          <a:prstGeom prst="rect">
            <a:avLst/>
          </a:prstGeom>
        </p:spPr>
      </p:pic>
    </p:spTree>
    <p:extLst>
      <p:ext uri="{BB962C8B-B14F-4D97-AF65-F5344CB8AC3E}">
        <p14:creationId xmlns:p14="http://schemas.microsoft.com/office/powerpoint/2010/main" val="2534112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Page">
    <p:spTree>
      <p:nvGrpSpPr>
        <p:cNvPr id="1" name=""/>
        <p:cNvGrpSpPr/>
        <p:nvPr/>
      </p:nvGrpSpPr>
      <p:grpSpPr>
        <a:xfrm>
          <a:off x="0" y="0"/>
          <a:ext cx="0" cy="0"/>
          <a:chOff x="0" y="0"/>
          <a:chExt cx="0" cy="0"/>
        </a:xfrm>
      </p:grpSpPr>
      <p:sp>
        <p:nvSpPr>
          <p:cNvPr id="9" name="Rectangle 8"/>
          <p:cNvSpPr/>
          <p:nvPr userDrawn="1"/>
        </p:nvSpPr>
        <p:spPr bwMode="gray">
          <a:xfrm>
            <a:off x="324150" y="0"/>
            <a:ext cx="8496000" cy="2295525"/>
          </a:xfrm>
          <a:prstGeom prst="rect">
            <a:avLst/>
          </a:prstGeom>
          <a:solidFill>
            <a:schemeClr val="accent1"/>
          </a:soli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1600" kern="0" dirty="0">
              <a:solidFill>
                <a:srgbClr val="000000"/>
              </a:solidFill>
              <a:ea typeface="Arial Unicode MS" pitchFamily="34" charset="-128"/>
              <a:cs typeface="Arial Unicode MS" pitchFamily="34" charset="-128"/>
            </a:endParaRPr>
          </a:p>
        </p:txBody>
      </p:sp>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dirty="0"/>
              <a:t>Divider page</a:t>
            </a:r>
            <a:endParaRPr lang="de-DE" dirty="0"/>
          </a:p>
        </p:txBody>
      </p:sp>
      <p:pic>
        <p:nvPicPr>
          <p:cNvPr id="6" name="Picture 5" descr="\\dwdf032\cmedia\Templates_Guidelines\eOn\_Presentations\_Templates\Cloud_from_BrandTool\SAP_Cloud_lg_rgb_65.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3174999" y="1"/>
            <a:ext cx="5645151" cy="22955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i828441\AppData\Local\Temp\Rar$DI02.610\ARIBA_An_SAP_Company_R_stac2_1.jp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24150" y="6075912"/>
            <a:ext cx="2600175" cy="470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0136312"/>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&lt;Agenda&gt;</a:t>
            </a:r>
          </a:p>
        </p:txBody>
      </p:sp>
      <p:sp>
        <p:nvSpPr>
          <p:cNvPr id="4" name="Text Placeholder 3"/>
          <p:cNvSpPr>
            <a:spLocks noGrp="1"/>
          </p:cNvSpPr>
          <p:nvPr>
            <p:ph type="body" sz="quarter" idx="10" hasCustomPrompt="1"/>
          </p:nvPr>
        </p:nvSpPr>
        <p:spPr>
          <a:xfrm>
            <a:off x="324000" y="1692000"/>
            <a:ext cx="8494713" cy="3831818"/>
          </a:xfrm>
        </p:spPr>
        <p:txBody>
          <a:bodyPr>
            <a:noAutofit/>
          </a:bodyPr>
          <a:lstStyle>
            <a:lvl1pPr marL="0" marR="0" indent="0" algn="l" defTabSz="914400" rtl="0" eaLnBrk="1" fontAlgn="auto" latinLnBrk="0" hangingPunct="1">
              <a:lnSpc>
                <a:spcPct val="100000"/>
              </a:lnSpc>
              <a:spcBef>
                <a:spcPts val="1200"/>
              </a:spcBef>
              <a:spcAft>
                <a:spcPts val="0"/>
              </a:spcAft>
              <a:buClr>
                <a:schemeClr val="accent1"/>
              </a:buClr>
              <a:buSzPct val="80000"/>
              <a:buFontTx/>
              <a:buNone/>
              <a:tabLst/>
              <a:defRPr b="0"/>
            </a:lvl1pPr>
            <a:lvl2pPr marL="180000" marR="0" indent="-180000" algn="l" defTabSz="914400" rtl="0" eaLnBrk="1" fontAlgn="auto" latinLnBrk="0" hangingPunct="1">
              <a:lnSpc>
                <a:spcPct val="100000"/>
              </a:lnSpc>
              <a:spcBef>
                <a:spcPts val="600"/>
              </a:spcBef>
              <a:spcAft>
                <a:spcPts val="0"/>
              </a:spcAft>
              <a:buClr>
                <a:schemeClr val="accent1"/>
              </a:buClr>
              <a:buSzPct val="100000"/>
              <a:buFont typeface="Wingdings" pitchFamily="2" charset="2"/>
              <a:buChar char=""/>
              <a:tabLst/>
              <a:defRPr/>
            </a:lvl2pPr>
            <a:lvl3pPr marL="360000" marR="0" indent="-180975" algn="l" defTabSz="914400" rtl="0" eaLnBrk="1" fontAlgn="auto" latinLnBrk="0" hangingPunct="1">
              <a:lnSpc>
                <a:spcPct val="100000"/>
              </a:lnSpc>
              <a:spcBef>
                <a:spcPts val="600"/>
              </a:spcBef>
              <a:spcAft>
                <a:spcPts val="0"/>
              </a:spcAft>
              <a:buClr>
                <a:schemeClr val="accent2"/>
              </a:buClr>
              <a:buSzPct val="100000"/>
              <a:buFont typeface="Arial" pitchFamily="34" charset="0"/>
              <a:buChar char="–"/>
              <a:tabLst/>
              <a:defRPr/>
            </a:lvl3pPr>
            <a:lvl4pPr marL="533400" marR="0" indent="-177800" algn="l" defTabSz="914400" rtl="0" eaLnBrk="1" fontAlgn="auto" latinLnBrk="0" hangingPunct="1">
              <a:lnSpc>
                <a:spcPct val="100000"/>
              </a:lnSpc>
              <a:spcBef>
                <a:spcPts val="600"/>
              </a:spcBef>
              <a:spcAft>
                <a:spcPts val="0"/>
              </a:spcAft>
              <a:buClr>
                <a:schemeClr val="accent2"/>
              </a:buClr>
              <a:buSzPct val="100000"/>
              <a:buFont typeface="Arial" pitchFamily="34" charset="0"/>
              <a:buChar char="–"/>
              <a:tabLst/>
              <a:defRPr sz="1600"/>
            </a:lvl4pPr>
            <a:lvl5pPr marL="540000">
              <a:buClr>
                <a:schemeClr val="accent2"/>
              </a:buClr>
              <a:buFont typeface="Courier New" pitchFamily="49" charset="0"/>
              <a:buChar char="o"/>
              <a:defRPr/>
            </a:lvl5pPr>
          </a:lstStyle>
          <a:p>
            <a:pPr lvl="0"/>
            <a:r>
              <a:rPr lang="en-US" dirty="0"/>
              <a:t>Agenda Item/Divider Headline</a:t>
            </a:r>
          </a:p>
          <a:p>
            <a:pPr lvl="1"/>
            <a:r>
              <a:rPr lang="en-US" dirty="0"/>
              <a:t>Details</a:t>
            </a:r>
          </a:p>
          <a:p>
            <a:pPr lvl="2"/>
            <a:r>
              <a:rPr lang="en-US" dirty="0"/>
              <a:t>Third Level</a:t>
            </a:r>
          </a:p>
          <a:p>
            <a:pPr lvl="4"/>
            <a:r>
              <a:rPr lang="en-US" dirty="0"/>
              <a:t>Fourth Level</a:t>
            </a:r>
          </a:p>
          <a:p>
            <a:endParaRPr lang="en-US" dirty="0"/>
          </a:p>
        </p:txBody>
      </p:sp>
    </p:spTree>
    <p:extLst>
      <p:ext uri="{BB962C8B-B14F-4D97-AF65-F5344CB8AC3E}">
        <p14:creationId xmlns:p14="http://schemas.microsoft.com/office/powerpoint/2010/main" val="24370835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0687"/>
            <a:ext cx="8494713" cy="4391026"/>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383675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Text - 1st Time Us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0687"/>
            <a:ext cx="8494713" cy="4391026"/>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6" name="Group 5"/>
          <p:cNvGrpSpPr/>
          <p:nvPr userDrawn="1"/>
        </p:nvGrpSpPr>
        <p:grpSpPr>
          <a:xfrm>
            <a:off x="6815697" y="529163"/>
            <a:ext cx="1880010" cy="381000"/>
            <a:chOff x="6405781" y="497631"/>
            <a:chExt cx="1880010" cy="381000"/>
          </a:xfrm>
        </p:grpSpPr>
        <p:sp>
          <p:nvSpPr>
            <p:cNvPr id="5" name="AutoShape 38"/>
            <p:cNvSpPr>
              <a:spLocks noChangeArrowheads="1"/>
            </p:cNvSpPr>
            <p:nvPr userDrawn="1"/>
          </p:nvSpPr>
          <p:spPr bwMode="auto">
            <a:xfrm>
              <a:off x="6405781" y="497631"/>
              <a:ext cx="457200" cy="381000"/>
            </a:xfrm>
            <a:prstGeom prst="star5">
              <a:avLst/>
            </a:prstGeom>
            <a:solidFill>
              <a:schemeClr val="accent1"/>
            </a:solidFill>
            <a:ln w="9525" algn="ctr">
              <a:noFill/>
              <a:miter lim="800000"/>
              <a:headEnd/>
              <a:tailEnd/>
            </a:ln>
            <a:effectLst/>
          </p:spPr>
          <p:txBody>
            <a:bodyPr wrap="none" lIns="0" anchor="ctr"/>
            <a:lstStyle/>
            <a:p>
              <a:pPr marL="285750" indent="-285750" algn="ctr" fontAlgn="base">
                <a:spcBef>
                  <a:spcPct val="0"/>
                </a:spcBef>
                <a:spcAft>
                  <a:spcPct val="0"/>
                </a:spcAft>
                <a:defRPr/>
              </a:pPr>
              <a:r>
                <a:rPr lang="en-US" sz="1000" b="1" dirty="0">
                  <a:solidFill>
                    <a:srgbClr val="000000"/>
                  </a:solidFill>
                  <a:latin typeface="Arial" charset="0"/>
                </a:rPr>
                <a:t>  1</a:t>
              </a:r>
            </a:p>
          </p:txBody>
        </p:sp>
        <p:sp>
          <p:nvSpPr>
            <p:cNvPr id="3" name="TextBox 2"/>
            <p:cNvSpPr txBox="1"/>
            <p:nvPr userDrawn="1"/>
          </p:nvSpPr>
          <p:spPr>
            <a:xfrm>
              <a:off x="6894513" y="565021"/>
              <a:ext cx="1391278" cy="246221"/>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600" dirty="0">
                  <a:solidFill>
                    <a:srgbClr val="666666"/>
                  </a:solidFill>
                  <a:latin typeface="Arial" pitchFamily="34" charset="0"/>
                  <a:cs typeface="Arial" pitchFamily="34" charset="0"/>
                </a:rPr>
                <a:t>First Time User</a:t>
              </a:r>
            </a:p>
          </p:txBody>
        </p:sp>
      </p:grpSp>
    </p:spTree>
    <p:extLst>
      <p:ext uri="{BB962C8B-B14F-4D97-AF65-F5344CB8AC3E}">
        <p14:creationId xmlns:p14="http://schemas.microsoft.com/office/powerpoint/2010/main" val="4273720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 sho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24000"/>
            <a:ext cx="7740000" cy="738000"/>
          </a:xfrm>
        </p:spPr>
        <p:txBody>
          <a:bodyPr anchor="t" anchorCtr="0">
            <a:noAutofit/>
          </a:bodyPr>
          <a:lstStyle>
            <a:lvl1pPr>
              <a:defRPr sz="4800">
                <a:solidFill>
                  <a:schemeClr val="tx1"/>
                </a:solidFill>
              </a:defRPr>
            </a:lvl1pPr>
          </a:lstStyle>
          <a:p>
            <a:r>
              <a:rPr lang="en-US" dirty="0"/>
              <a:t>Short Presentation Title</a:t>
            </a:r>
          </a:p>
        </p:txBody>
      </p:sp>
      <p:sp>
        <p:nvSpPr>
          <p:cNvPr id="6" name="Subtitle 2"/>
          <p:cNvSpPr>
            <a:spLocks noGrp="1"/>
          </p:cNvSpPr>
          <p:nvPr>
            <p:ph type="subTitle" idx="1" hasCustomPrompt="1"/>
          </p:nvPr>
        </p:nvSpPr>
        <p:spPr bwMode="gray">
          <a:xfrm>
            <a:off x="324000" y="1512000"/>
            <a:ext cx="7740000" cy="246221"/>
          </a:xfrm>
        </p:spPr>
        <p:txBody>
          <a:bodyPr anchor="b" anchorCtr="0">
            <a:sp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 SAP / Month 00, 2016</a:t>
            </a:r>
          </a:p>
        </p:txBody>
      </p:sp>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2115530"/>
            <a:ext cx="1477566" cy="28800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274027774"/>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de-DE" dirty="0"/>
          </a:p>
        </p:txBody>
      </p:sp>
    </p:spTree>
    <p:extLst>
      <p:ext uri="{BB962C8B-B14F-4D97-AF65-F5344CB8AC3E}">
        <p14:creationId xmlns:p14="http://schemas.microsoft.com/office/powerpoint/2010/main" val="40645116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1999"/>
            <a:ext cx="41652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hasCustomPrompt="1"/>
          </p:nvPr>
        </p:nvSpPr>
        <p:spPr>
          <a:xfrm>
            <a:off x="4654800" y="1691999"/>
            <a:ext cx="41652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948615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24000"/>
            <a:ext cx="8496000" cy="756000"/>
          </a:xfrm>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1999"/>
            <a:ext cx="27216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hasCustomPrompt="1"/>
          </p:nvPr>
        </p:nvSpPr>
        <p:spPr>
          <a:xfrm>
            <a:off x="6098400" y="1691999"/>
            <a:ext cx="27216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3"/>
          <p:cNvSpPr>
            <a:spLocks noGrp="1"/>
          </p:cNvSpPr>
          <p:nvPr>
            <p:ph type="body" sz="quarter" idx="12" hasCustomPrompt="1"/>
          </p:nvPr>
        </p:nvSpPr>
        <p:spPr>
          <a:xfrm>
            <a:off x="3220725" y="1691999"/>
            <a:ext cx="27216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287740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Text with picture: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0688"/>
            <a:ext cx="4165200" cy="1720800"/>
          </a:xfrm>
        </p:spPr>
        <p:txBody>
          <a:bodyPr/>
          <a:lstStyle>
            <a:lvl1pPr>
              <a:defRPr/>
            </a:lvl1pPr>
          </a:lstStyle>
          <a:p>
            <a:pPr lvl="0"/>
            <a:r>
              <a:rPr lang="en-US" noProof="0" dirty="0"/>
              <a:t>First level</a:t>
            </a:r>
          </a:p>
          <a:p>
            <a:pPr lvl="1"/>
            <a:r>
              <a:rPr lang="en-US" dirty="0"/>
              <a:t>Second level</a:t>
            </a:r>
          </a:p>
        </p:txBody>
      </p:sp>
      <p:sp>
        <p:nvSpPr>
          <p:cNvPr id="13" name="Text Placeholder 3"/>
          <p:cNvSpPr>
            <a:spLocks noGrp="1"/>
          </p:cNvSpPr>
          <p:nvPr>
            <p:ph type="body" sz="quarter" idx="14" hasCustomPrompt="1"/>
          </p:nvPr>
        </p:nvSpPr>
        <p:spPr>
          <a:xfrm>
            <a:off x="4654800" y="1690688"/>
            <a:ext cx="4165200" cy="1720800"/>
          </a:xfrm>
        </p:spPr>
        <p:txBody>
          <a:bodyPr/>
          <a:lstStyle>
            <a:lvl1pPr>
              <a:defRPr/>
            </a:lvl1pPr>
          </a:lstStyle>
          <a:p>
            <a:pPr lvl="0"/>
            <a:r>
              <a:rPr lang="en-US" noProof="0" dirty="0"/>
              <a:t>First level</a:t>
            </a:r>
          </a:p>
          <a:p>
            <a:pPr lvl="1"/>
            <a:r>
              <a:rPr lang="en-US" dirty="0"/>
              <a:t>Second level</a:t>
            </a:r>
          </a:p>
        </p:txBody>
      </p:sp>
      <p:sp>
        <p:nvSpPr>
          <p:cNvPr id="9" name="Picture Placeholder 4"/>
          <p:cNvSpPr>
            <a:spLocks noGrp="1"/>
          </p:cNvSpPr>
          <p:nvPr>
            <p:ph type="pic" sz="quarter" idx="15"/>
          </p:nvPr>
        </p:nvSpPr>
        <p:spPr bwMode="gray">
          <a:xfrm>
            <a:off x="324000" y="3573490"/>
            <a:ext cx="4165200" cy="2508223"/>
          </a:xfrm>
          <a:solidFill>
            <a:schemeClr val="bg1">
              <a:lumMod val="95000"/>
            </a:schemeClr>
          </a:solidFill>
        </p:spPr>
        <p:txBody>
          <a:bodyPr tIns="504000" anchor="t" anchorCtr="0"/>
          <a:lstStyle>
            <a:lvl1pPr algn="ctr">
              <a:defRPr b="0"/>
            </a:lvl1pPr>
          </a:lstStyle>
          <a:p>
            <a:r>
              <a:rPr lang="en-US" dirty="0"/>
              <a:t>Click icon to add picture</a:t>
            </a:r>
            <a:endParaRPr lang="de-DE" dirty="0"/>
          </a:p>
        </p:txBody>
      </p:sp>
      <p:sp>
        <p:nvSpPr>
          <p:cNvPr id="11" name="Picture Placeholder 4"/>
          <p:cNvSpPr>
            <a:spLocks noGrp="1"/>
          </p:cNvSpPr>
          <p:nvPr>
            <p:ph type="pic" sz="quarter" idx="16"/>
          </p:nvPr>
        </p:nvSpPr>
        <p:spPr bwMode="gray">
          <a:xfrm>
            <a:off x="4654800" y="3573490"/>
            <a:ext cx="4165200" cy="2508223"/>
          </a:xfrm>
          <a:solidFill>
            <a:schemeClr val="bg1">
              <a:lumMod val="95000"/>
            </a:schemeClr>
          </a:solidFill>
        </p:spPr>
        <p:txBody>
          <a:bodyPr tIns="504000" anchor="t" anchorCtr="0"/>
          <a:lstStyle>
            <a:lvl1pPr algn="ctr">
              <a:defRPr b="0"/>
            </a:lvl1pPr>
          </a:lstStyle>
          <a:p>
            <a:r>
              <a:rPr lang="en-US" dirty="0"/>
              <a:t>Click icon to add picture</a:t>
            </a:r>
            <a:endParaRPr lang="de-DE" dirty="0"/>
          </a:p>
        </p:txBody>
      </p:sp>
    </p:spTree>
    <p:extLst>
      <p:ext uri="{BB962C8B-B14F-4D97-AF65-F5344CB8AC3E}">
        <p14:creationId xmlns:p14="http://schemas.microsoft.com/office/powerpoint/2010/main" val="13822163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p:cNvSpPr>
            <a:spLocks noGrp="1" noChangeArrowheads="1"/>
          </p:cNvSpPr>
          <p:nvPr>
            <p:ph type="sldNum" sz="quarter" idx="11"/>
          </p:nvPr>
        </p:nvSpPr>
        <p:spPr>
          <a:xfrm>
            <a:off x="106363" y="6508601"/>
            <a:ext cx="407987" cy="306388"/>
          </a:xfrm>
          <a:prstGeom prst="rect">
            <a:avLst/>
          </a:prstGeom>
          <a:ln/>
        </p:spPr>
        <p:txBody>
          <a:bodyPr/>
          <a:lstStyle>
            <a:lvl1pPr>
              <a:defRPr/>
            </a:lvl1pPr>
          </a:lstStyle>
          <a:p>
            <a:pPr fontAlgn="base">
              <a:spcBef>
                <a:spcPct val="0"/>
              </a:spcBef>
              <a:spcAft>
                <a:spcPct val="0"/>
              </a:spcAft>
              <a:defRPr/>
            </a:pPr>
            <a:fld id="{140E8EEC-E7EB-44AA-9713-F3AD9A4A0444}" type="slidenum">
              <a:rPr lang="en-US">
                <a:solidFill>
                  <a:srgbClr val="000000"/>
                </a:solidFill>
                <a:latin typeface="Arial" charset="0"/>
              </a:rPr>
              <a:pPr fontAlgn="base">
                <a:spcBef>
                  <a:spcPct val="0"/>
                </a:spcBef>
                <a:spcAft>
                  <a:spcPct val="0"/>
                </a:spcAft>
                <a:defRPr/>
              </a:pPr>
              <a:t>‹#›</a:t>
            </a:fld>
            <a:endParaRPr lang="en-US" dirty="0">
              <a:solidFill>
                <a:srgbClr val="000000"/>
              </a:solidFill>
              <a:latin typeface="Arial" charset="0"/>
            </a:endParaRPr>
          </a:p>
        </p:txBody>
      </p:sp>
    </p:spTree>
    <p:extLst>
      <p:ext uri="{BB962C8B-B14F-4D97-AF65-F5344CB8AC3E}">
        <p14:creationId xmlns:p14="http://schemas.microsoft.com/office/powerpoint/2010/main" val="3942370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1"/>
          </p:nvPr>
        </p:nvSpPr>
        <p:spPr>
          <a:xfrm>
            <a:off x="106363" y="6508601"/>
            <a:ext cx="407987" cy="306388"/>
          </a:xfrm>
          <a:prstGeom prst="rect">
            <a:avLst/>
          </a:prstGeom>
        </p:spPr>
        <p:txBody>
          <a:bodyPr/>
          <a:lstStyle>
            <a:lvl1pPr>
              <a:defRPr/>
            </a:lvl1pPr>
          </a:lstStyle>
          <a:p>
            <a:pPr fontAlgn="base">
              <a:spcBef>
                <a:spcPct val="0"/>
              </a:spcBef>
              <a:spcAft>
                <a:spcPct val="0"/>
              </a:spcAft>
            </a:pPr>
            <a:fld id="{46841FCA-D452-4550-BE4C-7CB6932933CB}" type="slidenum">
              <a:rPr lang="en-US">
                <a:solidFill>
                  <a:srgbClr val="000000"/>
                </a:solidFill>
                <a:latin typeface="Arial" charset="0"/>
              </a:rPr>
              <a:pPr fontAlgn="base">
                <a:spcBef>
                  <a:spcPct val="0"/>
                </a:spcBef>
                <a:spcAft>
                  <a:spcPct val="0"/>
                </a:spcAft>
              </a:pPr>
              <a:t>‹#›</a:t>
            </a:fld>
            <a:endParaRPr lang="en-US" dirty="0">
              <a:solidFill>
                <a:srgbClr val="000000"/>
              </a:solidFill>
              <a:latin typeface="Arial" charset="0"/>
            </a:endParaRPr>
          </a:p>
        </p:txBody>
      </p:sp>
    </p:spTree>
    <p:extLst>
      <p:ext uri="{BB962C8B-B14F-4D97-AF65-F5344CB8AC3E}">
        <p14:creationId xmlns:p14="http://schemas.microsoft.com/office/powerpoint/2010/main" val="14344226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327024" y="1690688"/>
            <a:ext cx="8493125" cy="4395787"/>
          </a:xfrm>
        </p:spPr>
        <p:txBody>
          <a:bodyPr/>
          <a:lstStyle>
            <a:lvl1pPr>
              <a:defRPr/>
            </a:lvl1pPr>
          </a:lstStyle>
          <a:p>
            <a:pPr lvl="0"/>
            <a:r>
              <a:rPr lang="en-US" noProof="0" dirty="0"/>
              <a:t>Click to add content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1"/>
          <p:cNvSpPr>
            <a:spLocks noGrp="1"/>
          </p:cNvSpPr>
          <p:nvPr>
            <p:ph type="title" hasCustomPrompt="1"/>
          </p:nvPr>
        </p:nvSpPr>
        <p:spPr/>
        <p:txBody>
          <a:bodyPr/>
          <a:lstStyle/>
          <a:p>
            <a:r>
              <a:rPr lang="en-US" noProof="0" dirty="0"/>
              <a:t>Insert page title</a:t>
            </a:r>
            <a:endParaRPr lang="en-US" dirty="0"/>
          </a:p>
        </p:txBody>
      </p:sp>
    </p:spTree>
    <p:extLst>
      <p:ext uri="{BB962C8B-B14F-4D97-AF65-F5344CB8AC3E}">
        <p14:creationId xmlns:p14="http://schemas.microsoft.com/office/powerpoint/2010/main" val="14039287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Divider Page">
    <p:spTree>
      <p:nvGrpSpPr>
        <p:cNvPr id="1" name=""/>
        <p:cNvGrpSpPr/>
        <p:nvPr/>
      </p:nvGrpSpPr>
      <p:grpSpPr>
        <a:xfrm>
          <a:off x="0" y="0"/>
          <a:ext cx="0" cy="0"/>
          <a:chOff x="0" y="0"/>
          <a:chExt cx="0" cy="0"/>
        </a:xfrm>
      </p:grpSpPr>
      <p:sp>
        <p:nvSpPr>
          <p:cNvPr id="9" name="Rectangle 8"/>
          <p:cNvSpPr/>
          <p:nvPr userDrawn="1"/>
        </p:nvSpPr>
        <p:spPr bwMode="gray">
          <a:xfrm>
            <a:off x="324150" y="0"/>
            <a:ext cx="8496000" cy="2295525"/>
          </a:xfrm>
          <a:prstGeom prst="rect">
            <a:avLst/>
          </a:prstGeom>
          <a:solidFill>
            <a:schemeClr val="accent1"/>
          </a:soli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1600" kern="0" dirty="0">
              <a:solidFill>
                <a:srgbClr val="000000"/>
              </a:solidFill>
              <a:ea typeface="Arial Unicode MS" pitchFamily="34" charset="-128"/>
              <a:cs typeface="Arial Unicode MS" pitchFamily="34" charset="-128"/>
            </a:endParaRPr>
          </a:p>
        </p:txBody>
      </p:sp>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dirty="0"/>
              <a:t>Divider page</a:t>
            </a:r>
            <a:endParaRPr lang="de-DE" dirty="0"/>
          </a:p>
        </p:txBody>
      </p:sp>
      <p:pic>
        <p:nvPicPr>
          <p:cNvPr id="6" name="Picture 5" descr="\\dwdf032\cmedia\Templates_Guidelines\eOn\_Presentations\_Templates\Cloud_from_BrandTool\SAP_Cloud_lg_rgb_65.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3174999" y="1"/>
            <a:ext cx="5645151" cy="22955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i828441\AppData\Local\Temp\Rar$DI02.610\ARIBA_An_SAP_Company_R_stac2_1.jp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24150" y="6075912"/>
            <a:ext cx="2600175" cy="470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0346523"/>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 two lines">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bwMode="gray">
          <a:xfrm>
            <a:off x="324000" y="1512000"/>
            <a:ext cx="7740000" cy="246221"/>
          </a:xfrm>
        </p:spPr>
        <p:txBody>
          <a:bodyPr anchor="b" anchorCtr="0">
            <a:sp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 SAP / Month 00, 2016</a:t>
            </a:r>
          </a:p>
        </p:txBody>
      </p:sp>
      <p:sp>
        <p:nvSpPr>
          <p:cNvPr id="9" name="Title 1"/>
          <p:cNvSpPr>
            <a:spLocks noGrp="1"/>
          </p:cNvSpPr>
          <p:nvPr>
            <p:ph type="ctrTitle" hasCustomPrompt="1"/>
          </p:nvPr>
        </p:nvSpPr>
        <p:spPr bwMode="gray">
          <a:xfrm>
            <a:off x="324000" y="324000"/>
            <a:ext cx="7740000" cy="923330"/>
          </a:xfrm>
        </p:spPr>
        <p:txBody>
          <a:bodyPr anchor="t" anchorCtr="0">
            <a:noAutofit/>
          </a:bodyPr>
          <a:lstStyle>
            <a:lvl1pPr>
              <a:defRPr sz="3000">
                <a:solidFill>
                  <a:sysClr val="windowText" lastClr="000000"/>
                </a:solidFill>
                <a:latin typeface="+mj-lt"/>
              </a:defRPr>
            </a:lvl1pPr>
          </a:lstStyle>
          <a:p>
            <a:r>
              <a:rPr lang="en-US" sz="3000" dirty="0"/>
              <a:t>Alternate Presentation Title</a:t>
            </a:r>
            <a:br>
              <a:rPr lang="en-US" sz="3000" dirty="0"/>
            </a:br>
            <a:r>
              <a:rPr lang="en-US" sz="3000" dirty="0"/>
              <a:t>Breaks to Two Lines</a:t>
            </a:r>
            <a:endParaRPr lang="en-US" dirty="0"/>
          </a:p>
        </p:txBody>
      </p:sp>
      <p:sp>
        <p:nvSpPr>
          <p:cNvPr id="5" name="Rectangle 4"/>
          <p:cNvSpPr/>
          <p:nvPr/>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2115530"/>
            <a:ext cx="1477566" cy="28800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286368498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vider Page">
    <p:spTree>
      <p:nvGrpSpPr>
        <p:cNvPr id="1" name=""/>
        <p:cNvGrpSpPr/>
        <p:nvPr/>
      </p:nvGrpSpPr>
      <p:grpSpPr>
        <a:xfrm>
          <a:off x="0" y="0"/>
          <a:ext cx="0" cy="0"/>
          <a:chOff x="0" y="0"/>
          <a:chExt cx="0" cy="0"/>
        </a:xfrm>
      </p:grpSpPr>
      <p:sp>
        <p:nvSpPr>
          <p:cNvPr id="9" name="Rectangle 8"/>
          <p:cNvSpPr/>
          <p:nvPr userDrawn="1"/>
        </p:nvSpPr>
        <p:spPr bwMode="gray">
          <a:xfrm>
            <a:off x="324150" y="0"/>
            <a:ext cx="8496000" cy="2295525"/>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dirty="0"/>
              <a:t>Divider page</a:t>
            </a:r>
          </a:p>
        </p:txBody>
      </p:sp>
      <p:sp>
        <p:nvSpPr>
          <p:cNvPr id="93" name="Text Placeholder 92"/>
          <p:cNvSpPr>
            <a:spLocks noGrp="1"/>
          </p:cNvSpPr>
          <p:nvPr>
            <p:ph type="body" sz="quarter" idx="10" hasCustomPrompt="1"/>
          </p:nvPr>
        </p:nvSpPr>
        <p:spPr>
          <a:xfrm>
            <a:off x="324000" y="3506400"/>
            <a:ext cx="8496300" cy="620713"/>
          </a:xfrm>
        </p:spPr>
        <p:txBody>
          <a:bodyPr/>
          <a:lstStyle>
            <a:lvl1pPr>
              <a:spcBef>
                <a:spcPts val="1200"/>
              </a:spcBef>
              <a:defRPr sz="1600" b="0"/>
            </a:lvl1pPr>
          </a:lstStyle>
          <a:p>
            <a:r>
              <a:rPr lang="en-US" dirty="0"/>
              <a:t>Subtitle if needed</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4345650"/>
            <a:ext cx="1477566" cy="28800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1627476961"/>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Page with pictur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24000" y="162000"/>
            <a:ext cx="8496000" cy="2134800"/>
          </a:xfrm>
          <a:solidFill>
            <a:schemeClr val="bg1">
              <a:lumMod val="95000"/>
            </a:schemeClr>
          </a:solidFill>
        </p:spPr>
        <p:txBody>
          <a:bodyPr tIns="504000" anchor="t" anchorCtr="0"/>
          <a:lstStyle>
            <a:lvl1pPr algn="ctr">
              <a:defRPr b="0"/>
            </a:lvl1pPr>
          </a:lstStyle>
          <a:p>
            <a:r>
              <a:rPr lang="en-US" dirty="0"/>
              <a:t>Click icon to add picture</a:t>
            </a:r>
          </a:p>
        </p:txBody>
      </p:sp>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dirty="0"/>
              <a:t>Divider page</a:t>
            </a:r>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4000" y="3506400"/>
            <a:ext cx="8496300" cy="620713"/>
          </a:xfrm>
        </p:spPr>
        <p:txBody>
          <a:bodyPr/>
          <a:lstStyle>
            <a:lvl1pPr>
              <a:spcBef>
                <a:spcPts val="1200"/>
              </a:spcBef>
              <a:defRPr sz="1600" b="0"/>
            </a:lvl1pPr>
          </a:lstStyle>
          <a:p>
            <a:r>
              <a:rPr lang="en-US" dirty="0"/>
              <a:t>Subtitle if needed</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4345650"/>
            <a:ext cx="1477566" cy="28800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478173984"/>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act / Thank You">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4000" y="1872000"/>
            <a:ext cx="5292000" cy="738664"/>
          </a:xfrm>
        </p:spPr>
        <p:txBody>
          <a:bodyPr anchor="t" anchorCtr="0">
            <a:noAutofit/>
          </a:bodyPr>
          <a:lstStyle>
            <a:lvl1pPr>
              <a:defRPr sz="4800">
                <a:solidFill>
                  <a:schemeClr val="tx1"/>
                </a:solidFill>
                <a:latin typeface="+mj-lt"/>
              </a:defRPr>
            </a:lvl1pPr>
          </a:lstStyle>
          <a:p>
            <a:r>
              <a:rPr lang="en-US" dirty="0"/>
              <a:t>Thank you</a:t>
            </a:r>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6300000" y="2016000"/>
            <a:ext cx="2520000" cy="3230646"/>
          </a:xfrm>
        </p:spPr>
        <p:txBody>
          <a:bodyPr anchor="t" anchorCtr="0">
            <a:noAutofit/>
          </a:bodyPr>
          <a:lstStyle>
            <a:lvl1pPr>
              <a:spcBef>
                <a:spcPts val="0"/>
              </a:spcBef>
              <a:defRPr sz="1400" b="0"/>
            </a:lvl1pPr>
          </a:lstStyle>
          <a:p>
            <a:r>
              <a:rPr lang="en-US" dirty="0"/>
              <a:t>Contact information:</a:t>
            </a:r>
          </a:p>
          <a:p>
            <a:endParaRPr lang="en-US" dirty="0"/>
          </a:p>
          <a:p>
            <a:r>
              <a:rPr lang="en-US" dirty="0"/>
              <a:t>F name MI. L name</a:t>
            </a:r>
          </a:p>
          <a:p>
            <a:r>
              <a:rPr lang="en-US" dirty="0"/>
              <a:t>Title</a:t>
            </a:r>
          </a:p>
          <a:p>
            <a:r>
              <a:rPr lang="en-US" dirty="0"/>
              <a:t>Address</a:t>
            </a:r>
          </a:p>
          <a:p>
            <a:r>
              <a:rPr lang="en-US" dirty="0"/>
              <a:t>Phone number</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3278850"/>
            <a:ext cx="1477566" cy="28800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545335027"/>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&lt;Agenda&gt;</a:t>
            </a:r>
          </a:p>
        </p:txBody>
      </p:sp>
      <p:sp>
        <p:nvSpPr>
          <p:cNvPr id="4" name="Text Placeholder 3"/>
          <p:cNvSpPr>
            <a:spLocks noGrp="1"/>
          </p:cNvSpPr>
          <p:nvPr>
            <p:ph type="body" sz="quarter" idx="10" hasCustomPrompt="1"/>
          </p:nvPr>
        </p:nvSpPr>
        <p:spPr>
          <a:xfrm>
            <a:off x="324000" y="1692000"/>
            <a:ext cx="8494713" cy="3831818"/>
          </a:xfrm>
        </p:spPr>
        <p:txBody>
          <a:bodyPr>
            <a:noAutofit/>
          </a:bodyPr>
          <a:lstStyle>
            <a:lvl1pPr marL="0" marR="0" indent="0" algn="l" defTabSz="914400" rtl="0" eaLnBrk="1" fontAlgn="auto" latinLnBrk="0" hangingPunct="1">
              <a:lnSpc>
                <a:spcPct val="100000"/>
              </a:lnSpc>
              <a:spcBef>
                <a:spcPts val="1200"/>
              </a:spcBef>
              <a:spcAft>
                <a:spcPts val="0"/>
              </a:spcAft>
              <a:buClr>
                <a:schemeClr val="accent1"/>
              </a:buClr>
              <a:buSzPct val="80000"/>
              <a:buFontTx/>
              <a:buNone/>
              <a:tabLst/>
              <a:defRPr b="0"/>
            </a:lvl1pPr>
            <a:lvl2pPr marL="180000" marR="0" indent="-180000" algn="l" defTabSz="914400" rtl="0" eaLnBrk="1" fontAlgn="auto" latinLnBrk="0" hangingPunct="1">
              <a:lnSpc>
                <a:spcPct val="100000"/>
              </a:lnSpc>
              <a:spcBef>
                <a:spcPts val="600"/>
              </a:spcBef>
              <a:spcAft>
                <a:spcPts val="0"/>
              </a:spcAft>
              <a:buClr>
                <a:schemeClr val="accent1"/>
              </a:buClr>
              <a:buSzPct val="100000"/>
              <a:buFont typeface="Wingdings" pitchFamily="2" charset="2"/>
              <a:buChar char=""/>
              <a:tabLst/>
              <a:defRPr/>
            </a:lvl2pPr>
            <a:lvl3pPr marL="360000" marR="0" indent="-180975" algn="l" defTabSz="914400" rtl="0" eaLnBrk="1" fontAlgn="auto" latinLnBrk="0" hangingPunct="1">
              <a:lnSpc>
                <a:spcPct val="100000"/>
              </a:lnSpc>
              <a:spcBef>
                <a:spcPts val="600"/>
              </a:spcBef>
              <a:spcAft>
                <a:spcPts val="0"/>
              </a:spcAft>
              <a:buClr>
                <a:schemeClr val="accent2"/>
              </a:buClr>
              <a:buSzPct val="100000"/>
              <a:buFont typeface="Arial" pitchFamily="34" charset="0"/>
              <a:buChar char="–"/>
              <a:tabLst/>
              <a:defRPr/>
            </a:lvl3pPr>
            <a:lvl4pPr marL="533400" marR="0" indent="-177800" algn="l" defTabSz="914400" rtl="0" eaLnBrk="1" fontAlgn="auto" latinLnBrk="0" hangingPunct="1">
              <a:lnSpc>
                <a:spcPct val="100000"/>
              </a:lnSpc>
              <a:spcBef>
                <a:spcPts val="600"/>
              </a:spcBef>
              <a:spcAft>
                <a:spcPts val="0"/>
              </a:spcAft>
              <a:buClr>
                <a:schemeClr val="accent2"/>
              </a:buClr>
              <a:buSzPct val="100000"/>
              <a:buFont typeface="Arial" pitchFamily="34" charset="0"/>
              <a:buChar char="–"/>
              <a:tabLst/>
              <a:defRPr sz="1600"/>
            </a:lvl4pPr>
            <a:lvl5pPr marL="540000">
              <a:buClr>
                <a:schemeClr val="accent2"/>
              </a:buClr>
              <a:buFont typeface="Courier New" pitchFamily="49" charset="0"/>
              <a:buChar char="o"/>
              <a:defRPr/>
            </a:lvl5pPr>
          </a:lstStyle>
          <a:p>
            <a:pPr lvl="0"/>
            <a:r>
              <a:rPr lang="en-US" dirty="0"/>
              <a:t>Agenda Item/Divider Headline</a:t>
            </a:r>
          </a:p>
          <a:p>
            <a:pPr lvl="1"/>
            <a:r>
              <a:rPr lang="en-US" dirty="0"/>
              <a:t>Details</a:t>
            </a:r>
          </a:p>
          <a:p>
            <a:pPr lvl="2"/>
            <a:r>
              <a:rPr lang="en-US" dirty="0"/>
              <a:t>Third Level</a:t>
            </a:r>
          </a:p>
          <a:p>
            <a:pPr lvl="4"/>
            <a:r>
              <a:rPr lang="en-US" dirty="0"/>
              <a:t>Fourth Level</a:t>
            </a:r>
          </a:p>
          <a:p>
            <a:endParaRPr lang="en-US" dirty="0"/>
          </a:p>
        </p:txBody>
      </p:sp>
    </p:spTree>
    <p:extLst>
      <p:ext uri="{BB962C8B-B14F-4D97-AF65-F5344CB8AC3E}">
        <p14:creationId xmlns:p14="http://schemas.microsoft.com/office/powerpoint/2010/main" val="2338935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Tree>
    <p:extLst>
      <p:ext uri="{BB962C8B-B14F-4D97-AF65-F5344CB8AC3E}">
        <p14:creationId xmlns:p14="http://schemas.microsoft.com/office/powerpoint/2010/main" val="3155311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24000" y="324000"/>
            <a:ext cx="8496000" cy="756000"/>
          </a:xfrm>
          <a:prstGeom prst="rect">
            <a:avLst/>
          </a:prstGeom>
        </p:spPr>
        <p:txBody>
          <a:bodyPr vert="horz" lIns="0" tIns="0" rIns="0" bIns="0" rtlCol="0" anchor="ctr" anchorCtr="0">
            <a:noAutofit/>
          </a:bodyPr>
          <a:lstStyle/>
          <a:p>
            <a:r>
              <a:rPr lang="en-US" noProof="0" dirty="0"/>
              <a:t>Insert page title</a:t>
            </a:r>
          </a:p>
        </p:txBody>
      </p:sp>
      <p:sp>
        <p:nvSpPr>
          <p:cNvPr id="3" name="Text Placeholder 2"/>
          <p:cNvSpPr>
            <a:spLocks noGrp="1"/>
          </p:cNvSpPr>
          <p:nvPr>
            <p:ph type="body" idx="1"/>
          </p:nvPr>
        </p:nvSpPr>
        <p:spPr bwMode="gray">
          <a:xfrm>
            <a:off x="324000" y="1690687"/>
            <a:ext cx="8496000" cy="4391025"/>
          </a:xfrm>
          <a:prstGeom prst="rect">
            <a:avLst/>
          </a:prstGeom>
        </p:spPr>
        <p:txBody>
          <a:bodyPr vert="horz" lIns="0" tIns="0" rIns="0" bIns="0" rtlCol="0">
            <a:no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3" name="Rectangle 32"/>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cxnSp>
        <p:nvCxnSpPr>
          <p:cNvPr id="8" name="Straight Connector 7"/>
          <p:cNvCxnSpPr/>
          <p:nvPr/>
        </p:nvCxnSpPr>
        <p:spPr>
          <a:xfrm>
            <a:off x="324000" y="1231200"/>
            <a:ext cx="84963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95" name="Rectangle 94"/>
          <p:cNvSpPr/>
          <p:nvPr/>
        </p:nvSpPr>
        <p:spPr bwMode="white">
          <a:xfrm>
            <a:off x="324000" y="6535738"/>
            <a:ext cx="8496000" cy="324000"/>
          </a:xfrm>
          <a:prstGeom prst="rect">
            <a:avLst/>
          </a:prstGeom>
          <a:solidFill>
            <a:schemeClr val="tx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9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0" name="TextBox 9"/>
          <p:cNvSpPr txBox="1"/>
          <p:nvPr/>
        </p:nvSpPr>
        <p:spPr bwMode="black">
          <a:xfrm>
            <a:off x="324000" y="6628489"/>
            <a:ext cx="3387713" cy="138499"/>
          </a:xfrm>
          <a:prstGeom prst="rect">
            <a:avLst/>
          </a:prstGeom>
          <a:noFill/>
        </p:spPr>
        <p:txBody>
          <a:bodyPr wrap="none" lIns="72000" tIns="0" rIns="0" bIns="0" rtlCol="0">
            <a:spAutoFit/>
          </a:bodyPr>
          <a:lstStyle/>
          <a:p>
            <a:pPr marL="133350" indent="-133350" algn="l">
              <a:buClr>
                <a:schemeClr val="bg1"/>
              </a:buClr>
              <a:buFont typeface="Arial" pitchFamily="34" charset="0"/>
              <a:buChar char="©"/>
              <a:tabLst/>
            </a:pPr>
            <a:r>
              <a:rPr lang="en-US" sz="900" noProof="0" dirty="0">
                <a:solidFill>
                  <a:schemeClr val="bg1"/>
                </a:solidFill>
              </a:rPr>
              <a:t>2016 SAP SE or an SAP affiliate company. All rights reserved.</a:t>
            </a:r>
          </a:p>
        </p:txBody>
      </p:sp>
      <p:sp>
        <p:nvSpPr>
          <p:cNvPr id="34" name="TextBox 33"/>
          <p:cNvSpPr txBox="1"/>
          <p:nvPr/>
        </p:nvSpPr>
        <p:spPr bwMode="black">
          <a:xfrm>
            <a:off x="8609557" y="6628489"/>
            <a:ext cx="213768" cy="138499"/>
          </a:xfrm>
          <a:prstGeom prst="rect">
            <a:avLst/>
          </a:prstGeom>
          <a:noFill/>
        </p:spPr>
        <p:txBody>
          <a:bodyPr wrap="none" lIns="0" tIns="0" rIns="72000" bIns="0" rtlCol="0">
            <a:spAutoFit/>
          </a:bodyPr>
          <a:lstStyle/>
          <a:p>
            <a:pPr marL="93663" indent="-93663" algn="r">
              <a:buClr>
                <a:schemeClr val="accent2"/>
              </a:buClr>
              <a:buFont typeface="Arial" pitchFamily="34" charset="0"/>
              <a:buNone/>
            </a:pPr>
            <a:fld id="{0BDC132A-5C91-4078-9777-31DA19A62E0A}" type="slidenum">
              <a:rPr lang="en-US" sz="900" baseline="0" noProof="0" smtClean="0">
                <a:solidFill>
                  <a:schemeClr val="bg1"/>
                </a:solidFill>
              </a:rPr>
              <a:pPr marL="93663" indent="-93663" algn="r">
                <a:buClr>
                  <a:schemeClr val="accent2"/>
                </a:buClr>
                <a:buFont typeface="Arial" pitchFamily="34" charset="0"/>
                <a:buNone/>
              </a:pPr>
              <a:t>‹#›</a:t>
            </a:fld>
            <a:endParaRPr lang="en-US" sz="900" noProof="0" dirty="0">
              <a:solidFill>
                <a:schemeClr val="bg1"/>
              </a:solidFill>
            </a:endParaRPr>
          </a:p>
        </p:txBody>
      </p:sp>
      <p:sp>
        <p:nvSpPr>
          <p:cNvPr id="12" name="Round Same Side Corner Rectangle 11"/>
          <p:cNvSpPr/>
          <p:nvPr/>
        </p:nvSpPr>
        <p:spPr bwMode="gray">
          <a:xfrm>
            <a:off x="7039897" y="112456"/>
            <a:ext cx="1780103" cy="423087"/>
          </a:xfrm>
          <a:prstGeom prst="round2SameRect">
            <a:avLst>
              <a:gd name="adj1" fmla="val 0"/>
              <a:gd name="adj2" fmla="val 32353"/>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5" name="Information_Classification"/>
          <p:cNvSpPr txBox="1"/>
          <p:nvPr userDrawn="1"/>
        </p:nvSpPr>
        <p:spPr>
          <a:xfrm>
            <a:off x="7720674" y="6620293"/>
            <a:ext cx="1905000" cy="138499"/>
          </a:xfrm>
          <a:prstGeom prst="rect">
            <a:avLst/>
          </a:prstGeom>
          <a:noFill/>
        </p:spPr>
        <p:txBody>
          <a:bodyPr vert="horz" wrap="square" lIns="0" tIns="0" rIns="0" bIns="0" rtlCol="0">
            <a:spAutoFit/>
          </a:bodyPr>
          <a:lstStyle/>
          <a:p>
            <a:pPr algn="l" fontAlgn="base">
              <a:spcBef>
                <a:spcPts val="600"/>
              </a:spcBef>
              <a:spcAft>
                <a:spcPct val="0"/>
              </a:spcAft>
              <a:buClr>
                <a:srgbClr val="F0AB00"/>
              </a:buClr>
              <a:buSzPct val="80000"/>
            </a:pPr>
            <a:r>
              <a:rPr kumimoji="0" lang="en-US" sz="900" b="0" i="0" u="none" kern="0" baseline="0" dirty="0">
                <a:solidFill>
                  <a:srgbClr val="FFFFFF"/>
                </a:solidFill>
                <a:latin typeface="Arial" panose="020B0604020202020204" pitchFamily="34" charset="0"/>
                <a:ea typeface="Arial Unicode MS" pitchFamily="34" charset="-128"/>
                <a:cs typeface="Arial Unicode MS" pitchFamily="34" charset="-128"/>
                <a:sym typeface="Arial" panose="020B0604020202020204" pitchFamily="34" charset="0"/>
              </a:rPr>
              <a:t>Customer</a:t>
            </a:r>
          </a:p>
        </p:txBody>
      </p:sp>
    </p:spTree>
    <p:extLst>
      <p:ext uri="{BB962C8B-B14F-4D97-AF65-F5344CB8AC3E}">
        <p14:creationId xmlns:p14="http://schemas.microsoft.com/office/powerpoint/2010/main" val="4280592124"/>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4" r:id="rId6"/>
    <p:sldLayoutId id="2147483745" r:id="rId7"/>
    <p:sldLayoutId id="2147483746" r:id="rId8"/>
    <p:sldLayoutId id="2147483747" r:id="rId9"/>
    <p:sldLayoutId id="2147483761" r:id="rId10"/>
    <p:sldLayoutId id="2147483748" r:id="rId11"/>
    <p:sldLayoutId id="2147483749" r:id="rId12"/>
    <p:sldLayoutId id="2147483750" r:id="rId13"/>
    <p:sldLayoutId id="2147483751" r:id="rId14"/>
    <p:sldLayoutId id="2147483752" r:id="rId15"/>
    <p:sldLayoutId id="2147483753" r:id="rId16"/>
    <p:sldLayoutId id="2147483754" r:id="rId17"/>
    <p:sldLayoutId id="2147483755" r:id="rId18"/>
    <p:sldLayoutId id="2147483756" r:id="rId19"/>
    <p:sldLayoutId id="2147483757" r:id="rId20"/>
    <p:sldLayoutId id="2147483758" r:id="rId21"/>
    <p:sldLayoutId id="2147483759" r:id="rId22"/>
    <p:sldLayoutId id="2147483760" r:id="rId23"/>
    <p:sldLayoutId id="2147483762" r:id="rId24"/>
  </p:sldLayoutIdLst>
  <p:hf hdr="0" ftr="0" dt="0"/>
  <p:txStyles>
    <p:titleStyle>
      <a:lvl1pPr algn="l" defTabSz="914400" rtl="0" eaLnBrk="1" latinLnBrk="0" hangingPunct="1">
        <a:spcBef>
          <a:spcPct val="0"/>
        </a:spcBef>
        <a:buNone/>
        <a:defRPr sz="2400" b="1" kern="1200">
          <a:solidFill>
            <a:schemeClr val="accent2"/>
          </a:solidFill>
          <a:latin typeface="+mj-lt"/>
          <a:ea typeface="+mj-ea"/>
          <a:cs typeface="+mj-cs"/>
        </a:defRPr>
      </a:lvl1pPr>
    </p:titleStyle>
    <p:body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600"/>
        </a:spcBef>
        <a:buClr>
          <a:schemeClr val="accent1"/>
        </a:buClr>
        <a:buSzPct val="80000"/>
        <a:buFont typeface="Wingdings" pitchFamily="2" charset="2"/>
        <a:buNone/>
        <a:defRPr sz="1800" kern="1200">
          <a:solidFill>
            <a:schemeClr val="tx1"/>
          </a:solidFill>
          <a:latin typeface="+mn-lt"/>
          <a:ea typeface="+mn-ea"/>
          <a:cs typeface="+mn-cs"/>
        </a:defRPr>
      </a:lvl2pPr>
      <a:lvl3pPr marL="180000" indent="-180000" algn="l" defTabSz="914400" rtl="0" eaLnBrk="1" latinLnBrk="0" hangingPunct="1">
        <a:spcBef>
          <a:spcPts val="400"/>
        </a:spcBef>
        <a:buClr>
          <a:schemeClr val="accent1"/>
        </a:buClr>
        <a:buSzPct val="100000"/>
        <a:buFont typeface="Wingdings" pitchFamily="2" charset="2"/>
        <a:buChar char=""/>
        <a:defRPr sz="1600" kern="1200">
          <a:solidFill>
            <a:schemeClr val="tx1"/>
          </a:solidFill>
          <a:latin typeface="+mn-lt"/>
          <a:ea typeface="+mn-ea"/>
          <a:cs typeface="+mn-cs"/>
        </a:defRPr>
      </a:lvl3pPr>
      <a:lvl4pPr marL="360000" indent="-180000" algn="l" defTabSz="914400" rtl="0" eaLnBrk="1" latinLnBrk="0" hangingPunct="1">
        <a:spcBef>
          <a:spcPts val="400"/>
        </a:spcBef>
        <a:buClr>
          <a:schemeClr val="tx1"/>
        </a:buClr>
        <a:buSzPct val="100000"/>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250"/>
        </a:spcBef>
        <a:buClr>
          <a:schemeClr val="tx1"/>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24000" y="324000"/>
            <a:ext cx="8496000" cy="756000"/>
          </a:xfrm>
          <a:prstGeom prst="rect">
            <a:avLst/>
          </a:prstGeom>
        </p:spPr>
        <p:txBody>
          <a:bodyPr vert="horz" lIns="0" tIns="0" rIns="0" bIns="0" rtlCol="0" anchor="ctr" anchorCtr="0">
            <a:noAutofit/>
          </a:bodyPr>
          <a:lstStyle/>
          <a:p>
            <a:r>
              <a:rPr lang="en-US" noProof="0" dirty="0"/>
              <a:t>Insert page title</a:t>
            </a:r>
          </a:p>
        </p:txBody>
      </p:sp>
      <p:sp>
        <p:nvSpPr>
          <p:cNvPr id="3" name="Text Placeholder 2"/>
          <p:cNvSpPr>
            <a:spLocks noGrp="1"/>
          </p:cNvSpPr>
          <p:nvPr>
            <p:ph type="body" idx="1"/>
          </p:nvPr>
        </p:nvSpPr>
        <p:spPr bwMode="gray">
          <a:xfrm>
            <a:off x="324000" y="1690687"/>
            <a:ext cx="8496000" cy="4391025"/>
          </a:xfrm>
          <a:prstGeom prst="rect">
            <a:avLst/>
          </a:prstGeom>
        </p:spPr>
        <p:txBody>
          <a:bodyPr vert="horz" lIns="0" tIns="0" rIns="0" bIns="0" rtlCol="0">
            <a:no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3" name="Rectangle 32"/>
          <p:cNvSpPr/>
          <p:nvPr/>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1600" kern="0" dirty="0">
              <a:solidFill>
                <a:srgbClr val="000000"/>
              </a:solidFill>
              <a:ea typeface="Arial Unicode MS" pitchFamily="34" charset="-128"/>
              <a:cs typeface="Arial Unicode MS" pitchFamily="34" charset="-128"/>
            </a:endParaRPr>
          </a:p>
        </p:txBody>
      </p:sp>
      <p:cxnSp>
        <p:nvCxnSpPr>
          <p:cNvPr id="8" name="Straight Connector 7"/>
          <p:cNvCxnSpPr/>
          <p:nvPr/>
        </p:nvCxnSpPr>
        <p:spPr>
          <a:xfrm>
            <a:off x="324000" y="1231200"/>
            <a:ext cx="84963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Rectangle 18"/>
          <p:cNvSpPr/>
          <p:nvPr userDrawn="1"/>
        </p:nvSpPr>
        <p:spPr bwMode="white">
          <a:xfrm>
            <a:off x="324000" y="6535738"/>
            <a:ext cx="8496000" cy="324000"/>
          </a:xfrm>
          <a:prstGeom prst="rect">
            <a:avLst/>
          </a:prstGeom>
          <a:solidFill>
            <a:schemeClr val="tx1"/>
          </a:soli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sz="1600" kern="0" dirty="0">
              <a:solidFill>
                <a:srgbClr val="000000"/>
              </a:solidFill>
              <a:latin typeface="Arial" charset="0"/>
              <a:ea typeface="Arial Unicode MS" pitchFamily="34" charset="-128"/>
              <a:cs typeface="Arial Unicode MS" pitchFamily="34" charset="-128"/>
            </a:endParaRPr>
          </a:p>
        </p:txBody>
      </p:sp>
      <p:sp>
        <p:nvSpPr>
          <p:cNvPr id="20" name="TextBox 19"/>
          <p:cNvSpPr txBox="1"/>
          <p:nvPr userDrawn="1"/>
        </p:nvSpPr>
        <p:spPr bwMode="black">
          <a:xfrm>
            <a:off x="324000" y="6636183"/>
            <a:ext cx="2507665" cy="123111"/>
          </a:xfrm>
          <a:prstGeom prst="rect">
            <a:avLst/>
          </a:prstGeom>
          <a:noFill/>
        </p:spPr>
        <p:txBody>
          <a:bodyPr wrap="none" lIns="72000" tIns="0" rIns="0" bIns="0" rtlCol="0">
            <a:spAutoFit/>
          </a:bodyPr>
          <a:lstStyle/>
          <a:p>
            <a:pPr marL="133350" indent="-133350" fontAlgn="base">
              <a:spcBef>
                <a:spcPct val="0"/>
              </a:spcBef>
              <a:spcAft>
                <a:spcPct val="0"/>
              </a:spcAft>
              <a:buClr>
                <a:srgbClr val="FFFFFF"/>
              </a:buClr>
              <a:buFont typeface="Arial" pitchFamily="34" charset="0"/>
              <a:buChar char="©"/>
            </a:pPr>
            <a:r>
              <a:rPr lang="en-US" sz="800" dirty="0">
                <a:solidFill>
                  <a:srgbClr val="FFFFFF"/>
                </a:solidFill>
                <a:latin typeface="Arial" charset="0"/>
              </a:rPr>
              <a:t>2014 Ariba - an SAP company. All rights reserved.</a:t>
            </a:r>
          </a:p>
        </p:txBody>
      </p:sp>
      <p:sp>
        <p:nvSpPr>
          <p:cNvPr id="21" name="TextBox 20"/>
          <p:cNvSpPr txBox="1"/>
          <p:nvPr userDrawn="1"/>
        </p:nvSpPr>
        <p:spPr bwMode="black">
          <a:xfrm>
            <a:off x="8625588" y="6636183"/>
            <a:ext cx="197737" cy="123111"/>
          </a:xfrm>
          <a:prstGeom prst="rect">
            <a:avLst/>
          </a:prstGeom>
          <a:noFill/>
        </p:spPr>
        <p:txBody>
          <a:bodyPr wrap="none" lIns="0" tIns="0" rIns="72000" bIns="0" rtlCol="0">
            <a:spAutoFit/>
          </a:bodyPr>
          <a:lstStyle/>
          <a:p>
            <a:pPr marL="93663" indent="-93663" algn="r" fontAlgn="base">
              <a:spcBef>
                <a:spcPct val="0"/>
              </a:spcBef>
              <a:spcAft>
                <a:spcPct val="0"/>
              </a:spcAft>
              <a:buClr>
                <a:srgbClr val="666666"/>
              </a:buClr>
              <a:buFont typeface="Arial" pitchFamily="34" charset="0"/>
              <a:buNone/>
            </a:pPr>
            <a:fld id="{0BDC132A-5C91-4078-9777-31DA19A62E0A}" type="slidenum">
              <a:rPr lang="en-US" sz="800" smtClean="0">
                <a:solidFill>
                  <a:srgbClr val="FFFFFF"/>
                </a:solidFill>
                <a:latin typeface="Arial" charset="0"/>
              </a:rPr>
              <a:pPr marL="93663" indent="-93663" algn="r" fontAlgn="base">
                <a:spcBef>
                  <a:spcPct val="0"/>
                </a:spcBef>
                <a:spcAft>
                  <a:spcPct val="0"/>
                </a:spcAft>
                <a:buClr>
                  <a:srgbClr val="666666"/>
                </a:buClr>
                <a:buFont typeface="Arial" pitchFamily="34" charset="0"/>
                <a:buNone/>
              </a:pPr>
              <a:t>‹#›</a:t>
            </a:fld>
            <a:endParaRPr lang="en-US" sz="800" dirty="0">
              <a:solidFill>
                <a:srgbClr val="FFFFFF"/>
              </a:solidFill>
              <a:latin typeface="Arial" charset="0"/>
            </a:endParaRPr>
          </a:p>
        </p:txBody>
      </p:sp>
      <p:sp>
        <p:nvSpPr>
          <p:cNvPr id="10" name="Information_Classification"/>
          <p:cNvSpPr txBox="1"/>
          <p:nvPr userDrawn="1"/>
        </p:nvSpPr>
        <p:spPr>
          <a:xfrm>
            <a:off x="7720674" y="6620293"/>
            <a:ext cx="1905000" cy="138499"/>
          </a:xfrm>
          <a:prstGeom prst="rect">
            <a:avLst/>
          </a:prstGeom>
          <a:noFill/>
        </p:spPr>
        <p:txBody>
          <a:bodyPr vert="horz" wrap="square" lIns="0" tIns="0" rIns="0" bIns="0" rtlCol="0">
            <a:spAutoFit/>
          </a:bodyPr>
          <a:lstStyle/>
          <a:p>
            <a:pPr algn="l" fontAlgn="base">
              <a:spcBef>
                <a:spcPts val="600"/>
              </a:spcBef>
              <a:spcAft>
                <a:spcPct val="0"/>
              </a:spcAft>
              <a:buClr>
                <a:srgbClr val="F0AB00"/>
              </a:buClr>
              <a:buSzPct val="80000"/>
            </a:pPr>
            <a:r>
              <a:rPr kumimoji="0" lang="en-US" sz="900" b="0" i="0" u="none" kern="0" baseline="0" dirty="0">
                <a:solidFill>
                  <a:srgbClr val="FFFFFF"/>
                </a:solidFill>
                <a:latin typeface="Arial" panose="020B0604020202020204" pitchFamily="34" charset="0"/>
                <a:ea typeface="Arial Unicode MS" pitchFamily="34" charset="-128"/>
                <a:cs typeface="Arial Unicode MS" pitchFamily="34" charset="-128"/>
                <a:sym typeface="Arial" panose="020B0604020202020204" pitchFamily="34" charset="0"/>
              </a:rPr>
              <a:t>Customer</a:t>
            </a:r>
          </a:p>
        </p:txBody>
      </p:sp>
    </p:spTree>
    <p:extLst>
      <p:ext uri="{BB962C8B-B14F-4D97-AF65-F5344CB8AC3E}">
        <p14:creationId xmlns:p14="http://schemas.microsoft.com/office/powerpoint/2010/main" val="2726101008"/>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Lst>
  <p:hf hdr="0" ftr="0" dt="0"/>
  <p:txStyles>
    <p:titleStyle>
      <a:lvl1pPr algn="l" defTabSz="914400" rtl="0" eaLnBrk="1" latinLnBrk="0" hangingPunct="1">
        <a:spcBef>
          <a:spcPct val="0"/>
        </a:spcBef>
        <a:buNone/>
        <a:defRPr sz="2400" b="1" kern="1200">
          <a:solidFill>
            <a:schemeClr val="accent2"/>
          </a:solidFill>
          <a:latin typeface="+mj-lt"/>
          <a:ea typeface="+mj-ea"/>
          <a:cs typeface="+mj-cs"/>
        </a:defRPr>
      </a:lvl1pPr>
    </p:titleStyle>
    <p:body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600"/>
        </a:spcBef>
        <a:buClr>
          <a:schemeClr val="accent1"/>
        </a:buClr>
        <a:buSzPct val="80000"/>
        <a:buFont typeface="Wingdings" pitchFamily="2" charset="2"/>
        <a:buNone/>
        <a:defRPr sz="1800" kern="1200">
          <a:solidFill>
            <a:schemeClr val="tx1"/>
          </a:solidFill>
          <a:latin typeface="+mn-lt"/>
          <a:ea typeface="+mn-ea"/>
          <a:cs typeface="+mn-cs"/>
        </a:defRPr>
      </a:lvl2pPr>
      <a:lvl3pPr marL="180000" indent="-180000" algn="l" defTabSz="914400" rtl="0" eaLnBrk="1" latinLnBrk="0" hangingPunct="1">
        <a:spcBef>
          <a:spcPts val="400"/>
        </a:spcBef>
        <a:buClr>
          <a:schemeClr val="accent1"/>
        </a:buClr>
        <a:buSzPct val="100000"/>
        <a:buFont typeface="Wingdings" pitchFamily="2" charset="2"/>
        <a:buChar char=""/>
        <a:defRPr sz="1600" kern="1200">
          <a:solidFill>
            <a:schemeClr val="tx1"/>
          </a:solidFill>
          <a:latin typeface="+mn-lt"/>
          <a:ea typeface="+mn-ea"/>
          <a:cs typeface="+mn-cs"/>
        </a:defRPr>
      </a:lvl3pPr>
      <a:lvl4pPr marL="360000" indent="-180000" algn="l" defTabSz="914400" rtl="0" eaLnBrk="1" latinLnBrk="0" hangingPunct="1">
        <a:spcBef>
          <a:spcPts val="400"/>
        </a:spcBef>
        <a:buClr>
          <a:schemeClr val="accent2"/>
        </a:buClr>
        <a:buSzPct val="100000"/>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250"/>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4.xml"/><Relationship Id="rId1" Type="http://schemas.openxmlformats.org/officeDocument/2006/relationships/themeOverride" Target="../theme/themeOverride1.xml"/><Relationship Id="rId6" Type="http://schemas.openxmlformats.org/officeDocument/2006/relationships/image" Target="../media/image8.jpg"/><Relationship Id="rId5" Type="http://schemas.openxmlformats.org/officeDocument/2006/relationships/image" Target="../media/image1.png"/><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slide" Target="slide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slide" Target="slide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slide" Target="slide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b="3800"/>
          <a:stretch/>
        </p:blipFill>
        <p:spPr>
          <a:xfrm>
            <a:off x="0" y="1"/>
            <a:ext cx="9182100" cy="6857999"/>
          </a:xfrm>
          <a:prstGeom prst="rect">
            <a:avLst/>
          </a:prstGeom>
        </p:spPr>
      </p:pic>
      <p:sp>
        <p:nvSpPr>
          <p:cNvPr id="11" name="Rectangle 10"/>
          <p:cNvSpPr/>
          <p:nvPr/>
        </p:nvSpPr>
        <p:spPr bwMode="gray">
          <a:xfrm>
            <a:off x="0" y="1379418"/>
            <a:ext cx="3905250" cy="1455785"/>
          </a:xfrm>
          <a:prstGeom prst="rect">
            <a:avLst/>
          </a:prstGeom>
          <a:solidFill>
            <a:schemeClr val="bg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7" name="Title 6"/>
          <p:cNvSpPr>
            <a:spLocks noGrp="1"/>
          </p:cNvSpPr>
          <p:nvPr>
            <p:ph type="title"/>
          </p:nvPr>
        </p:nvSpPr>
        <p:spPr>
          <a:xfrm>
            <a:off x="96884" y="1379418"/>
            <a:ext cx="3514724" cy="1628625"/>
          </a:xfrm>
        </p:spPr>
        <p:txBody>
          <a:bodyPr/>
          <a:lstStyle/>
          <a:p>
            <a:pPr algn="ctr"/>
            <a:r>
              <a:rPr lang="en-US" sz="3200" dirty="0"/>
              <a:t>Order Confirmation Training Guide</a:t>
            </a:r>
            <a:br>
              <a:rPr lang="en-US" sz="3200" dirty="0"/>
            </a:br>
            <a:r>
              <a:rPr lang="en-US" sz="2800" dirty="0"/>
              <a:t>2023</a:t>
            </a:r>
            <a:endParaRPr lang="en-US" sz="2400" dirty="0"/>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03568" y="4714876"/>
            <a:ext cx="2100051" cy="409332"/>
          </a:xfrm>
          <a:prstGeom prst="rect">
            <a:avLst/>
          </a:prstGeom>
          <a:solidFill>
            <a:schemeClr val="bg1"/>
          </a:solidFill>
        </p:spPr>
      </p:pic>
      <p:pic>
        <p:nvPicPr>
          <p:cNvPr id="5" name="Picture 4"/>
          <p:cNvPicPr>
            <a:picLocks noChangeAspect="1"/>
          </p:cNvPicPr>
          <p:nvPr/>
        </p:nvPicPr>
        <p:blipFill>
          <a:blip r:embed="rId6"/>
          <a:stretch>
            <a:fillRect/>
          </a:stretch>
        </p:blipFill>
        <p:spPr>
          <a:xfrm>
            <a:off x="539730" y="606927"/>
            <a:ext cx="2825790" cy="763727"/>
          </a:xfrm>
          <a:prstGeom prst="rect">
            <a:avLst/>
          </a:prstGeom>
        </p:spPr>
      </p:pic>
    </p:spTree>
    <p:extLst>
      <p:ext uri="{BB962C8B-B14F-4D97-AF65-F5344CB8AC3E}">
        <p14:creationId xmlns:p14="http://schemas.microsoft.com/office/powerpoint/2010/main" val="3642208678"/>
      </p:ext>
    </p:extLst>
  </p:cSld>
  <p:clrMapOvr>
    <a:overrideClrMapping bg1="lt1" tx1="dk1" bg2="lt2" tx2="dk2" accent1="accent1" accent2="accent2" accent3="accent3" accent4="accent4" accent5="accent5" accent6="accent6" hlink="hlink" folHlink="folHlink"/>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70263" y="3831771"/>
            <a:ext cx="8543110" cy="2726832"/>
          </a:xfrm>
          <a:prstGeom prst="rect">
            <a:avLst/>
          </a:prstGeom>
        </p:spPr>
      </p:pic>
      <p:pic>
        <p:nvPicPr>
          <p:cNvPr id="3" name="Picture 2"/>
          <p:cNvPicPr>
            <a:picLocks noChangeAspect="1"/>
          </p:cNvPicPr>
          <p:nvPr/>
        </p:nvPicPr>
        <p:blipFill>
          <a:blip r:embed="rId4"/>
          <a:stretch>
            <a:fillRect/>
          </a:stretch>
        </p:blipFill>
        <p:spPr>
          <a:xfrm>
            <a:off x="0" y="1987289"/>
            <a:ext cx="9144000" cy="2145417"/>
          </a:xfrm>
          <a:prstGeom prst="rect">
            <a:avLst/>
          </a:prstGeom>
        </p:spPr>
      </p:pic>
      <p:sp>
        <p:nvSpPr>
          <p:cNvPr id="2" name="Title 1"/>
          <p:cNvSpPr>
            <a:spLocks noGrp="1"/>
          </p:cNvSpPr>
          <p:nvPr>
            <p:ph type="title"/>
          </p:nvPr>
        </p:nvSpPr>
        <p:spPr/>
        <p:txBody>
          <a:bodyPr/>
          <a:lstStyle/>
          <a:p>
            <a:r>
              <a:rPr lang="en-US" dirty="0"/>
              <a:t>Create Purchase Order Confirmation</a:t>
            </a:r>
            <a:br>
              <a:rPr lang="en-US" dirty="0"/>
            </a:br>
            <a:r>
              <a:rPr lang="en-US" b="0" dirty="0"/>
              <a:t>Detail Information – Update Line Items Option</a:t>
            </a:r>
          </a:p>
        </p:txBody>
      </p:sp>
      <p:sp>
        <p:nvSpPr>
          <p:cNvPr id="14" name="TextBox 13"/>
          <p:cNvSpPr txBox="1"/>
          <p:nvPr/>
        </p:nvSpPr>
        <p:spPr>
          <a:xfrm>
            <a:off x="470263" y="1349588"/>
            <a:ext cx="9081257" cy="1084852"/>
          </a:xfrm>
          <a:prstGeom prst="rect">
            <a:avLst/>
          </a:prstGeom>
          <a:noFill/>
        </p:spPr>
        <p:txBody>
          <a:bodyPr wrap="square" lIns="0" tIns="0" rIns="0" bIns="0" rtlCol="0">
            <a:noAutofit/>
          </a:bodyPr>
          <a:lstStyle/>
          <a:p>
            <a:pPr marL="342900" marR="0" lvl="0" indent="-342900" algn="l" defTabSz="914400" rtl="0" eaLnBrk="1" fontAlgn="auto" latinLnBrk="0" hangingPunct="1">
              <a:lnSpc>
                <a:spcPts val="1700"/>
              </a:lnSpc>
              <a:spcBef>
                <a:spcPts val="0"/>
              </a:spcBef>
              <a:spcAft>
                <a:spcPts val="600"/>
              </a:spcAft>
              <a:buClr>
                <a:srgbClr val="F0AB00"/>
              </a:buClr>
              <a:buSzPct val="120000"/>
              <a:buFontTx/>
              <a:buAutoNum type="arabicPeriod"/>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Click </a:t>
            </a:r>
            <a:r>
              <a:rPr kumimoji="0" lang="en-US" sz="1400" b="0" i="0" u="none" strike="noStrike" kern="1200" cap="none" spc="0" normalizeH="0" baseline="0" noProof="0" dirty="0">
                <a:ln>
                  <a:noFill/>
                </a:ln>
                <a:solidFill>
                  <a:srgbClr val="000000"/>
                </a:solidFill>
                <a:effectLst/>
                <a:uLnTx/>
                <a:uFillTx/>
                <a:latin typeface="Arial"/>
                <a:ea typeface="+mn-ea"/>
                <a:cs typeface="+mn-cs"/>
              </a:rPr>
              <a:t>Next to review the confirmation </a:t>
            </a:r>
          </a:p>
          <a:p>
            <a:pPr marL="342900" marR="0" lvl="0" indent="-342900" algn="l" defTabSz="914400" rtl="0" eaLnBrk="1" fontAlgn="auto" latinLnBrk="0" hangingPunct="1">
              <a:lnSpc>
                <a:spcPts val="1700"/>
              </a:lnSpc>
              <a:spcBef>
                <a:spcPts val="0"/>
              </a:spcBef>
              <a:spcAft>
                <a:spcPts val="600"/>
              </a:spcAft>
              <a:buClr>
                <a:srgbClr val="F0AB00"/>
              </a:buClr>
              <a:buSzPct val="120000"/>
              <a:buFontTx/>
              <a:buAutoNum type="arabicPeriod"/>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Click </a:t>
            </a:r>
            <a:r>
              <a:rPr kumimoji="0" lang="en-US" sz="1400" b="0" i="0" u="none" strike="noStrike" kern="1200" cap="none" spc="0" normalizeH="0" baseline="0" noProof="0" dirty="0">
                <a:ln>
                  <a:noFill/>
                </a:ln>
                <a:solidFill>
                  <a:srgbClr val="000000"/>
                </a:solidFill>
                <a:effectLst/>
                <a:uLnTx/>
                <a:uFillTx/>
                <a:latin typeface="Arial"/>
                <a:ea typeface="+mn-ea"/>
                <a:cs typeface="+mn-cs"/>
              </a:rPr>
              <a:t>Submit to send the confirmation to Stryker</a:t>
            </a:r>
          </a:p>
          <a:p>
            <a:pPr marL="0" marR="0" lvl="0" indent="0" algn="just" defTabSz="914400" rtl="0" eaLnBrk="1" fontAlgn="auto" latinLnBrk="0" hangingPunct="1">
              <a:lnSpc>
                <a:spcPts val="1700"/>
              </a:lnSpc>
              <a:spcBef>
                <a:spcPts val="0"/>
              </a:spcBef>
              <a:spcAft>
                <a:spcPts val="600"/>
              </a:spcAft>
              <a:buClr>
                <a:srgbClr val="F0AB00"/>
              </a:buClr>
              <a:buSzPct val="120000"/>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just" defTabSz="914400" rtl="0" eaLnBrk="1" fontAlgn="auto" latinLnBrk="0" hangingPunct="1">
              <a:lnSpc>
                <a:spcPts val="1700"/>
              </a:lnSpc>
              <a:spcBef>
                <a:spcPts val="0"/>
              </a:spcBef>
              <a:spcAft>
                <a:spcPts val="600"/>
              </a:spcAft>
              <a:buClr>
                <a:srgbClr val="F0AB00"/>
              </a:buClr>
              <a:buSzPct val="120000"/>
              <a:buFontTx/>
              <a:buAutoNum type="arabicPeriod"/>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23" name="Group 22"/>
          <p:cNvGrpSpPr/>
          <p:nvPr/>
        </p:nvGrpSpPr>
        <p:grpSpPr>
          <a:xfrm>
            <a:off x="7223469" y="167979"/>
            <a:ext cx="1414722" cy="275496"/>
            <a:chOff x="7223468" y="202707"/>
            <a:chExt cx="1414722" cy="275496"/>
          </a:xfrm>
        </p:grpSpPr>
        <p:sp>
          <p:nvSpPr>
            <p:cNvPr id="25" name="Action Button: Forward or Next 12">
              <a:hlinkClick r:id="" action="ppaction://hlinkshowjump?jump=nextslide" highlightClick="1"/>
            </p:cNvPr>
            <p:cNvSpPr/>
            <p:nvPr/>
          </p:nvSpPr>
          <p:spPr bwMode="gray">
            <a:xfrm>
              <a:off x="8363870" y="202707"/>
              <a:ext cx="274320" cy="274320"/>
            </a:xfrm>
            <a:prstGeom prst="actionButtonForwardNext">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6" name="Action Button: Home 13">
              <a:hlinkClick r:id="rId5" action="ppaction://hlinksldjump" highlightClick="1"/>
            </p:cNvPr>
            <p:cNvSpPr/>
            <p:nvPr/>
          </p:nvSpPr>
          <p:spPr bwMode="gray">
            <a:xfrm>
              <a:off x="7223468" y="203883"/>
              <a:ext cx="274320" cy="274320"/>
            </a:xfrm>
            <a:prstGeom prst="actionButtonHome">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7" name="Action Button: Back or Previous 14">
              <a:hlinkClick r:id="" action="ppaction://hlinkshowjump?jump=previousslide" highlightClick="1"/>
            </p:cNvPr>
            <p:cNvSpPr/>
            <p:nvPr/>
          </p:nvSpPr>
          <p:spPr bwMode="gray">
            <a:xfrm>
              <a:off x="7982480" y="203733"/>
              <a:ext cx="274320" cy="274320"/>
            </a:xfrm>
            <a:prstGeom prst="actionButtonBackPrevious">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8" name="Action Button: Beginning 15">
              <a:hlinkClick r:id="" action="ppaction://noaction" highlightClick="1"/>
            </p:cNvPr>
            <p:cNvSpPr/>
            <p:nvPr/>
          </p:nvSpPr>
          <p:spPr bwMode="gray">
            <a:xfrm>
              <a:off x="7611404" y="202707"/>
              <a:ext cx="274320" cy="274320"/>
            </a:xfrm>
            <a:prstGeom prst="actionButtonBeginning">
              <a:avLst/>
            </a:prstGeom>
            <a:solidFill>
              <a:schemeClr val="bg1"/>
            </a:solidFill>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sp>
        <p:nvSpPr>
          <p:cNvPr id="20" name="Action Button: Help 19">
            <a:hlinkClick r:id="" action="ppaction://noaction" highlightClick="1"/>
          </p:cNvPr>
          <p:cNvSpPr/>
          <p:nvPr/>
        </p:nvSpPr>
        <p:spPr bwMode="gray">
          <a:xfrm>
            <a:off x="7153346" y="6558603"/>
            <a:ext cx="326196" cy="276314"/>
          </a:xfrm>
          <a:prstGeom prst="actionButtonHelp">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9" name="Oval 18"/>
          <p:cNvSpPr/>
          <p:nvPr/>
        </p:nvSpPr>
        <p:spPr bwMode="gray">
          <a:xfrm>
            <a:off x="7673016" y="6038968"/>
            <a:ext cx="151097" cy="199283"/>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2</a:t>
            </a:r>
          </a:p>
        </p:txBody>
      </p:sp>
      <p:sp>
        <p:nvSpPr>
          <p:cNvPr id="15" name="Oval 14"/>
          <p:cNvSpPr/>
          <p:nvPr/>
        </p:nvSpPr>
        <p:spPr bwMode="gray">
          <a:xfrm>
            <a:off x="8487094" y="3551798"/>
            <a:ext cx="151097" cy="199283"/>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1</a:t>
            </a:r>
          </a:p>
        </p:txBody>
      </p:sp>
    </p:spTree>
    <p:extLst>
      <p:ext uri="{BB962C8B-B14F-4D97-AF65-F5344CB8AC3E}">
        <p14:creationId xmlns:p14="http://schemas.microsoft.com/office/powerpoint/2010/main" val="3556164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ctrTitle"/>
          </p:nvPr>
        </p:nvSpPr>
        <p:spPr>
          <a:xfrm>
            <a:off x="1870900" y="3267982"/>
            <a:ext cx="5103406" cy="1230794"/>
          </a:xfrm>
        </p:spPr>
        <p:txBody>
          <a:bodyPr/>
          <a:lstStyle/>
          <a:p>
            <a:pPr algn="ctr"/>
            <a:r>
              <a:rPr lang="en-US" sz="3333" dirty="0"/>
              <a:t>Thank you for joining the </a:t>
            </a:r>
            <a:br>
              <a:rPr lang="en-US" sz="3333" dirty="0"/>
            </a:br>
            <a:r>
              <a:rPr lang="en-US" sz="3333" dirty="0"/>
              <a:t>Ariba Network!</a:t>
            </a:r>
          </a:p>
        </p:txBody>
      </p:sp>
      <p:sp>
        <p:nvSpPr>
          <p:cNvPr id="5" name="Action Button: Help 4">
            <a:hlinkClick r:id="" action="ppaction://noaction" highlightClick="1"/>
          </p:cNvPr>
          <p:cNvSpPr/>
          <p:nvPr/>
        </p:nvSpPr>
        <p:spPr bwMode="gray">
          <a:xfrm>
            <a:off x="7153346" y="6558603"/>
            <a:ext cx="326196" cy="276314"/>
          </a:xfrm>
          <a:prstGeom prst="actionButtonHelp">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2" name="Picture 1"/>
          <p:cNvPicPr>
            <a:picLocks noChangeAspect="1"/>
          </p:cNvPicPr>
          <p:nvPr/>
        </p:nvPicPr>
        <p:blipFill>
          <a:blip r:embed="rId3"/>
          <a:stretch>
            <a:fillRect/>
          </a:stretch>
        </p:blipFill>
        <p:spPr>
          <a:xfrm>
            <a:off x="315589" y="5986426"/>
            <a:ext cx="2142666" cy="417638"/>
          </a:xfrm>
          <a:prstGeom prst="rect">
            <a:avLst/>
          </a:prstGeom>
        </p:spPr>
      </p:pic>
      <p:pic>
        <p:nvPicPr>
          <p:cNvPr id="6" name="Picture Placeholder 4">
            <a:extLst>
              <a:ext uri="{FF2B5EF4-FFF2-40B4-BE49-F238E27FC236}">
                <a16:creationId xmlns:a16="http://schemas.microsoft.com/office/drawing/2014/main" id="{132B55D2-9677-4BB9-8DE9-E548EF7ED98A}"/>
              </a:ext>
            </a:extLst>
          </p:cNvPr>
          <p:cNvPicPr>
            <a:picLocks noChangeAspect="1"/>
          </p:cNvPicPr>
          <p:nvPr/>
        </p:nvPicPr>
        <p:blipFill>
          <a:blip r:embed="rId4"/>
          <a:srcRect l="220" r="220"/>
          <a:stretch>
            <a:fillRect/>
          </a:stretch>
        </p:blipFill>
        <p:spPr>
          <a:xfrm>
            <a:off x="324000" y="162000"/>
            <a:ext cx="8496000" cy="2134800"/>
          </a:xfrm>
          <a:prstGeom prst="rect">
            <a:avLst/>
          </a:prstGeom>
        </p:spPr>
      </p:pic>
    </p:spTree>
    <p:extLst>
      <p:ext uri="{BB962C8B-B14F-4D97-AF65-F5344CB8AC3E}">
        <p14:creationId xmlns:p14="http://schemas.microsoft.com/office/powerpoint/2010/main" val="3485248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FC9D4-66E7-4AE1-934B-A3F0B35A123D}"/>
              </a:ext>
            </a:extLst>
          </p:cNvPr>
          <p:cNvSpPr>
            <a:spLocks noGrp="1"/>
          </p:cNvSpPr>
          <p:nvPr>
            <p:ph type="title"/>
          </p:nvPr>
        </p:nvSpPr>
        <p:spPr/>
        <p:txBody>
          <a:bodyPr/>
          <a:lstStyle/>
          <a:p>
            <a:r>
              <a:rPr lang="en-US" sz="3600" dirty="0"/>
              <a:t>Agenda</a:t>
            </a:r>
          </a:p>
        </p:txBody>
      </p:sp>
      <p:sp>
        <p:nvSpPr>
          <p:cNvPr id="3" name="Subtitle 2">
            <a:extLst>
              <a:ext uri="{FF2B5EF4-FFF2-40B4-BE49-F238E27FC236}">
                <a16:creationId xmlns:a16="http://schemas.microsoft.com/office/drawing/2014/main" id="{0D6352C4-56F2-493E-94AE-7AD61146BF27}"/>
              </a:ext>
            </a:extLst>
          </p:cNvPr>
          <p:cNvSpPr>
            <a:spLocks noGrp="1"/>
          </p:cNvSpPr>
          <p:nvPr>
            <p:ph type="subTitle" idx="1"/>
          </p:nvPr>
        </p:nvSpPr>
        <p:spPr>
          <a:xfrm>
            <a:off x="351179" y="1395167"/>
            <a:ext cx="6840000" cy="5006209"/>
          </a:xfrm>
        </p:spPr>
        <p:txBody>
          <a:bodyPr/>
          <a:lstStyle/>
          <a:p>
            <a:pPr marL="285750" indent="-285750">
              <a:buFont typeface="Arial" panose="020B0604020202020204" pitchFamily="34" charset="0"/>
              <a:buChar char="•"/>
            </a:pPr>
            <a:r>
              <a:rPr lang="en-US" sz="1400" dirty="0"/>
              <a:t>Scope of Products and Documents</a:t>
            </a:r>
          </a:p>
          <a:p>
            <a:endParaRPr lang="en-US" sz="1400" dirty="0"/>
          </a:p>
          <a:p>
            <a:pPr marL="285750" indent="-285750">
              <a:buFont typeface="Arial" panose="020B0604020202020204" pitchFamily="34" charset="0"/>
              <a:buChar char="•"/>
            </a:pPr>
            <a:r>
              <a:rPr lang="en-US" sz="1400" dirty="0"/>
              <a:t>Demo</a:t>
            </a:r>
          </a:p>
          <a:p>
            <a:pPr marL="800100" lvl="1" indent="-342900" algn="l">
              <a:buFont typeface="Wingdings" panose="05000000000000000000" pitchFamily="2" charset="2"/>
              <a:buChar char="ü"/>
            </a:pPr>
            <a:r>
              <a:rPr lang="en-US" sz="1400" dirty="0">
                <a:solidFill>
                  <a:srgbClr val="003147"/>
                </a:solidFill>
              </a:rPr>
              <a:t>Purchase Order Confirmations</a:t>
            </a:r>
          </a:p>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549055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28A3FD6-A5B0-453D-B2CB-97502727D969}"/>
              </a:ext>
            </a:extLst>
          </p:cNvPr>
          <p:cNvSpPr>
            <a:spLocks noGrp="1"/>
          </p:cNvSpPr>
          <p:nvPr>
            <p:ph type="body" sz="quarter" idx="10"/>
          </p:nvPr>
        </p:nvSpPr>
        <p:spPr>
          <a:xfrm>
            <a:off x="388961" y="1535373"/>
            <a:ext cx="8113779" cy="4285397"/>
          </a:xfrm>
        </p:spPr>
        <p:txBody>
          <a:bodyPr>
            <a:normAutofit fontScale="85000" lnSpcReduction="20000"/>
          </a:bodyPr>
          <a:lstStyle/>
          <a:p>
            <a:pPr marL="342900" indent="-342900">
              <a:buFont typeface="+mj-lt"/>
              <a:buAutoNum type="arabicPeriod"/>
            </a:pPr>
            <a:r>
              <a:rPr lang="en-US" b="0" dirty="0"/>
              <a:t>Purchase Order Confirmations must be submitted </a:t>
            </a:r>
            <a:r>
              <a:rPr lang="en-US" b="0" dirty="0">
                <a:solidFill>
                  <a:srgbClr val="FF0000"/>
                </a:solidFill>
              </a:rPr>
              <a:t>within 48 hours of PO receipt </a:t>
            </a:r>
            <a:r>
              <a:rPr lang="en-US" b="0" dirty="0"/>
              <a:t>to inform Stryker the supplier has received the order and to communicate the estimated delivery date. Stryker buyers will regularly monitor POs missing order confirmations to hold suppliers accountable  to submitting order confirmations.</a:t>
            </a:r>
          </a:p>
          <a:p>
            <a:pPr marL="134937" lvl="1"/>
            <a:r>
              <a:rPr lang="en-US" dirty="0"/>
              <a:t>	Purchase Order Confirmations should be created for all NEW/CHANGE PO’s as your           	scheduled GO LIVE date.</a:t>
            </a:r>
          </a:p>
          <a:p>
            <a:pPr marL="342900" indent="-342900">
              <a:buFont typeface="+mj-lt"/>
              <a:buAutoNum type="arabicPeriod"/>
            </a:pPr>
            <a:r>
              <a:rPr lang="en-US" b="0" dirty="0"/>
              <a:t>Delivery Date – can be edited and will be communicated to the Buyer if it is different than the need by date.</a:t>
            </a:r>
          </a:p>
          <a:p>
            <a:pPr marL="342900" indent="-342900">
              <a:buFont typeface="+mj-lt"/>
              <a:buAutoNum type="arabicPeriod"/>
            </a:pPr>
            <a:r>
              <a:rPr lang="en-US" b="0" dirty="0"/>
              <a:t>Purchase orders/Purchase order lines cannot be rejected by the supplier. If the supplier needs a line removed or a purchase order cancelled, they must contact Stryker directly.</a:t>
            </a:r>
          </a:p>
          <a:p>
            <a:pPr marL="342900" indent="-342900">
              <a:buFont typeface="+mj-lt"/>
              <a:buAutoNum type="arabicPeriod"/>
            </a:pPr>
            <a:r>
              <a:rPr lang="en-US" b="0" dirty="0"/>
              <a:t>Price - Cannot be changed by a supplier in the Ariba Network. Supplier must contact Stryker to correct the price and reissue a change purchase order. The original purchase order version will be obsoleted in the Ariba Network and the new version with the same purchase order number will be sent to AN.</a:t>
            </a:r>
          </a:p>
          <a:p>
            <a:pPr marL="342900" indent="-342900">
              <a:buFont typeface="+mj-lt"/>
              <a:buAutoNum type="arabicPeriod"/>
            </a:pPr>
            <a:r>
              <a:rPr lang="en-US" b="0" dirty="0"/>
              <a:t>Quantity-  Supplier cannot change the quantity to be higher than the value on original PO.</a:t>
            </a:r>
          </a:p>
          <a:p>
            <a:pPr marL="342900" indent="-342900">
              <a:buFont typeface="+mj-lt"/>
              <a:buAutoNum type="arabicPeriod"/>
            </a:pPr>
            <a:r>
              <a:rPr lang="en-US" b="0" dirty="0"/>
              <a:t>No substitutions or backorders.</a:t>
            </a:r>
          </a:p>
          <a:p>
            <a:pPr marL="214255" indent="-214255">
              <a:buFont typeface="Arial" panose="020B0604020202020204" pitchFamily="34" charset="0"/>
              <a:buChar char="•"/>
            </a:pPr>
            <a:endParaRPr lang="en-US" dirty="0"/>
          </a:p>
          <a:p>
            <a:pPr marL="214255" indent="-214255">
              <a:buFont typeface="Arial" panose="020B0604020202020204" pitchFamily="34" charset="0"/>
              <a:buChar char="•"/>
            </a:pPr>
            <a:endParaRPr lang="en-US" dirty="0"/>
          </a:p>
          <a:p>
            <a:endParaRPr lang="en-US" dirty="0"/>
          </a:p>
        </p:txBody>
      </p:sp>
      <p:sp>
        <p:nvSpPr>
          <p:cNvPr id="2" name="Title 1">
            <a:extLst>
              <a:ext uri="{FF2B5EF4-FFF2-40B4-BE49-F238E27FC236}">
                <a16:creationId xmlns:a16="http://schemas.microsoft.com/office/drawing/2014/main" id="{622E43C4-C4C8-4AA0-8670-28C66672F9E6}"/>
              </a:ext>
            </a:extLst>
          </p:cNvPr>
          <p:cNvSpPr>
            <a:spLocks noGrp="1"/>
          </p:cNvSpPr>
          <p:nvPr>
            <p:ph type="title"/>
          </p:nvPr>
        </p:nvSpPr>
        <p:spPr>
          <a:xfrm>
            <a:off x="535385" y="613385"/>
            <a:ext cx="8387673" cy="276927"/>
          </a:xfrm>
        </p:spPr>
        <p:txBody>
          <a:bodyPr/>
          <a:lstStyle/>
          <a:p>
            <a:r>
              <a:rPr lang="en-US" dirty="0"/>
              <a:t>Purchase Order Confirmation Call Outs</a:t>
            </a:r>
          </a:p>
        </p:txBody>
      </p:sp>
    </p:spTree>
    <p:extLst>
      <p:ext uri="{BB962C8B-B14F-4D97-AF65-F5344CB8AC3E}">
        <p14:creationId xmlns:p14="http://schemas.microsoft.com/office/powerpoint/2010/main" val="2208147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BC42BF-BFC8-4E4B-BC1A-8370431F3679}"/>
              </a:ext>
            </a:extLst>
          </p:cNvPr>
          <p:cNvPicPr>
            <a:picLocks noChangeAspect="1"/>
          </p:cNvPicPr>
          <p:nvPr/>
        </p:nvPicPr>
        <p:blipFill>
          <a:blip r:embed="rId3"/>
          <a:stretch>
            <a:fillRect/>
          </a:stretch>
        </p:blipFill>
        <p:spPr>
          <a:xfrm>
            <a:off x="96685" y="2539988"/>
            <a:ext cx="8950629" cy="3770871"/>
          </a:xfrm>
          <a:prstGeom prst="rect">
            <a:avLst/>
          </a:prstGeom>
        </p:spPr>
      </p:pic>
      <p:sp>
        <p:nvSpPr>
          <p:cNvPr id="2" name="Title 1"/>
          <p:cNvSpPr>
            <a:spLocks noGrp="1"/>
          </p:cNvSpPr>
          <p:nvPr>
            <p:ph type="title"/>
          </p:nvPr>
        </p:nvSpPr>
        <p:spPr/>
        <p:txBody>
          <a:bodyPr/>
          <a:lstStyle/>
          <a:p>
            <a:r>
              <a:rPr lang="en-US" dirty="0"/>
              <a:t>Create Purchase Order Confirmation (Confirm Entire Order)</a:t>
            </a:r>
            <a:endParaRPr lang="en-US" b="0" dirty="0"/>
          </a:p>
        </p:txBody>
      </p:sp>
      <p:sp>
        <p:nvSpPr>
          <p:cNvPr id="14" name="TextBox 13"/>
          <p:cNvSpPr txBox="1"/>
          <p:nvPr/>
        </p:nvSpPr>
        <p:spPr>
          <a:xfrm>
            <a:off x="193371" y="1348427"/>
            <a:ext cx="9081257" cy="1191561"/>
          </a:xfrm>
          <a:prstGeom prst="rect">
            <a:avLst/>
          </a:prstGeom>
          <a:noFill/>
        </p:spPr>
        <p:txBody>
          <a:bodyPr wrap="square" lIns="0" tIns="0" rIns="0" bIns="0" rtlCol="0">
            <a:noAutofit/>
          </a:bodyPr>
          <a:lstStyle/>
          <a:p>
            <a:pPr marL="342900" marR="0" lvl="0" indent="-342900" algn="l" defTabSz="914400" rtl="0" eaLnBrk="1" fontAlgn="auto" latinLnBrk="0" hangingPunct="1">
              <a:lnSpc>
                <a:spcPts val="1700"/>
              </a:lnSpc>
              <a:spcBef>
                <a:spcPts val="0"/>
              </a:spcBef>
              <a:spcAft>
                <a:spcPts val="600"/>
              </a:spcAft>
              <a:buClr>
                <a:srgbClr val="F0AB00"/>
              </a:buClr>
              <a:buSzPct val="120000"/>
              <a:buFontTx/>
              <a:buAutoNum type="arabicPeriod"/>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Search </a:t>
            </a:r>
            <a:r>
              <a:rPr kumimoji="0" lang="en-US" sz="1400" b="0" i="0" u="none" strike="noStrike" kern="1200" cap="none" spc="0" normalizeH="0" baseline="0" noProof="0" dirty="0">
                <a:ln>
                  <a:noFill/>
                </a:ln>
                <a:solidFill>
                  <a:srgbClr val="000000"/>
                </a:solidFill>
                <a:effectLst/>
                <a:uLnTx/>
                <a:uFillTx/>
                <a:latin typeface="Arial"/>
                <a:ea typeface="+mn-ea"/>
                <a:cs typeface="+mn-cs"/>
              </a:rPr>
              <a:t>for the Purchase Order in the Inbox in Orders and Releases.</a:t>
            </a:r>
          </a:p>
          <a:p>
            <a:pPr marL="342900" marR="0" lvl="0" indent="-342900" algn="l" defTabSz="914400" rtl="0" eaLnBrk="1" fontAlgn="auto" latinLnBrk="0" hangingPunct="1">
              <a:lnSpc>
                <a:spcPts val="1700"/>
              </a:lnSpc>
              <a:spcBef>
                <a:spcPts val="0"/>
              </a:spcBef>
              <a:spcAft>
                <a:spcPts val="600"/>
              </a:spcAft>
              <a:buClr>
                <a:srgbClr val="F0AB00"/>
              </a:buClr>
              <a:buSzPct val="120000"/>
              <a:buFontTx/>
              <a:buAutoNum type="arabicPeriod"/>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Click </a:t>
            </a:r>
            <a:r>
              <a:rPr kumimoji="0" lang="en-US" sz="1400" b="0" i="0" u="none" strike="noStrike" kern="1200" cap="none" spc="0" normalizeH="0" baseline="0" noProof="0" dirty="0">
                <a:ln>
                  <a:noFill/>
                </a:ln>
                <a:solidFill>
                  <a:srgbClr val="000000"/>
                </a:solidFill>
                <a:effectLst/>
                <a:uLnTx/>
                <a:uFillTx/>
                <a:latin typeface="Arial"/>
                <a:ea typeface="+mn-ea"/>
                <a:cs typeface="+mn-cs"/>
              </a:rPr>
              <a:t>the radio button for the order </a:t>
            </a:r>
          </a:p>
          <a:p>
            <a:pPr marL="342900" marR="0" lvl="0" indent="-342900" algn="l" defTabSz="914400" rtl="0" eaLnBrk="1" fontAlgn="auto" latinLnBrk="0" hangingPunct="1">
              <a:lnSpc>
                <a:spcPts val="1700"/>
              </a:lnSpc>
              <a:spcBef>
                <a:spcPts val="0"/>
              </a:spcBef>
              <a:spcAft>
                <a:spcPts val="600"/>
              </a:spcAft>
              <a:buClr>
                <a:srgbClr val="F0AB00"/>
              </a:buClr>
              <a:buSzPct val="120000"/>
              <a:buFontTx/>
              <a:buAutoNum type="arabicPeriod"/>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Click </a:t>
            </a:r>
            <a:r>
              <a:rPr kumimoji="0" lang="en-US" sz="1400" b="0" i="0" u="none" strike="noStrike" kern="1200" cap="none" spc="0" normalizeH="0" baseline="0" noProof="0" dirty="0">
                <a:ln>
                  <a:noFill/>
                </a:ln>
                <a:solidFill>
                  <a:srgbClr val="000000"/>
                </a:solidFill>
                <a:effectLst/>
                <a:uLnTx/>
                <a:uFillTx/>
                <a:latin typeface="Arial"/>
                <a:ea typeface="+mn-ea"/>
                <a:cs typeface="+mn-cs"/>
              </a:rPr>
              <a:t>Create Order Confirmation button</a:t>
            </a:r>
            <a:endParaRPr kumimoji="0" lang="en-US" sz="1400" b="1"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auto" latinLnBrk="0" hangingPunct="1">
              <a:lnSpc>
                <a:spcPts val="1700"/>
              </a:lnSpc>
              <a:spcBef>
                <a:spcPts val="0"/>
              </a:spcBef>
              <a:spcAft>
                <a:spcPts val="600"/>
              </a:spcAft>
              <a:buClr>
                <a:srgbClr val="F0AB00"/>
              </a:buClr>
              <a:buSzPct val="120000"/>
              <a:buFontTx/>
              <a:buAutoNum type="arabicPeriod"/>
              <a:tabLst/>
              <a:defRPr/>
            </a:pPr>
            <a:r>
              <a:rPr kumimoji="0" lang="en-US" sz="1400" b="1" i="0" u="none" strike="noStrike" kern="0" cap="none" spc="0" normalizeH="0" baseline="0" noProof="0" dirty="0">
                <a:ln>
                  <a:noFill/>
                </a:ln>
                <a:solidFill>
                  <a:srgbClr val="000000"/>
                </a:solidFill>
                <a:effectLst/>
                <a:uLnTx/>
                <a:uFillTx/>
                <a:latin typeface="Arial"/>
                <a:ea typeface="+mn-ea"/>
                <a:cs typeface="+mn-cs"/>
              </a:rPr>
              <a:t>Click </a:t>
            </a:r>
            <a:r>
              <a:rPr kumimoji="0" lang="en-US" sz="1400" b="0" i="0" u="none" strike="noStrike" kern="0" cap="none" spc="0" normalizeH="0" baseline="0" noProof="0" dirty="0">
                <a:ln>
                  <a:noFill/>
                </a:ln>
                <a:solidFill>
                  <a:srgbClr val="000000"/>
                </a:solidFill>
                <a:effectLst/>
                <a:uLnTx/>
                <a:uFillTx/>
                <a:latin typeface="Arial"/>
                <a:ea typeface="+mn-ea"/>
                <a:cs typeface="+mn-cs"/>
              </a:rPr>
              <a:t>Confirm Entire Order (To confirm purchase order line items as is for quantity and delivery date)</a:t>
            </a:r>
          </a:p>
          <a:p>
            <a:pPr marL="0" marR="0" lvl="0" indent="0" algn="just" defTabSz="914400" rtl="0" eaLnBrk="1" fontAlgn="auto" latinLnBrk="0" hangingPunct="1">
              <a:lnSpc>
                <a:spcPts val="1700"/>
              </a:lnSpc>
              <a:spcBef>
                <a:spcPts val="0"/>
              </a:spcBef>
              <a:spcAft>
                <a:spcPts val="600"/>
              </a:spcAft>
              <a:buClr>
                <a:srgbClr val="F0AB00"/>
              </a:buClr>
              <a:buSzPct val="120000"/>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just" defTabSz="914400" rtl="0" eaLnBrk="1" fontAlgn="auto" latinLnBrk="0" hangingPunct="1">
              <a:lnSpc>
                <a:spcPts val="1700"/>
              </a:lnSpc>
              <a:spcBef>
                <a:spcPts val="0"/>
              </a:spcBef>
              <a:spcAft>
                <a:spcPts val="600"/>
              </a:spcAft>
              <a:buClr>
                <a:srgbClr val="F0AB00"/>
              </a:buClr>
              <a:buSzPct val="120000"/>
              <a:buFontTx/>
              <a:buAutoNum type="arabicPeriod"/>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23" name="Group 22"/>
          <p:cNvGrpSpPr/>
          <p:nvPr/>
        </p:nvGrpSpPr>
        <p:grpSpPr>
          <a:xfrm>
            <a:off x="7223469" y="167979"/>
            <a:ext cx="1414722" cy="275496"/>
            <a:chOff x="7223468" y="202707"/>
            <a:chExt cx="1414722" cy="275496"/>
          </a:xfrm>
        </p:grpSpPr>
        <p:sp>
          <p:nvSpPr>
            <p:cNvPr id="25" name="Action Button: Forward or Next 12">
              <a:hlinkClick r:id="" action="ppaction://hlinkshowjump?jump=nextslide" highlightClick="1"/>
            </p:cNvPr>
            <p:cNvSpPr/>
            <p:nvPr/>
          </p:nvSpPr>
          <p:spPr bwMode="gray">
            <a:xfrm>
              <a:off x="8363870" y="202707"/>
              <a:ext cx="274320" cy="274320"/>
            </a:xfrm>
            <a:prstGeom prst="actionButtonForwardNext">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6" name="Action Button: Home 13">
              <a:hlinkClick r:id="rId4" action="ppaction://hlinksldjump" highlightClick="1"/>
            </p:cNvPr>
            <p:cNvSpPr/>
            <p:nvPr/>
          </p:nvSpPr>
          <p:spPr bwMode="gray">
            <a:xfrm>
              <a:off x="7223468" y="203883"/>
              <a:ext cx="274320" cy="274320"/>
            </a:xfrm>
            <a:prstGeom prst="actionButtonHome">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7" name="Action Button: Back or Previous 14">
              <a:hlinkClick r:id="" action="ppaction://hlinkshowjump?jump=previousslide" highlightClick="1"/>
            </p:cNvPr>
            <p:cNvSpPr/>
            <p:nvPr/>
          </p:nvSpPr>
          <p:spPr bwMode="gray">
            <a:xfrm>
              <a:off x="7982480" y="203733"/>
              <a:ext cx="274320" cy="274320"/>
            </a:xfrm>
            <a:prstGeom prst="actionButtonBackPrevious">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8" name="Action Button: Beginning 15">
              <a:hlinkClick r:id="" action="ppaction://noaction" highlightClick="1"/>
            </p:cNvPr>
            <p:cNvSpPr/>
            <p:nvPr/>
          </p:nvSpPr>
          <p:spPr bwMode="gray">
            <a:xfrm>
              <a:off x="7611404" y="202707"/>
              <a:ext cx="274320" cy="274320"/>
            </a:xfrm>
            <a:prstGeom prst="actionButtonBeginning">
              <a:avLst/>
            </a:prstGeom>
            <a:solidFill>
              <a:schemeClr val="bg1"/>
            </a:solidFill>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sp>
        <p:nvSpPr>
          <p:cNvPr id="20" name="Action Button: Help 19">
            <a:hlinkClick r:id="" action="ppaction://noaction" highlightClick="1"/>
          </p:cNvPr>
          <p:cNvSpPr/>
          <p:nvPr/>
        </p:nvSpPr>
        <p:spPr bwMode="gray">
          <a:xfrm>
            <a:off x="7153346" y="6558603"/>
            <a:ext cx="326196" cy="276314"/>
          </a:xfrm>
          <a:prstGeom prst="actionButtonHelp">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9" name="Oval 18"/>
          <p:cNvSpPr/>
          <p:nvPr/>
        </p:nvSpPr>
        <p:spPr bwMode="gray">
          <a:xfrm>
            <a:off x="1568183" y="4116330"/>
            <a:ext cx="151097" cy="199283"/>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1</a:t>
            </a:r>
          </a:p>
        </p:txBody>
      </p:sp>
      <p:sp>
        <p:nvSpPr>
          <p:cNvPr id="21" name="Oval 20"/>
          <p:cNvSpPr/>
          <p:nvPr/>
        </p:nvSpPr>
        <p:spPr bwMode="gray">
          <a:xfrm>
            <a:off x="381534" y="5192572"/>
            <a:ext cx="151097" cy="199283"/>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2</a:t>
            </a:r>
          </a:p>
        </p:txBody>
      </p:sp>
      <p:sp>
        <p:nvSpPr>
          <p:cNvPr id="22" name="Oval 21"/>
          <p:cNvSpPr/>
          <p:nvPr/>
        </p:nvSpPr>
        <p:spPr bwMode="gray">
          <a:xfrm>
            <a:off x="368852" y="5507192"/>
            <a:ext cx="151097" cy="199283"/>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3</a:t>
            </a:r>
          </a:p>
        </p:txBody>
      </p:sp>
      <p:sp>
        <p:nvSpPr>
          <p:cNvPr id="16" name="Oval 15">
            <a:extLst>
              <a:ext uri="{FF2B5EF4-FFF2-40B4-BE49-F238E27FC236}">
                <a16:creationId xmlns:a16="http://schemas.microsoft.com/office/drawing/2014/main" id="{6F99B650-E37B-4A6E-8BF2-EFA8560E3C88}"/>
              </a:ext>
            </a:extLst>
          </p:cNvPr>
          <p:cNvSpPr/>
          <p:nvPr/>
        </p:nvSpPr>
        <p:spPr bwMode="gray">
          <a:xfrm>
            <a:off x="406960" y="5706475"/>
            <a:ext cx="151097" cy="199283"/>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4</a:t>
            </a:r>
          </a:p>
        </p:txBody>
      </p:sp>
    </p:spTree>
    <p:extLst>
      <p:ext uri="{BB962C8B-B14F-4D97-AF65-F5344CB8AC3E}">
        <p14:creationId xmlns:p14="http://schemas.microsoft.com/office/powerpoint/2010/main" val="3442204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6B1E0F-44BB-46AB-B11C-63DB29A2EB99}"/>
              </a:ext>
            </a:extLst>
          </p:cNvPr>
          <p:cNvPicPr>
            <a:picLocks noChangeAspect="1"/>
          </p:cNvPicPr>
          <p:nvPr/>
        </p:nvPicPr>
        <p:blipFill>
          <a:blip r:embed="rId3"/>
          <a:stretch>
            <a:fillRect/>
          </a:stretch>
        </p:blipFill>
        <p:spPr>
          <a:xfrm>
            <a:off x="381534" y="2739271"/>
            <a:ext cx="8069580" cy="2825686"/>
          </a:xfrm>
          <a:prstGeom prst="rect">
            <a:avLst/>
          </a:prstGeom>
        </p:spPr>
      </p:pic>
      <p:sp>
        <p:nvSpPr>
          <p:cNvPr id="2" name="Title 1"/>
          <p:cNvSpPr>
            <a:spLocks noGrp="1"/>
          </p:cNvSpPr>
          <p:nvPr>
            <p:ph type="title"/>
          </p:nvPr>
        </p:nvSpPr>
        <p:spPr/>
        <p:txBody>
          <a:bodyPr/>
          <a:lstStyle/>
          <a:p>
            <a:r>
              <a:rPr lang="en-US" dirty="0"/>
              <a:t>Create Purchase Order Confirmation (Confirm Entire Order)</a:t>
            </a:r>
            <a:endParaRPr lang="en-US" b="0" dirty="0"/>
          </a:p>
        </p:txBody>
      </p:sp>
      <p:sp>
        <p:nvSpPr>
          <p:cNvPr id="14" name="TextBox 13"/>
          <p:cNvSpPr txBox="1"/>
          <p:nvPr/>
        </p:nvSpPr>
        <p:spPr>
          <a:xfrm>
            <a:off x="193371" y="1348427"/>
            <a:ext cx="9081257" cy="1191561"/>
          </a:xfrm>
          <a:prstGeom prst="rect">
            <a:avLst/>
          </a:prstGeom>
          <a:noFill/>
        </p:spPr>
        <p:txBody>
          <a:bodyPr wrap="square" lIns="0" tIns="0" rIns="0" bIns="0" rtlCol="0">
            <a:noAutofit/>
          </a:bodyPr>
          <a:lstStyle/>
          <a:p>
            <a:pPr marL="342900" marR="0" lvl="0" indent="-342900" algn="l" defTabSz="914400" rtl="0" eaLnBrk="1" fontAlgn="auto" latinLnBrk="0" hangingPunct="1">
              <a:lnSpc>
                <a:spcPts val="1700"/>
              </a:lnSpc>
              <a:spcBef>
                <a:spcPts val="0"/>
              </a:spcBef>
              <a:spcAft>
                <a:spcPts val="600"/>
              </a:spcAft>
              <a:buClr>
                <a:srgbClr val="F0AB00"/>
              </a:buClr>
              <a:buSzPct val="120000"/>
              <a:buFontTx/>
              <a:buAutoNum type="arabicPeriod"/>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Insert </a:t>
            </a:r>
            <a:r>
              <a:rPr kumimoji="0" lang="en-US" sz="1400" i="0" u="none" strike="noStrike" kern="1200" cap="none" spc="0" normalizeH="0" baseline="0" noProof="0" dirty="0">
                <a:ln>
                  <a:noFill/>
                </a:ln>
                <a:solidFill>
                  <a:srgbClr val="000000"/>
                </a:solidFill>
                <a:effectLst/>
                <a:uLnTx/>
                <a:uFillTx/>
                <a:latin typeface="Arial"/>
                <a:ea typeface="+mn-ea"/>
                <a:cs typeface="+mn-cs"/>
              </a:rPr>
              <a:t>confirmation number</a:t>
            </a:r>
          </a:p>
          <a:p>
            <a:pPr marL="342900" indent="-342900">
              <a:lnSpc>
                <a:spcPts val="1700"/>
              </a:lnSpc>
              <a:spcAft>
                <a:spcPts val="600"/>
              </a:spcAft>
              <a:buClr>
                <a:srgbClr val="F0AB00"/>
              </a:buClr>
              <a:buSzPct val="120000"/>
              <a:buFontTx/>
              <a:buAutoNum type="arabicPeriod"/>
              <a:defRPr/>
            </a:pPr>
            <a:r>
              <a:rPr lang="en-US" sz="1400" b="1" dirty="0">
                <a:solidFill>
                  <a:srgbClr val="000000"/>
                </a:solidFill>
              </a:rPr>
              <a:t>Click</a:t>
            </a:r>
            <a:r>
              <a:rPr lang="en-US" sz="1400" dirty="0">
                <a:solidFill>
                  <a:srgbClr val="000000"/>
                </a:solidFill>
              </a:rPr>
              <a:t> calendar icon and select estimated shipping date at header level (will be applied to all line items of order confirmation)</a:t>
            </a:r>
            <a:endParaRPr lang="en-US" sz="1400" b="1" dirty="0">
              <a:solidFill>
                <a:srgbClr val="000000"/>
              </a:solidFill>
            </a:endParaRPr>
          </a:p>
          <a:p>
            <a:pPr marL="342900" marR="0" lvl="0" indent="-342900" algn="l" defTabSz="914400" rtl="0" eaLnBrk="1" fontAlgn="auto" latinLnBrk="0" hangingPunct="1">
              <a:lnSpc>
                <a:spcPts val="1700"/>
              </a:lnSpc>
              <a:spcBef>
                <a:spcPts val="0"/>
              </a:spcBef>
              <a:spcAft>
                <a:spcPts val="600"/>
              </a:spcAft>
              <a:buClr>
                <a:srgbClr val="F0AB00"/>
              </a:buClr>
              <a:buSzPct val="120000"/>
              <a:buFontTx/>
              <a:buAutoNum type="arabicPeriod"/>
              <a:tabLst/>
              <a:defRPr/>
            </a:pPr>
            <a:r>
              <a:rPr lang="en-US" sz="1400" b="1" dirty="0">
                <a:solidFill>
                  <a:srgbClr val="000000"/>
                </a:solidFill>
              </a:rPr>
              <a:t>Click</a:t>
            </a:r>
            <a:r>
              <a:rPr lang="en-US" sz="1400" dirty="0">
                <a:solidFill>
                  <a:srgbClr val="000000"/>
                </a:solidFill>
              </a:rPr>
              <a:t> calendar icon and select estimated delivery date at header level (will be applied to all line items of order confirmation)</a:t>
            </a:r>
          </a:p>
          <a:p>
            <a:pPr marL="342900" marR="0" lvl="0" indent="-342900" algn="l" defTabSz="914400" rtl="0" eaLnBrk="1" fontAlgn="auto" latinLnBrk="0" hangingPunct="1">
              <a:lnSpc>
                <a:spcPts val="1700"/>
              </a:lnSpc>
              <a:spcBef>
                <a:spcPts val="0"/>
              </a:spcBef>
              <a:spcAft>
                <a:spcPts val="600"/>
              </a:spcAft>
              <a:buClr>
                <a:srgbClr val="F0AB00"/>
              </a:buClr>
              <a:buSzPct val="120000"/>
              <a:buFontTx/>
              <a:buAutoNum type="arabicPeriod"/>
              <a:tabLst/>
              <a:defRPr/>
            </a:pPr>
            <a:endParaRPr kumimoji="0" lang="en-US" sz="1400" i="0" u="none" strike="noStrike" kern="0" cap="none" spc="0" normalizeH="0" baseline="0" noProof="0" dirty="0">
              <a:ln>
                <a:noFill/>
              </a:ln>
              <a:solidFill>
                <a:srgbClr val="000000"/>
              </a:solidFill>
              <a:effectLst/>
              <a:uLnTx/>
              <a:uFillTx/>
              <a:latin typeface="Arial"/>
              <a:ea typeface="+mn-ea"/>
              <a:cs typeface="+mn-cs"/>
            </a:endParaRPr>
          </a:p>
          <a:p>
            <a:pPr marL="0" marR="0" lvl="0" indent="0" algn="just" defTabSz="914400" rtl="0" eaLnBrk="1" fontAlgn="auto" latinLnBrk="0" hangingPunct="1">
              <a:lnSpc>
                <a:spcPts val="1700"/>
              </a:lnSpc>
              <a:spcBef>
                <a:spcPts val="0"/>
              </a:spcBef>
              <a:spcAft>
                <a:spcPts val="600"/>
              </a:spcAft>
              <a:buClr>
                <a:srgbClr val="F0AB00"/>
              </a:buClr>
              <a:buSzPct val="120000"/>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just" defTabSz="914400" rtl="0" eaLnBrk="1" fontAlgn="auto" latinLnBrk="0" hangingPunct="1">
              <a:lnSpc>
                <a:spcPts val="1700"/>
              </a:lnSpc>
              <a:spcBef>
                <a:spcPts val="0"/>
              </a:spcBef>
              <a:spcAft>
                <a:spcPts val="600"/>
              </a:spcAft>
              <a:buClr>
                <a:srgbClr val="F0AB00"/>
              </a:buClr>
              <a:buSzPct val="120000"/>
              <a:buFontTx/>
              <a:buAutoNum type="arabicPeriod"/>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23" name="Group 22"/>
          <p:cNvGrpSpPr/>
          <p:nvPr/>
        </p:nvGrpSpPr>
        <p:grpSpPr>
          <a:xfrm>
            <a:off x="7223469" y="167979"/>
            <a:ext cx="1414722" cy="275496"/>
            <a:chOff x="7223468" y="202707"/>
            <a:chExt cx="1414722" cy="275496"/>
          </a:xfrm>
        </p:grpSpPr>
        <p:sp>
          <p:nvSpPr>
            <p:cNvPr id="25" name="Action Button: Forward or Next 12">
              <a:hlinkClick r:id="" action="ppaction://hlinkshowjump?jump=nextslide" highlightClick="1"/>
            </p:cNvPr>
            <p:cNvSpPr/>
            <p:nvPr/>
          </p:nvSpPr>
          <p:spPr bwMode="gray">
            <a:xfrm>
              <a:off x="8363870" y="202707"/>
              <a:ext cx="274320" cy="274320"/>
            </a:xfrm>
            <a:prstGeom prst="actionButtonForwardNext">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6" name="Action Button: Home 13">
              <a:hlinkClick r:id="rId4" action="ppaction://hlinksldjump" highlightClick="1"/>
            </p:cNvPr>
            <p:cNvSpPr/>
            <p:nvPr/>
          </p:nvSpPr>
          <p:spPr bwMode="gray">
            <a:xfrm>
              <a:off x="7223468" y="203883"/>
              <a:ext cx="274320" cy="274320"/>
            </a:xfrm>
            <a:prstGeom prst="actionButtonHome">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7" name="Action Button: Back or Previous 14">
              <a:hlinkClick r:id="" action="ppaction://hlinkshowjump?jump=previousslide" highlightClick="1"/>
            </p:cNvPr>
            <p:cNvSpPr/>
            <p:nvPr/>
          </p:nvSpPr>
          <p:spPr bwMode="gray">
            <a:xfrm>
              <a:off x="7982480" y="203733"/>
              <a:ext cx="274320" cy="274320"/>
            </a:xfrm>
            <a:prstGeom prst="actionButtonBackPrevious">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8" name="Action Button: Beginning 15">
              <a:hlinkClick r:id="" action="ppaction://noaction" highlightClick="1"/>
            </p:cNvPr>
            <p:cNvSpPr/>
            <p:nvPr/>
          </p:nvSpPr>
          <p:spPr bwMode="gray">
            <a:xfrm>
              <a:off x="7611404" y="202707"/>
              <a:ext cx="274320" cy="274320"/>
            </a:xfrm>
            <a:prstGeom prst="actionButtonBeginning">
              <a:avLst/>
            </a:prstGeom>
            <a:solidFill>
              <a:schemeClr val="bg1"/>
            </a:solidFill>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sp>
        <p:nvSpPr>
          <p:cNvPr id="20" name="Action Button: Help 19">
            <a:hlinkClick r:id="" action="ppaction://noaction" highlightClick="1"/>
          </p:cNvPr>
          <p:cNvSpPr/>
          <p:nvPr/>
        </p:nvSpPr>
        <p:spPr bwMode="gray">
          <a:xfrm>
            <a:off x="7153346" y="6558603"/>
            <a:ext cx="326196" cy="276314"/>
          </a:xfrm>
          <a:prstGeom prst="actionButtonHelp">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9" name="Oval 18"/>
          <p:cNvSpPr/>
          <p:nvPr/>
        </p:nvSpPr>
        <p:spPr bwMode="gray">
          <a:xfrm>
            <a:off x="3069323" y="3483870"/>
            <a:ext cx="151097" cy="199283"/>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1</a:t>
            </a:r>
          </a:p>
        </p:txBody>
      </p:sp>
      <p:sp>
        <p:nvSpPr>
          <p:cNvPr id="21" name="Oval 20"/>
          <p:cNvSpPr/>
          <p:nvPr/>
        </p:nvSpPr>
        <p:spPr bwMode="gray">
          <a:xfrm>
            <a:off x="3566694" y="4490368"/>
            <a:ext cx="151097" cy="199283"/>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2</a:t>
            </a:r>
          </a:p>
        </p:txBody>
      </p:sp>
      <p:sp>
        <p:nvSpPr>
          <p:cNvPr id="16" name="Oval 15">
            <a:extLst>
              <a:ext uri="{FF2B5EF4-FFF2-40B4-BE49-F238E27FC236}">
                <a16:creationId xmlns:a16="http://schemas.microsoft.com/office/drawing/2014/main" id="{6F99B650-E37B-4A6E-8BF2-EFA8560E3C88}"/>
              </a:ext>
            </a:extLst>
          </p:cNvPr>
          <p:cNvSpPr/>
          <p:nvPr/>
        </p:nvSpPr>
        <p:spPr bwMode="gray">
          <a:xfrm>
            <a:off x="3566693" y="4689651"/>
            <a:ext cx="151097" cy="199283"/>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lang="en-US" sz="1200" kern="0" dirty="0">
                <a:solidFill>
                  <a:srgbClr val="000000"/>
                </a:solidFill>
                <a:ea typeface="Arial Unicode MS" pitchFamily="34" charset="-128"/>
                <a:cs typeface="Arial Unicode MS" pitchFamily="34" charset="-128"/>
              </a:rPr>
              <a:t>3</a:t>
            </a:r>
            <a:endParaRPr kumimoji="0" lang="en-US" sz="12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Tree>
    <p:extLst>
      <p:ext uri="{BB962C8B-B14F-4D97-AF65-F5344CB8AC3E}">
        <p14:creationId xmlns:p14="http://schemas.microsoft.com/office/powerpoint/2010/main" val="4022138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BC42BF-BFC8-4E4B-BC1A-8370431F3679}"/>
              </a:ext>
            </a:extLst>
          </p:cNvPr>
          <p:cNvPicPr>
            <a:picLocks noChangeAspect="1"/>
          </p:cNvPicPr>
          <p:nvPr/>
        </p:nvPicPr>
        <p:blipFill>
          <a:blip r:embed="rId3"/>
          <a:stretch>
            <a:fillRect/>
          </a:stretch>
        </p:blipFill>
        <p:spPr>
          <a:xfrm>
            <a:off x="96685" y="2539988"/>
            <a:ext cx="8950629" cy="3770871"/>
          </a:xfrm>
          <a:prstGeom prst="rect">
            <a:avLst/>
          </a:prstGeom>
        </p:spPr>
      </p:pic>
      <p:sp>
        <p:nvSpPr>
          <p:cNvPr id="2" name="Title 1"/>
          <p:cNvSpPr>
            <a:spLocks noGrp="1"/>
          </p:cNvSpPr>
          <p:nvPr>
            <p:ph type="title"/>
          </p:nvPr>
        </p:nvSpPr>
        <p:spPr/>
        <p:txBody>
          <a:bodyPr/>
          <a:lstStyle/>
          <a:p>
            <a:r>
              <a:rPr lang="en-US" dirty="0"/>
              <a:t>Create Purchase Order Confirmation (Update Line Items)</a:t>
            </a:r>
            <a:endParaRPr lang="en-US" b="0" dirty="0"/>
          </a:p>
        </p:txBody>
      </p:sp>
      <p:sp>
        <p:nvSpPr>
          <p:cNvPr id="14" name="TextBox 13"/>
          <p:cNvSpPr txBox="1"/>
          <p:nvPr/>
        </p:nvSpPr>
        <p:spPr>
          <a:xfrm>
            <a:off x="193371" y="1348427"/>
            <a:ext cx="9081257" cy="1191561"/>
          </a:xfrm>
          <a:prstGeom prst="rect">
            <a:avLst/>
          </a:prstGeom>
          <a:noFill/>
        </p:spPr>
        <p:txBody>
          <a:bodyPr wrap="square" lIns="0" tIns="0" rIns="0" bIns="0" rtlCol="0">
            <a:noAutofit/>
          </a:bodyPr>
          <a:lstStyle/>
          <a:p>
            <a:pPr marL="342900" marR="0" lvl="0" indent="-342900" algn="l" defTabSz="914400" rtl="0" eaLnBrk="1" fontAlgn="auto" latinLnBrk="0" hangingPunct="1">
              <a:lnSpc>
                <a:spcPts val="1700"/>
              </a:lnSpc>
              <a:spcBef>
                <a:spcPts val="0"/>
              </a:spcBef>
              <a:spcAft>
                <a:spcPts val="600"/>
              </a:spcAft>
              <a:buClr>
                <a:srgbClr val="F0AB00"/>
              </a:buClr>
              <a:buSzPct val="120000"/>
              <a:buFontTx/>
              <a:buAutoNum type="arabicPeriod"/>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Search </a:t>
            </a:r>
            <a:r>
              <a:rPr kumimoji="0" lang="en-US" sz="1400" b="0" i="0" u="none" strike="noStrike" kern="1200" cap="none" spc="0" normalizeH="0" baseline="0" noProof="0" dirty="0">
                <a:ln>
                  <a:noFill/>
                </a:ln>
                <a:solidFill>
                  <a:srgbClr val="000000"/>
                </a:solidFill>
                <a:effectLst/>
                <a:uLnTx/>
                <a:uFillTx/>
                <a:latin typeface="Arial"/>
                <a:ea typeface="+mn-ea"/>
                <a:cs typeface="+mn-cs"/>
              </a:rPr>
              <a:t>for the Purchase Order in the Inbox in Orders and Releases.</a:t>
            </a:r>
          </a:p>
          <a:p>
            <a:pPr marL="342900" marR="0" lvl="0" indent="-342900" algn="l" defTabSz="914400" rtl="0" eaLnBrk="1" fontAlgn="auto" latinLnBrk="0" hangingPunct="1">
              <a:lnSpc>
                <a:spcPts val="1700"/>
              </a:lnSpc>
              <a:spcBef>
                <a:spcPts val="0"/>
              </a:spcBef>
              <a:spcAft>
                <a:spcPts val="600"/>
              </a:spcAft>
              <a:buClr>
                <a:srgbClr val="F0AB00"/>
              </a:buClr>
              <a:buSzPct val="120000"/>
              <a:buFontTx/>
              <a:buAutoNum type="arabicPeriod"/>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Click </a:t>
            </a:r>
            <a:r>
              <a:rPr kumimoji="0" lang="en-US" sz="1400" b="0" i="0" u="none" strike="noStrike" kern="1200" cap="none" spc="0" normalizeH="0" baseline="0" noProof="0" dirty="0">
                <a:ln>
                  <a:noFill/>
                </a:ln>
                <a:solidFill>
                  <a:srgbClr val="000000"/>
                </a:solidFill>
                <a:effectLst/>
                <a:uLnTx/>
                <a:uFillTx/>
                <a:latin typeface="Arial"/>
                <a:ea typeface="+mn-ea"/>
                <a:cs typeface="+mn-cs"/>
              </a:rPr>
              <a:t>the radio button for the order </a:t>
            </a:r>
          </a:p>
          <a:p>
            <a:pPr marL="342900" marR="0" lvl="0" indent="-342900" algn="l" defTabSz="914400" rtl="0" eaLnBrk="1" fontAlgn="auto" latinLnBrk="0" hangingPunct="1">
              <a:lnSpc>
                <a:spcPts val="1700"/>
              </a:lnSpc>
              <a:spcBef>
                <a:spcPts val="0"/>
              </a:spcBef>
              <a:spcAft>
                <a:spcPts val="600"/>
              </a:spcAft>
              <a:buClr>
                <a:srgbClr val="F0AB00"/>
              </a:buClr>
              <a:buSzPct val="120000"/>
              <a:buFontTx/>
              <a:buAutoNum type="arabicPeriod"/>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Click </a:t>
            </a:r>
            <a:r>
              <a:rPr kumimoji="0" lang="en-US" sz="1400" b="0" i="0" u="none" strike="noStrike" kern="1200" cap="none" spc="0" normalizeH="0" baseline="0" noProof="0" dirty="0">
                <a:ln>
                  <a:noFill/>
                </a:ln>
                <a:solidFill>
                  <a:srgbClr val="000000"/>
                </a:solidFill>
                <a:effectLst/>
                <a:uLnTx/>
                <a:uFillTx/>
                <a:latin typeface="Arial"/>
                <a:ea typeface="+mn-ea"/>
                <a:cs typeface="+mn-cs"/>
              </a:rPr>
              <a:t>Create Order Confirmation button</a:t>
            </a:r>
            <a:endParaRPr kumimoji="0" lang="en-US" sz="1400" b="1"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auto" latinLnBrk="0" hangingPunct="1">
              <a:lnSpc>
                <a:spcPts val="1700"/>
              </a:lnSpc>
              <a:spcBef>
                <a:spcPts val="0"/>
              </a:spcBef>
              <a:spcAft>
                <a:spcPts val="600"/>
              </a:spcAft>
              <a:buClr>
                <a:srgbClr val="F0AB00"/>
              </a:buClr>
              <a:buSzPct val="120000"/>
              <a:buFontTx/>
              <a:buAutoNum type="arabicPeriod"/>
              <a:tabLst/>
              <a:defRPr/>
            </a:pPr>
            <a:r>
              <a:rPr kumimoji="0" lang="en-US" sz="1400" b="1" i="0" u="none" strike="noStrike" kern="0" cap="none" spc="0" normalizeH="0" baseline="0" noProof="0" dirty="0">
                <a:ln>
                  <a:noFill/>
                </a:ln>
                <a:solidFill>
                  <a:srgbClr val="000000"/>
                </a:solidFill>
                <a:effectLst/>
                <a:uLnTx/>
                <a:uFillTx/>
                <a:latin typeface="Arial"/>
                <a:ea typeface="+mn-ea"/>
                <a:cs typeface="+mn-cs"/>
              </a:rPr>
              <a:t>Click </a:t>
            </a:r>
            <a:r>
              <a:rPr kumimoji="0" lang="en-US" sz="1400" b="0" i="0" u="none" strike="noStrike" kern="0" cap="none" spc="0" normalizeH="0" baseline="0" noProof="0" dirty="0">
                <a:ln>
                  <a:noFill/>
                </a:ln>
                <a:solidFill>
                  <a:srgbClr val="000000"/>
                </a:solidFill>
                <a:effectLst/>
                <a:uLnTx/>
                <a:uFillTx/>
                <a:latin typeface="Arial"/>
                <a:ea typeface="+mn-ea"/>
                <a:cs typeface="+mn-cs"/>
              </a:rPr>
              <a:t>Update Line Items (if you wish to change the quantity on the confirmation)</a:t>
            </a:r>
          </a:p>
          <a:p>
            <a:pPr marL="0" marR="0" lvl="0" indent="0" algn="just" defTabSz="914400" rtl="0" eaLnBrk="1" fontAlgn="auto" latinLnBrk="0" hangingPunct="1">
              <a:lnSpc>
                <a:spcPts val="1700"/>
              </a:lnSpc>
              <a:spcBef>
                <a:spcPts val="0"/>
              </a:spcBef>
              <a:spcAft>
                <a:spcPts val="600"/>
              </a:spcAft>
              <a:buClr>
                <a:srgbClr val="F0AB00"/>
              </a:buClr>
              <a:buSzPct val="120000"/>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just" defTabSz="914400" rtl="0" eaLnBrk="1" fontAlgn="auto" latinLnBrk="0" hangingPunct="1">
              <a:lnSpc>
                <a:spcPts val="1700"/>
              </a:lnSpc>
              <a:spcBef>
                <a:spcPts val="0"/>
              </a:spcBef>
              <a:spcAft>
                <a:spcPts val="600"/>
              </a:spcAft>
              <a:buClr>
                <a:srgbClr val="F0AB00"/>
              </a:buClr>
              <a:buSzPct val="120000"/>
              <a:buFontTx/>
              <a:buAutoNum type="arabicPeriod"/>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23" name="Group 22"/>
          <p:cNvGrpSpPr/>
          <p:nvPr/>
        </p:nvGrpSpPr>
        <p:grpSpPr>
          <a:xfrm>
            <a:off x="7223469" y="167979"/>
            <a:ext cx="1414722" cy="275496"/>
            <a:chOff x="7223468" y="202707"/>
            <a:chExt cx="1414722" cy="275496"/>
          </a:xfrm>
        </p:grpSpPr>
        <p:sp>
          <p:nvSpPr>
            <p:cNvPr id="25" name="Action Button: Forward or Next 12">
              <a:hlinkClick r:id="" action="ppaction://hlinkshowjump?jump=nextslide" highlightClick="1"/>
            </p:cNvPr>
            <p:cNvSpPr/>
            <p:nvPr/>
          </p:nvSpPr>
          <p:spPr bwMode="gray">
            <a:xfrm>
              <a:off x="8363870" y="202707"/>
              <a:ext cx="274320" cy="274320"/>
            </a:xfrm>
            <a:prstGeom prst="actionButtonForwardNext">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6" name="Action Button: Home 13">
              <a:hlinkClick r:id="rId4" action="ppaction://hlinksldjump" highlightClick="1"/>
            </p:cNvPr>
            <p:cNvSpPr/>
            <p:nvPr/>
          </p:nvSpPr>
          <p:spPr bwMode="gray">
            <a:xfrm>
              <a:off x="7223468" y="203883"/>
              <a:ext cx="274320" cy="274320"/>
            </a:xfrm>
            <a:prstGeom prst="actionButtonHome">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7" name="Action Button: Back or Previous 14">
              <a:hlinkClick r:id="" action="ppaction://hlinkshowjump?jump=previousslide" highlightClick="1"/>
            </p:cNvPr>
            <p:cNvSpPr/>
            <p:nvPr/>
          </p:nvSpPr>
          <p:spPr bwMode="gray">
            <a:xfrm>
              <a:off x="7982480" y="203733"/>
              <a:ext cx="274320" cy="274320"/>
            </a:xfrm>
            <a:prstGeom prst="actionButtonBackPrevious">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8" name="Action Button: Beginning 15">
              <a:hlinkClick r:id="" action="ppaction://noaction" highlightClick="1"/>
            </p:cNvPr>
            <p:cNvSpPr/>
            <p:nvPr/>
          </p:nvSpPr>
          <p:spPr bwMode="gray">
            <a:xfrm>
              <a:off x="7611404" y="202707"/>
              <a:ext cx="274320" cy="274320"/>
            </a:xfrm>
            <a:prstGeom prst="actionButtonBeginning">
              <a:avLst/>
            </a:prstGeom>
            <a:solidFill>
              <a:schemeClr val="bg1"/>
            </a:solidFill>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sp>
        <p:nvSpPr>
          <p:cNvPr id="20" name="Action Button: Help 19">
            <a:hlinkClick r:id="" action="ppaction://noaction" highlightClick="1"/>
          </p:cNvPr>
          <p:cNvSpPr/>
          <p:nvPr/>
        </p:nvSpPr>
        <p:spPr bwMode="gray">
          <a:xfrm>
            <a:off x="7153346" y="6558603"/>
            <a:ext cx="326196" cy="276314"/>
          </a:xfrm>
          <a:prstGeom prst="actionButtonHelp">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9" name="Oval 18"/>
          <p:cNvSpPr/>
          <p:nvPr/>
        </p:nvSpPr>
        <p:spPr bwMode="gray">
          <a:xfrm>
            <a:off x="1568183" y="4116330"/>
            <a:ext cx="151097" cy="199283"/>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1</a:t>
            </a:r>
          </a:p>
        </p:txBody>
      </p:sp>
      <p:sp>
        <p:nvSpPr>
          <p:cNvPr id="21" name="Oval 20"/>
          <p:cNvSpPr/>
          <p:nvPr/>
        </p:nvSpPr>
        <p:spPr bwMode="gray">
          <a:xfrm>
            <a:off x="381534" y="5192572"/>
            <a:ext cx="151097" cy="199283"/>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2</a:t>
            </a:r>
          </a:p>
        </p:txBody>
      </p:sp>
      <p:sp>
        <p:nvSpPr>
          <p:cNvPr id="22" name="Oval 21"/>
          <p:cNvSpPr/>
          <p:nvPr/>
        </p:nvSpPr>
        <p:spPr bwMode="gray">
          <a:xfrm>
            <a:off x="368852" y="5507192"/>
            <a:ext cx="151097" cy="199283"/>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3</a:t>
            </a:r>
          </a:p>
        </p:txBody>
      </p:sp>
      <p:sp>
        <p:nvSpPr>
          <p:cNvPr id="16" name="Oval 15">
            <a:extLst>
              <a:ext uri="{FF2B5EF4-FFF2-40B4-BE49-F238E27FC236}">
                <a16:creationId xmlns:a16="http://schemas.microsoft.com/office/drawing/2014/main" id="{6F99B650-E37B-4A6E-8BF2-EFA8560E3C88}"/>
              </a:ext>
            </a:extLst>
          </p:cNvPr>
          <p:cNvSpPr/>
          <p:nvPr/>
        </p:nvSpPr>
        <p:spPr bwMode="gray">
          <a:xfrm>
            <a:off x="381534" y="5831052"/>
            <a:ext cx="151097" cy="199283"/>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4</a:t>
            </a:r>
          </a:p>
        </p:txBody>
      </p:sp>
    </p:spTree>
    <p:extLst>
      <p:ext uri="{BB962C8B-B14F-4D97-AF65-F5344CB8AC3E}">
        <p14:creationId xmlns:p14="http://schemas.microsoft.com/office/powerpoint/2010/main" val="794928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79565" y="2449877"/>
            <a:ext cx="7384869" cy="3648886"/>
          </a:xfrm>
          <a:prstGeom prst="rect">
            <a:avLst/>
          </a:prstGeom>
        </p:spPr>
      </p:pic>
      <p:sp>
        <p:nvSpPr>
          <p:cNvPr id="2" name="Title 1"/>
          <p:cNvSpPr>
            <a:spLocks noGrp="1"/>
          </p:cNvSpPr>
          <p:nvPr>
            <p:ph type="title"/>
          </p:nvPr>
        </p:nvSpPr>
        <p:spPr/>
        <p:txBody>
          <a:bodyPr/>
          <a:lstStyle/>
          <a:p>
            <a:r>
              <a:rPr lang="en-US" dirty="0"/>
              <a:t>Create Purchase Order Confirmation</a:t>
            </a:r>
            <a:br>
              <a:rPr lang="en-US" dirty="0"/>
            </a:br>
            <a:r>
              <a:rPr lang="en-US" b="0" dirty="0"/>
              <a:t>Header Information</a:t>
            </a:r>
          </a:p>
        </p:txBody>
      </p:sp>
      <p:sp>
        <p:nvSpPr>
          <p:cNvPr id="14" name="TextBox 13"/>
          <p:cNvSpPr txBox="1"/>
          <p:nvPr/>
        </p:nvSpPr>
        <p:spPr>
          <a:xfrm>
            <a:off x="324000" y="1444863"/>
            <a:ext cx="9081257" cy="1084852"/>
          </a:xfrm>
          <a:prstGeom prst="rect">
            <a:avLst/>
          </a:prstGeom>
          <a:noFill/>
        </p:spPr>
        <p:txBody>
          <a:bodyPr wrap="square" lIns="0" tIns="0" rIns="0" bIns="0" rtlCol="0">
            <a:noAutofit/>
          </a:bodyPr>
          <a:lstStyle/>
          <a:p>
            <a:pPr marL="342900" marR="0" lvl="0" indent="-342900" algn="l" defTabSz="914400" rtl="0" eaLnBrk="1" fontAlgn="auto" latinLnBrk="0" hangingPunct="1">
              <a:lnSpc>
                <a:spcPts val="1700"/>
              </a:lnSpc>
              <a:spcBef>
                <a:spcPts val="0"/>
              </a:spcBef>
              <a:spcAft>
                <a:spcPts val="600"/>
              </a:spcAft>
              <a:buClr>
                <a:srgbClr val="F0AB00"/>
              </a:buClr>
              <a:buSzPct val="120000"/>
              <a:buFontTx/>
              <a:buAutoNum type="arabicPeriod"/>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Enter</a:t>
            </a:r>
            <a:r>
              <a:rPr kumimoji="0" lang="en-US" sz="1400" b="0" i="0" u="none" strike="noStrike" kern="1200" cap="none" spc="0" normalizeH="0" baseline="0" noProof="0" dirty="0">
                <a:ln>
                  <a:noFill/>
                </a:ln>
                <a:solidFill>
                  <a:srgbClr val="000000"/>
                </a:solidFill>
                <a:effectLst/>
                <a:uLnTx/>
                <a:uFillTx/>
                <a:latin typeface="Arial"/>
                <a:ea typeface="+mn-ea"/>
                <a:cs typeface="+mn-cs"/>
              </a:rPr>
              <a:t> the Confirmation Number </a:t>
            </a:r>
          </a:p>
          <a:p>
            <a:pPr marL="342900" marR="0" lvl="0" indent="-342900" algn="l" defTabSz="914400" rtl="0" eaLnBrk="1" fontAlgn="auto" latinLnBrk="0" hangingPunct="1">
              <a:lnSpc>
                <a:spcPts val="1700"/>
              </a:lnSpc>
              <a:spcBef>
                <a:spcPts val="0"/>
              </a:spcBef>
              <a:spcAft>
                <a:spcPts val="600"/>
              </a:spcAft>
              <a:buClr>
                <a:srgbClr val="F0AB00"/>
              </a:buClr>
              <a:buSzPct val="120000"/>
              <a:buFontTx/>
              <a:buAutoNum type="arabicPeriod"/>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Enter </a:t>
            </a:r>
            <a:r>
              <a:rPr kumimoji="0" lang="en-US" sz="1400" b="0" i="0" u="none" strike="noStrike" kern="1200" cap="none" spc="0" normalizeH="0" baseline="0" noProof="0" dirty="0">
                <a:ln>
                  <a:noFill/>
                </a:ln>
                <a:solidFill>
                  <a:srgbClr val="000000"/>
                </a:solidFill>
                <a:effectLst/>
                <a:uLnTx/>
                <a:uFillTx/>
                <a:latin typeface="Arial"/>
                <a:ea typeface="+mn-ea"/>
                <a:cs typeface="+mn-cs"/>
              </a:rPr>
              <a:t>the Estimated Delivery Date (required)</a:t>
            </a:r>
          </a:p>
          <a:p>
            <a:pPr marL="0" marR="0" lvl="0" indent="0" algn="just" defTabSz="914400" rtl="0" eaLnBrk="1" fontAlgn="auto" latinLnBrk="0" hangingPunct="1">
              <a:lnSpc>
                <a:spcPts val="1700"/>
              </a:lnSpc>
              <a:spcBef>
                <a:spcPts val="0"/>
              </a:spcBef>
              <a:spcAft>
                <a:spcPts val="600"/>
              </a:spcAft>
              <a:buClr>
                <a:srgbClr val="F0AB00"/>
              </a:buClr>
              <a:buSzPct val="120000"/>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just" defTabSz="914400" rtl="0" eaLnBrk="1" fontAlgn="auto" latinLnBrk="0" hangingPunct="1">
              <a:lnSpc>
                <a:spcPts val="1700"/>
              </a:lnSpc>
              <a:spcBef>
                <a:spcPts val="0"/>
              </a:spcBef>
              <a:spcAft>
                <a:spcPts val="600"/>
              </a:spcAft>
              <a:buClr>
                <a:srgbClr val="F0AB00"/>
              </a:buClr>
              <a:buSzPct val="120000"/>
              <a:buFontTx/>
              <a:buAutoNum type="arabicPeriod"/>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23" name="Group 22"/>
          <p:cNvGrpSpPr/>
          <p:nvPr/>
        </p:nvGrpSpPr>
        <p:grpSpPr>
          <a:xfrm>
            <a:off x="7223469" y="167979"/>
            <a:ext cx="1414722" cy="275496"/>
            <a:chOff x="7223468" y="202707"/>
            <a:chExt cx="1414722" cy="275496"/>
          </a:xfrm>
        </p:grpSpPr>
        <p:sp>
          <p:nvSpPr>
            <p:cNvPr id="25" name="Action Button: Forward or Next 12">
              <a:hlinkClick r:id="" action="ppaction://hlinkshowjump?jump=nextslide" highlightClick="1"/>
            </p:cNvPr>
            <p:cNvSpPr/>
            <p:nvPr/>
          </p:nvSpPr>
          <p:spPr bwMode="gray">
            <a:xfrm>
              <a:off x="8363870" y="202707"/>
              <a:ext cx="274320" cy="274320"/>
            </a:xfrm>
            <a:prstGeom prst="actionButtonForwardNext">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6" name="Action Button: Home 13">
              <a:hlinkClick r:id="rId4" action="ppaction://hlinksldjump" highlightClick="1"/>
            </p:cNvPr>
            <p:cNvSpPr/>
            <p:nvPr/>
          </p:nvSpPr>
          <p:spPr bwMode="gray">
            <a:xfrm>
              <a:off x="7223468" y="203883"/>
              <a:ext cx="274320" cy="274320"/>
            </a:xfrm>
            <a:prstGeom prst="actionButtonHome">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7" name="Action Button: Back or Previous 14">
              <a:hlinkClick r:id="" action="ppaction://hlinkshowjump?jump=previousslide" highlightClick="1"/>
            </p:cNvPr>
            <p:cNvSpPr/>
            <p:nvPr/>
          </p:nvSpPr>
          <p:spPr bwMode="gray">
            <a:xfrm>
              <a:off x="7982480" y="203733"/>
              <a:ext cx="274320" cy="274320"/>
            </a:xfrm>
            <a:prstGeom prst="actionButtonBackPrevious">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8" name="Action Button: Beginning 15">
              <a:hlinkClick r:id="" action="ppaction://noaction" highlightClick="1"/>
            </p:cNvPr>
            <p:cNvSpPr/>
            <p:nvPr/>
          </p:nvSpPr>
          <p:spPr bwMode="gray">
            <a:xfrm>
              <a:off x="7611404" y="202707"/>
              <a:ext cx="274320" cy="274320"/>
            </a:xfrm>
            <a:prstGeom prst="actionButtonBeginning">
              <a:avLst/>
            </a:prstGeom>
            <a:solidFill>
              <a:schemeClr val="bg1"/>
            </a:solidFill>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sp>
        <p:nvSpPr>
          <p:cNvPr id="20" name="Action Button: Help 19">
            <a:hlinkClick r:id="" action="ppaction://noaction" highlightClick="1"/>
          </p:cNvPr>
          <p:cNvSpPr/>
          <p:nvPr/>
        </p:nvSpPr>
        <p:spPr bwMode="gray">
          <a:xfrm>
            <a:off x="7153346" y="6558603"/>
            <a:ext cx="326196" cy="276314"/>
          </a:xfrm>
          <a:prstGeom prst="actionButtonHelp">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9" name="Oval 18"/>
          <p:cNvSpPr/>
          <p:nvPr/>
        </p:nvSpPr>
        <p:spPr bwMode="gray">
          <a:xfrm>
            <a:off x="2243760" y="3167748"/>
            <a:ext cx="151097" cy="199283"/>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1</a:t>
            </a:r>
          </a:p>
        </p:txBody>
      </p:sp>
      <p:sp>
        <p:nvSpPr>
          <p:cNvPr id="21" name="Oval 20"/>
          <p:cNvSpPr/>
          <p:nvPr/>
        </p:nvSpPr>
        <p:spPr bwMode="gray">
          <a:xfrm>
            <a:off x="2168211" y="4274320"/>
            <a:ext cx="151097" cy="199283"/>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2</a:t>
            </a:r>
          </a:p>
        </p:txBody>
      </p:sp>
    </p:spTree>
    <p:extLst>
      <p:ext uri="{BB962C8B-B14F-4D97-AF65-F5344CB8AC3E}">
        <p14:creationId xmlns:p14="http://schemas.microsoft.com/office/powerpoint/2010/main" val="3515250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2449644"/>
            <a:ext cx="9144000" cy="3315430"/>
          </a:xfrm>
          <a:prstGeom prst="rect">
            <a:avLst/>
          </a:prstGeom>
        </p:spPr>
      </p:pic>
      <p:sp>
        <p:nvSpPr>
          <p:cNvPr id="2" name="Title 1"/>
          <p:cNvSpPr>
            <a:spLocks noGrp="1"/>
          </p:cNvSpPr>
          <p:nvPr>
            <p:ph type="title"/>
          </p:nvPr>
        </p:nvSpPr>
        <p:spPr/>
        <p:txBody>
          <a:bodyPr/>
          <a:lstStyle/>
          <a:p>
            <a:r>
              <a:rPr lang="en-US" dirty="0"/>
              <a:t>Create Purchase Order Confirmation</a:t>
            </a:r>
            <a:br>
              <a:rPr lang="en-US" dirty="0"/>
            </a:br>
            <a:r>
              <a:rPr lang="en-US" b="0" dirty="0"/>
              <a:t>Detail Information – Update Line Items Option</a:t>
            </a:r>
          </a:p>
        </p:txBody>
      </p:sp>
      <p:sp>
        <p:nvSpPr>
          <p:cNvPr id="14" name="TextBox 13"/>
          <p:cNvSpPr txBox="1"/>
          <p:nvPr/>
        </p:nvSpPr>
        <p:spPr>
          <a:xfrm>
            <a:off x="400595" y="1338654"/>
            <a:ext cx="9081257" cy="1084852"/>
          </a:xfrm>
          <a:prstGeom prst="rect">
            <a:avLst/>
          </a:prstGeom>
          <a:noFill/>
        </p:spPr>
        <p:txBody>
          <a:bodyPr wrap="square" lIns="0" tIns="0" rIns="0" bIns="0" rtlCol="0">
            <a:noAutofit/>
          </a:bodyPr>
          <a:lstStyle/>
          <a:p>
            <a:pPr marL="342900" marR="0" lvl="0" indent="-342900" algn="l" defTabSz="914400" rtl="0" eaLnBrk="1" fontAlgn="auto" latinLnBrk="0" hangingPunct="1">
              <a:lnSpc>
                <a:spcPts val="1700"/>
              </a:lnSpc>
              <a:spcBef>
                <a:spcPts val="0"/>
              </a:spcBef>
              <a:spcAft>
                <a:spcPts val="600"/>
              </a:spcAft>
              <a:buClr>
                <a:srgbClr val="F0AB00"/>
              </a:buClr>
              <a:buSzPct val="120000"/>
              <a:buFontTx/>
              <a:buAutoNum type="arabicPeriod"/>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Enter </a:t>
            </a:r>
            <a:r>
              <a:rPr kumimoji="0" lang="en-US" sz="1400" b="0" i="0" u="none" strike="noStrike" kern="1200" cap="none" spc="0" normalizeH="0" baseline="0" noProof="0" dirty="0">
                <a:ln>
                  <a:noFill/>
                </a:ln>
                <a:solidFill>
                  <a:srgbClr val="000000"/>
                </a:solidFill>
                <a:effectLst/>
                <a:uLnTx/>
                <a:uFillTx/>
                <a:latin typeface="Arial"/>
                <a:ea typeface="+mn-ea"/>
                <a:cs typeface="+mn-cs"/>
              </a:rPr>
              <a:t>the quantity to confirm</a:t>
            </a:r>
          </a:p>
          <a:p>
            <a:pPr marL="342900" marR="0" lvl="0" indent="-342900" algn="l" defTabSz="914400" rtl="0" eaLnBrk="1" fontAlgn="auto" latinLnBrk="0" hangingPunct="1">
              <a:lnSpc>
                <a:spcPts val="1700"/>
              </a:lnSpc>
              <a:spcBef>
                <a:spcPts val="0"/>
              </a:spcBef>
              <a:spcAft>
                <a:spcPts val="600"/>
              </a:spcAft>
              <a:buClr>
                <a:srgbClr val="F0AB00"/>
              </a:buClr>
              <a:buSzPct val="120000"/>
              <a:buFontTx/>
              <a:buAutoNum type="arabicPeriod"/>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Click </a:t>
            </a:r>
            <a:r>
              <a:rPr kumimoji="0" lang="en-US" sz="1400" b="0" i="0" u="none" strike="noStrike" kern="1200" cap="none" spc="0" normalizeH="0" baseline="0" noProof="0" dirty="0">
                <a:ln>
                  <a:noFill/>
                </a:ln>
                <a:solidFill>
                  <a:srgbClr val="000000"/>
                </a:solidFill>
                <a:effectLst/>
                <a:uLnTx/>
                <a:uFillTx/>
                <a:latin typeface="Arial"/>
                <a:ea typeface="+mn-ea"/>
                <a:cs typeface="+mn-cs"/>
              </a:rPr>
              <a:t>Details button to update line item shipping date and delivery date</a:t>
            </a:r>
          </a:p>
          <a:p>
            <a:pPr marL="342900" marR="0" lvl="0" indent="-342900" algn="l" defTabSz="914400" rtl="0" eaLnBrk="1" fontAlgn="auto" latinLnBrk="0" hangingPunct="1">
              <a:lnSpc>
                <a:spcPts val="1700"/>
              </a:lnSpc>
              <a:spcBef>
                <a:spcPts val="0"/>
              </a:spcBef>
              <a:spcAft>
                <a:spcPts val="600"/>
              </a:spcAft>
              <a:buClr>
                <a:srgbClr val="F0AB00"/>
              </a:buClr>
              <a:buSzPct val="120000"/>
              <a:buFontTx/>
              <a:buAutoNum type="arabicPeriod"/>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Click </a:t>
            </a:r>
            <a:r>
              <a:rPr kumimoji="0" lang="en-US" sz="1400" b="0" i="0" u="none" strike="noStrike" kern="1200" cap="none" spc="0" normalizeH="0" baseline="0" noProof="0" dirty="0">
                <a:ln>
                  <a:noFill/>
                </a:ln>
                <a:solidFill>
                  <a:srgbClr val="000000"/>
                </a:solidFill>
                <a:effectLst/>
                <a:uLnTx/>
                <a:uFillTx/>
                <a:latin typeface="Arial"/>
                <a:ea typeface="+mn-ea"/>
                <a:cs typeface="+mn-cs"/>
              </a:rPr>
              <a:t>Next to go to reviewal page</a:t>
            </a:r>
          </a:p>
          <a:p>
            <a:pPr marL="0" marR="0" lvl="0" indent="0" algn="just" defTabSz="914400" rtl="0" eaLnBrk="1" fontAlgn="auto" latinLnBrk="0" hangingPunct="1">
              <a:lnSpc>
                <a:spcPts val="1700"/>
              </a:lnSpc>
              <a:spcBef>
                <a:spcPts val="0"/>
              </a:spcBef>
              <a:spcAft>
                <a:spcPts val="600"/>
              </a:spcAft>
              <a:buClr>
                <a:srgbClr val="F0AB00"/>
              </a:buClr>
              <a:buSzPct val="120000"/>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just" defTabSz="914400" rtl="0" eaLnBrk="1" fontAlgn="auto" latinLnBrk="0" hangingPunct="1">
              <a:lnSpc>
                <a:spcPts val="1700"/>
              </a:lnSpc>
              <a:spcBef>
                <a:spcPts val="0"/>
              </a:spcBef>
              <a:spcAft>
                <a:spcPts val="600"/>
              </a:spcAft>
              <a:buClr>
                <a:srgbClr val="F0AB00"/>
              </a:buClr>
              <a:buSzPct val="120000"/>
              <a:buFontTx/>
              <a:buAutoNum type="arabicPeriod"/>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23" name="Group 22"/>
          <p:cNvGrpSpPr/>
          <p:nvPr/>
        </p:nvGrpSpPr>
        <p:grpSpPr>
          <a:xfrm>
            <a:off x="7223469" y="167979"/>
            <a:ext cx="1414722" cy="275496"/>
            <a:chOff x="7223468" y="202707"/>
            <a:chExt cx="1414722" cy="275496"/>
          </a:xfrm>
        </p:grpSpPr>
        <p:sp>
          <p:nvSpPr>
            <p:cNvPr id="25" name="Action Button: Forward or Next 12">
              <a:hlinkClick r:id="" action="ppaction://hlinkshowjump?jump=nextslide" highlightClick="1"/>
            </p:cNvPr>
            <p:cNvSpPr/>
            <p:nvPr/>
          </p:nvSpPr>
          <p:spPr bwMode="gray">
            <a:xfrm>
              <a:off x="8363870" y="202707"/>
              <a:ext cx="274320" cy="274320"/>
            </a:xfrm>
            <a:prstGeom prst="actionButtonForwardNext">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6" name="Action Button: Home 13">
              <a:hlinkClick r:id="rId4" action="ppaction://hlinksldjump" highlightClick="1"/>
            </p:cNvPr>
            <p:cNvSpPr/>
            <p:nvPr/>
          </p:nvSpPr>
          <p:spPr bwMode="gray">
            <a:xfrm>
              <a:off x="7223468" y="203883"/>
              <a:ext cx="274320" cy="274320"/>
            </a:xfrm>
            <a:prstGeom prst="actionButtonHome">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7" name="Action Button: Back or Previous 14">
              <a:hlinkClick r:id="" action="ppaction://hlinkshowjump?jump=previousslide" highlightClick="1"/>
            </p:cNvPr>
            <p:cNvSpPr/>
            <p:nvPr/>
          </p:nvSpPr>
          <p:spPr bwMode="gray">
            <a:xfrm>
              <a:off x="7982480" y="203733"/>
              <a:ext cx="274320" cy="274320"/>
            </a:xfrm>
            <a:prstGeom prst="actionButtonBackPrevious">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8" name="Action Button: Beginning 15">
              <a:hlinkClick r:id="" action="ppaction://noaction" highlightClick="1"/>
            </p:cNvPr>
            <p:cNvSpPr/>
            <p:nvPr/>
          </p:nvSpPr>
          <p:spPr bwMode="gray">
            <a:xfrm>
              <a:off x="7611404" y="202707"/>
              <a:ext cx="274320" cy="274320"/>
            </a:xfrm>
            <a:prstGeom prst="actionButtonBeginning">
              <a:avLst/>
            </a:prstGeom>
            <a:solidFill>
              <a:schemeClr val="bg1"/>
            </a:solidFill>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sp>
        <p:nvSpPr>
          <p:cNvPr id="20" name="Action Button: Help 19">
            <a:hlinkClick r:id="" action="ppaction://noaction" highlightClick="1"/>
          </p:cNvPr>
          <p:cNvSpPr/>
          <p:nvPr/>
        </p:nvSpPr>
        <p:spPr bwMode="gray">
          <a:xfrm>
            <a:off x="7153346" y="6558603"/>
            <a:ext cx="326196" cy="276314"/>
          </a:xfrm>
          <a:prstGeom prst="actionButtonHelp">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9" name="Oval 18"/>
          <p:cNvSpPr/>
          <p:nvPr/>
        </p:nvSpPr>
        <p:spPr bwMode="gray">
          <a:xfrm>
            <a:off x="6974288" y="3693508"/>
            <a:ext cx="151097" cy="199283"/>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2</a:t>
            </a:r>
          </a:p>
        </p:txBody>
      </p:sp>
      <p:sp>
        <p:nvSpPr>
          <p:cNvPr id="15" name="Oval 14"/>
          <p:cNvSpPr/>
          <p:nvPr/>
        </p:nvSpPr>
        <p:spPr bwMode="gray">
          <a:xfrm>
            <a:off x="1167539" y="3704442"/>
            <a:ext cx="151097" cy="199283"/>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1</a:t>
            </a:r>
          </a:p>
        </p:txBody>
      </p:sp>
      <p:sp>
        <p:nvSpPr>
          <p:cNvPr id="13" name="Oval 12">
            <a:extLst>
              <a:ext uri="{FF2B5EF4-FFF2-40B4-BE49-F238E27FC236}">
                <a16:creationId xmlns:a16="http://schemas.microsoft.com/office/drawing/2014/main" id="{4557B237-CF92-46B0-9E8C-CD8600FF09E9}"/>
              </a:ext>
            </a:extLst>
          </p:cNvPr>
          <p:cNvSpPr/>
          <p:nvPr/>
        </p:nvSpPr>
        <p:spPr bwMode="gray">
          <a:xfrm>
            <a:off x="8356875" y="5591929"/>
            <a:ext cx="151097" cy="199283"/>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3</a:t>
            </a:r>
          </a:p>
        </p:txBody>
      </p:sp>
    </p:spTree>
    <p:extLst>
      <p:ext uri="{BB962C8B-B14F-4D97-AF65-F5344CB8AC3E}">
        <p14:creationId xmlns:p14="http://schemas.microsoft.com/office/powerpoint/2010/main" val="3919691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38B16D-6BC3-4DF3-BFC9-4C6A848AE709}"/>
              </a:ext>
            </a:extLst>
          </p:cNvPr>
          <p:cNvPicPr>
            <a:picLocks noChangeAspect="1"/>
          </p:cNvPicPr>
          <p:nvPr/>
        </p:nvPicPr>
        <p:blipFill>
          <a:blip r:embed="rId3"/>
          <a:stretch>
            <a:fillRect/>
          </a:stretch>
        </p:blipFill>
        <p:spPr>
          <a:xfrm>
            <a:off x="831700" y="2306530"/>
            <a:ext cx="7480600" cy="3792640"/>
          </a:xfrm>
          <a:prstGeom prst="rect">
            <a:avLst/>
          </a:prstGeom>
        </p:spPr>
      </p:pic>
      <p:sp>
        <p:nvSpPr>
          <p:cNvPr id="2" name="Title 1"/>
          <p:cNvSpPr>
            <a:spLocks noGrp="1"/>
          </p:cNvSpPr>
          <p:nvPr>
            <p:ph type="title"/>
          </p:nvPr>
        </p:nvSpPr>
        <p:spPr/>
        <p:txBody>
          <a:bodyPr/>
          <a:lstStyle/>
          <a:p>
            <a:r>
              <a:rPr lang="en-US" dirty="0"/>
              <a:t>Create Purchase Order Confirmation</a:t>
            </a:r>
            <a:br>
              <a:rPr lang="en-US" dirty="0"/>
            </a:br>
            <a:r>
              <a:rPr lang="en-US" b="0" dirty="0"/>
              <a:t>Detail Information – Update Line Items Option</a:t>
            </a:r>
          </a:p>
        </p:txBody>
      </p:sp>
      <p:sp>
        <p:nvSpPr>
          <p:cNvPr id="14" name="TextBox 13"/>
          <p:cNvSpPr txBox="1"/>
          <p:nvPr/>
        </p:nvSpPr>
        <p:spPr>
          <a:xfrm>
            <a:off x="400595" y="1338654"/>
            <a:ext cx="9081257" cy="1084852"/>
          </a:xfrm>
          <a:prstGeom prst="rect">
            <a:avLst/>
          </a:prstGeom>
          <a:noFill/>
        </p:spPr>
        <p:txBody>
          <a:bodyPr wrap="square" lIns="0" tIns="0" rIns="0" bIns="0" rtlCol="0">
            <a:noAutofit/>
          </a:bodyPr>
          <a:lstStyle/>
          <a:p>
            <a:pPr marL="342900" marR="0" lvl="0" indent="-342900" algn="l" defTabSz="914400" rtl="0" eaLnBrk="1" fontAlgn="auto" latinLnBrk="0" hangingPunct="1">
              <a:lnSpc>
                <a:spcPts val="1700"/>
              </a:lnSpc>
              <a:spcBef>
                <a:spcPts val="0"/>
              </a:spcBef>
              <a:spcAft>
                <a:spcPts val="600"/>
              </a:spcAft>
              <a:buClr>
                <a:srgbClr val="F0AB00"/>
              </a:buClr>
              <a:buSzPct val="120000"/>
              <a:buFontTx/>
              <a:buAutoNum type="arabicPeriod"/>
              <a:tabLst/>
              <a:defRPr/>
            </a:pPr>
            <a:r>
              <a:rPr kumimoji="0" lang="en-US" sz="1200" b="1" i="0" u="none" strike="noStrike" kern="1200" cap="none" spc="0" normalizeH="0" baseline="0" noProof="0" dirty="0">
                <a:ln>
                  <a:noFill/>
                </a:ln>
                <a:solidFill>
                  <a:srgbClr val="000000"/>
                </a:solidFill>
                <a:effectLst/>
                <a:uLnTx/>
                <a:uFillTx/>
                <a:latin typeface="Arial"/>
                <a:ea typeface="+mn-ea"/>
                <a:cs typeface="+mn-cs"/>
              </a:rPr>
              <a:t>Enter </a:t>
            </a:r>
            <a:r>
              <a:rPr lang="en-US" sz="1200" dirty="0">
                <a:solidFill>
                  <a:srgbClr val="000000"/>
                </a:solidFill>
              </a:rPr>
              <a:t>estimated shipping date for material</a:t>
            </a:r>
          </a:p>
          <a:p>
            <a:pPr marL="342900" indent="-342900">
              <a:lnSpc>
                <a:spcPts val="1700"/>
              </a:lnSpc>
              <a:spcAft>
                <a:spcPts val="600"/>
              </a:spcAft>
              <a:buClr>
                <a:srgbClr val="F0AB00"/>
              </a:buClr>
              <a:buSzPct val="120000"/>
              <a:buFontTx/>
              <a:buAutoNum type="arabicPeriod"/>
              <a:defRPr/>
            </a:pPr>
            <a:r>
              <a:rPr lang="en-US" sz="1200" b="1" dirty="0">
                <a:solidFill>
                  <a:srgbClr val="000000"/>
                </a:solidFill>
              </a:rPr>
              <a:t>Enter </a:t>
            </a:r>
            <a:r>
              <a:rPr lang="en-US" sz="1200" dirty="0">
                <a:solidFill>
                  <a:srgbClr val="000000"/>
                </a:solidFill>
              </a:rPr>
              <a:t>estimated delivery date</a:t>
            </a:r>
          </a:p>
          <a:p>
            <a:pPr marL="342900" marR="0" lvl="0" indent="-342900" algn="l" defTabSz="914400" rtl="0" eaLnBrk="1" fontAlgn="auto" latinLnBrk="0" hangingPunct="1">
              <a:lnSpc>
                <a:spcPts val="1700"/>
              </a:lnSpc>
              <a:spcBef>
                <a:spcPts val="0"/>
              </a:spcBef>
              <a:spcAft>
                <a:spcPts val="600"/>
              </a:spcAft>
              <a:buClr>
                <a:srgbClr val="F0AB00"/>
              </a:buClr>
              <a:buSzPct val="120000"/>
              <a:buFontTx/>
              <a:buAutoNum type="arabicPeriod"/>
              <a:tabLst/>
              <a:defRPr/>
            </a:pPr>
            <a:r>
              <a:rPr kumimoji="0" lang="en-US" sz="1200" b="1" i="0" u="none" strike="noStrike" kern="1200" cap="none" spc="0" normalizeH="0" baseline="0" noProof="0" dirty="0">
                <a:ln>
                  <a:noFill/>
                </a:ln>
                <a:solidFill>
                  <a:srgbClr val="000000"/>
                </a:solidFill>
                <a:effectLst/>
                <a:uLnTx/>
                <a:uFillTx/>
                <a:latin typeface="Arial"/>
                <a:ea typeface="+mn-ea"/>
                <a:cs typeface="+mn-cs"/>
              </a:rPr>
              <a:t>Insert </a:t>
            </a:r>
            <a:r>
              <a:rPr kumimoji="0" lang="en-US" sz="1200" b="0" i="0" u="none" strike="noStrike" kern="1200" cap="none" spc="0" normalizeH="0" baseline="0" noProof="0" dirty="0">
                <a:ln>
                  <a:noFill/>
                </a:ln>
                <a:solidFill>
                  <a:srgbClr val="000000"/>
                </a:solidFill>
                <a:effectLst/>
                <a:uLnTx/>
                <a:uFillTx/>
                <a:latin typeface="Arial"/>
                <a:ea typeface="+mn-ea"/>
                <a:cs typeface="+mn-cs"/>
              </a:rPr>
              <a:t>comment if there will be any delay in shipment</a:t>
            </a:r>
          </a:p>
          <a:p>
            <a:pPr marL="342900" marR="0" lvl="0" indent="-342900" algn="l" defTabSz="914400" rtl="0" eaLnBrk="1" fontAlgn="auto" latinLnBrk="0" hangingPunct="1">
              <a:lnSpc>
                <a:spcPts val="1700"/>
              </a:lnSpc>
              <a:spcBef>
                <a:spcPts val="0"/>
              </a:spcBef>
              <a:spcAft>
                <a:spcPts val="600"/>
              </a:spcAft>
              <a:buClr>
                <a:srgbClr val="F0AB00"/>
              </a:buClr>
              <a:buSzPct val="120000"/>
              <a:buFontTx/>
              <a:buAutoNum type="arabicPeriod"/>
              <a:tabLst/>
              <a:defRPr/>
            </a:pPr>
            <a:r>
              <a:rPr lang="en-US" sz="1200" b="1" dirty="0">
                <a:solidFill>
                  <a:srgbClr val="000000"/>
                </a:solidFill>
              </a:rPr>
              <a:t>Click </a:t>
            </a:r>
            <a:r>
              <a:rPr lang="en-US" sz="1200" dirty="0">
                <a:solidFill>
                  <a:srgbClr val="000000"/>
                </a:solidFill>
              </a:rPr>
              <a:t>OK</a:t>
            </a: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just" defTabSz="914400" rtl="0" eaLnBrk="1" fontAlgn="auto" latinLnBrk="0" hangingPunct="1">
              <a:lnSpc>
                <a:spcPts val="1700"/>
              </a:lnSpc>
              <a:spcBef>
                <a:spcPts val="0"/>
              </a:spcBef>
              <a:spcAft>
                <a:spcPts val="600"/>
              </a:spcAft>
              <a:buClr>
                <a:srgbClr val="F0AB00"/>
              </a:buClr>
              <a:buSzPct val="120000"/>
              <a:buFontTx/>
              <a:buAutoNum type="arabicPeriod"/>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23" name="Group 22"/>
          <p:cNvGrpSpPr/>
          <p:nvPr/>
        </p:nvGrpSpPr>
        <p:grpSpPr>
          <a:xfrm>
            <a:off x="7223469" y="167979"/>
            <a:ext cx="1414722" cy="275496"/>
            <a:chOff x="7223468" y="202707"/>
            <a:chExt cx="1414722" cy="275496"/>
          </a:xfrm>
        </p:grpSpPr>
        <p:sp>
          <p:nvSpPr>
            <p:cNvPr id="25" name="Action Button: Forward or Next 12">
              <a:hlinkClick r:id="" action="ppaction://hlinkshowjump?jump=nextslide" highlightClick="1"/>
            </p:cNvPr>
            <p:cNvSpPr/>
            <p:nvPr/>
          </p:nvSpPr>
          <p:spPr bwMode="gray">
            <a:xfrm>
              <a:off x="8363870" y="202707"/>
              <a:ext cx="274320" cy="274320"/>
            </a:xfrm>
            <a:prstGeom prst="actionButtonForwardNext">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6" name="Action Button: Home 13">
              <a:hlinkClick r:id="rId4" action="ppaction://hlinksldjump" highlightClick="1"/>
            </p:cNvPr>
            <p:cNvSpPr/>
            <p:nvPr/>
          </p:nvSpPr>
          <p:spPr bwMode="gray">
            <a:xfrm>
              <a:off x="7223468" y="203883"/>
              <a:ext cx="274320" cy="274320"/>
            </a:xfrm>
            <a:prstGeom prst="actionButtonHome">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7" name="Action Button: Back or Previous 14">
              <a:hlinkClick r:id="" action="ppaction://hlinkshowjump?jump=previousslide" highlightClick="1"/>
            </p:cNvPr>
            <p:cNvSpPr/>
            <p:nvPr/>
          </p:nvSpPr>
          <p:spPr bwMode="gray">
            <a:xfrm>
              <a:off x="7982480" y="203733"/>
              <a:ext cx="274320" cy="274320"/>
            </a:xfrm>
            <a:prstGeom prst="actionButtonBackPrevious">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8" name="Action Button: Beginning 15">
              <a:hlinkClick r:id="" action="ppaction://noaction" highlightClick="1"/>
            </p:cNvPr>
            <p:cNvSpPr/>
            <p:nvPr/>
          </p:nvSpPr>
          <p:spPr bwMode="gray">
            <a:xfrm>
              <a:off x="7611404" y="202707"/>
              <a:ext cx="274320" cy="274320"/>
            </a:xfrm>
            <a:prstGeom prst="actionButtonBeginning">
              <a:avLst/>
            </a:prstGeom>
            <a:solidFill>
              <a:schemeClr val="bg1"/>
            </a:solidFill>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sp>
        <p:nvSpPr>
          <p:cNvPr id="20" name="Action Button: Help 19">
            <a:hlinkClick r:id="" action="ppaction://noaction" highlightClick="1"/>
          </p:cNvPr>
          <p:cNvSpPr/>
          <p:nvPr/>
        </p:nvSpPr>
        <p:spPr bwMode="gray">
          <a:xfrm>
            <a:off x="7153346" y="6558603"/>
            <a:ext cx="326196" cy="276314"/>
          </a:xfrm>
          <a:prstGeom prst="actionButtonHelp">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9" name="Oval 18"/>
          <p:cNvSpPr/>
          <p:nvPr/>
        </p:nvSpPr>
        <p:spPr bwMode="gray">
          <a:xfrm>
            <a:off x="2767739" y="2752864"/>
            <a:ext cx="151097" cy="199283"/>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2</a:t>
            </a:r>
          </a:p>
        </p:txBody>
      </p:sp>
      <p:sp>
        <p:nvSpPr>
          <p:cNvPr id="15" name="Oval 14"/>
          <p:cNvSpPr/>
          <p:nvPr/>
        </p:nvSpPr>
        <p:spPr bwMode="gray">
          <a:xfrm>
            <a:off x="2767739" y="2423506"/>
            <a:ext cx="151097" cy="199283"/>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1</a:t>
            </a:r>
          </a:p>
        </p:txBody>
      </p:sp>
      <p:sp>
        <p:nvSpPr>
          <p:cNvPr id="13" name="Oval 12">
            <a:extLst>
              <a:ext uri="{FF2B5EF4-FFF2-40B4-BE49-F238E27FC236}">
                <a16:creationId xmlns:a16="http://schemas.microsoft.com/office/drawing/2014/main" id="{4557B237-CF92-46B0-9E8C-CD8600FF09E9}"/>
              </a:ext>
            </a:extLst>
          </p:cNvPr>
          <p:cNvSpPr/>
          <p:nvPr/>
        </p:nvSpPr>
        <p:spPr bwMode="gray">
          <a:xfrm>
            <a:off x="3525795" y="4570849"/>
            <a:ext cx="151097" cy="199283"/>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3</a:t>
            </a:r>
          </a:p>
        </p:txBody>
      </p:sp>
      <p:sp>
        <p:nvSpPr>
          <p:cNvPr id="16" name="Oval 15">
            <a:extLst>
              <a:ext uri="{FF2B5EF4-FFF2-40B4-BE49-F238E27FC236}">
                <a16:creationId xmlns:a16="http://schemas.microsoft.com/office/drawing/2014/main" id="{6F37A3A2-25BF-46AF-AE43-781666A7583C}"/>
              </a:ext>
            </a:extLst>
          </p:cNvPr>
          <p:cNvSpPr/>
          <p:nvPr/>
        </p:nvSpPr>
        <p:spPr bwMode="gray">
          <a:xfrm>
            <a:off x="7535856" y="5653424"/>
            <a:ext cx="151097" cy="199283"/>
          </a:xfrm>
          <a:prstGeom prst="ellipse">
            <a:avLst/>
          </a:prstGeom>
          <a:solidFill>
            <a:schemeClr val="accent1"/>
          </a:solidFill>
          <a:ln w="6350" algn="ctr">
            <a:solidFill>
              <a:schemeClr val="tx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lang="en-US" sz="1200" kern="0" dirty="0">
                <a:solidFill>
                  <a:srgbClr val="000000"/>
                </a:solidFill>
                <a:ea typeface="Arial Unicode MS" pitchFamily="34" charset="-128"/>
                <a:cs typeface="Arial Unicode MS" pitchFamily="34" charset="-128"/>
              </a:rPr>
              <a:t>4</a:t>
            </a:r>
            <a:endParaRPr kumimoji="0" lang="en-US" sz="12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Tree>
    <p:extLst>
      <p:ext uri="{BB962C8B-B14F-4D97-AF65-F5344CB8AC3E}">
        <p14:creationId xmlns:p14="http://schemas.microsoft.com/office/powerpoint/2010/main" val="2924106898"/>
      </p:ext>
    </p:extLst>
  </p:cSld>
  <p:clrMapOvr>
    <a:masterClrMapping/>
  </p:clrMapOvr>
</p:sld>
</file>

<file path=ppt/theme/theme1.xml><?xml version="1.0" encoding="utf-8"?>
<a:theme xmlns:a="http://schemas.openxmlformats.org/drawingml/2006/main" name="SAP_Ariba_2016_4x3_white">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lgn="ctr">
          <a:no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b="0" i="0" u="none" strike="noStrike" kern="0" cap="none" spc="0" normalizeH="0" baseline="0" noProof="0" dirty="0" smtClean="0">
            <a:ln>
              <a:noFill/>
            </a:ln>
            <a:effectLst/>
            <a:uLnTx/>
            <a:uFillTx/>
            <a:ea typeface="Arial Unicode MS" pitchFamily="34" charset="-128"/>
            <a:cs typeface="Arial Unicode MS" pitchFamily="34" charset="-128"/>
          </a:defRPr>
        </a:defPPr>
      </a:lst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fontAlgn="base">
          <a:spcBef>
            <a:spcPts val="6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SAP_Ariba_2016_4x3_white.pptx" id="{84092EF6-004C-4B10-AF97-6A0433EB25C4}" vid="{AA4ECABE-9DC8-43A1-A371-CB1672063894}"/>
    </a:ext>
  </a:extLst>
</a:theme>
</file>

<file path=ppt/theme/theme2.xml><?xml version="1.0" encoding="utf-8"?>
<a:theme xmlns:a="http://schemas.openxmlformats.org/drawingml/2006/main" name="SAP_2013_v1.2">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lgn="ctr">
          <a:no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b="0" i="0" u="none" strike="noStrike" kern="0" cap="none" spc="0" normalizeH="0" baseline="0" noProof="0" dirty="0" smtClean="0">
            <a:ln>
              <a:noFill/>
            </a:ln>
            <a:effectLst/>
            <a:uLnTx/>
            <a:uFillTx/>
            <a:ea typeface="Arial Unicode MS" pitchFamily="34" charset="-128"/>
            <a:cs typeface="Arial Unicode MS" pitchFamily="34" charset="-128"/>
          </a:defRPr>
        </a:defPPr>
      </a:lst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theme>
</file>

<file path=ppt/theme/theme3.xml><?xml version="1.0" encoding="utf-8"?>
<a:theme xmlns:a="http://schemas.openxmlformats.org/drawingml/2006/main" name="Office Theme">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A2FD6F1506F564BB79A97F9C245AD34" ma:contentTypeVersion="12" ma:contentTypeDescription="Create a new document." ma:contentTypeScope="" ma:versionID="11ccf136d411743aba99395d55934974">
  <xsd:schema xmlns:xsd="http://www.w3.org/2001/XMLSchema" xmlns:xs="http://www.w3.org/2001/XMLSchema" xmlns:p="http://schemas.microsoft.com/office/2006/metadata/properties" xmlns:ns3="386f4720-9db4-4950-8ffd-cd1ef4b846d5" xmlns:ns4="025efd7d-4e1d-49ec-b269-b81537660960" targetNamespace="http://schemas.microsoft.com/office/2006/metadata/properties" ma:root="true" ma:fieldsID="70d1df0017a63eb7c8d941fb2d1ef8a7" ns3:_="" ns4:_="">
    <xsd:import namespace="386f4720-9db4-4950-8ffd-cd1ef4b846d5"/>
    <xsd:import namespace="025efd7d-4e1d-49ec-b269-b8153766096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EventHashCode" minOccurs="0"/>
                <xsd:element ref="ns3:MediaServiceGenerationTime" minOccurs="0"/>
                <xsd:element ref="ns3:MediaServiceAutoTags" minOccurs="0"/>
                <xsd:element ref="ns3:MediaServiceOCR" minOccurs="0"/>
                <xsd:element ref="ns3:MediaServiceDateTake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6f4720-9db4-4950-8ffd-cd1ef4b846d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25efd7d-4e1d-49ec-b269-b8153766096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E0E0BD3-5241-459E-B870-97BA622FFE27}">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28C677C9-0C7B-4041-A6AF-BDBE59FBFA1D}">
  <ds:schemaRefs>
    <ds:schemaRef ds:uri="http://schemas.microsoft.com/sharepoint/v3/contenttype/forms"/>
  </ds:schemaRefs>
</ds:datastoreItem>
</file>

<file path=customXml/itemProps3.xml><?xml version="1.0" encoding="utf-8"?>
<ds:datastoreItem xmlns:ds="http://schemas.openxmlformats.org/officeDocument/2006/customXml" ds:itemID="{E4C4DE9F-1FD7-433D-AF5D-5159CE874A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6f4720-9db4-4950-8ffd-cd1ef4b846d5"/>
    <ds:schemaRef ds:uri="025efd7d-4e1d-49ec-b269-b815376609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SAP_Ariba_2016_4x3_White</Template>
  <TotalTime>43005</TotalTime>
  <Words>537</Words>
  <Application>Microsoft Macintosh PowerPoint</Application>
  <PresentationFormat>On-screen Show (4:3)</PresentationFormat>
  <Paragraphs>81</Paragraphs>
  <Slides>11</Slides>
  <Notes>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11</vt:i4>
      </vt:variant>
    </vt:vector>
  </HeadingPairs>
  <TitlesOfParts>
    <vt:vector size="18" baseType="lpstr">
      <vt:lpstr>Wingdings</vt:lpstr>
      <vt:lpstr>Courier New</vt:lpstr>
      <vt:lpstr>Wingdings</vt:lpstr>
      <vt:lpstr>Symbol</vt:lpstr>
      <vt:lpstr>Arial</vt:lpstr>
      <vt:lpstr>SAP_Ariba_2016_4x3_white</vt:lpstr>
      <vt:lpstr>SAP_2013_v1.2</vt:lpstr>
      <vt:lpstr>Order Confirmation Training Guide 2023</vt:lpstr>
      <vt:lpstr>Agenda</vt:lpstr>
      <vt:lpstr>Purchase Order Confirmation Call Outs</vt:lpstr>
      <vt:lpstr>Create Purchase Order Confirmation (Confirm Entire Order)</vt:lpstr>
      <vt:lpstr>Create Purchase Order Confirmation (Confirm Entire Order)</vt:lpstr>
      <vt:lpstr>Create Purchase Order Confirmation (Update Line Items)</vt:lpstr>
      <vt:lpstr>Create Purchase Order Confirmation Header Information</vt:lpstr>
      <vt:lpstr>Create Purchase Order Confirmation Detail Information – Update Line Items Option</vt:lpstr>
      <vt:lpstr>Create Purchase Order Confirmation Detail Information – Update Line Items Option</vt:lpstr>
      <vt:lpstr>Create Purchase Order Confirmation Detail Information – Update Line Items Option</vt:lpstr>
      <vt:lpstr>Thank you for joining the  Ariba Network!</vt:lpstr>
    </vt:vector>
  </TitlesOfParts>
  <Manager/>
  <Company>SAP</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Order Confirmation Training Guide</dc:title>
  <dc:subject/>
  <dc:creator>SAP SE</dc:creator>
  <cp:keywords/>
  <dc:description/>
  <cp:lastModifiedBy>Bocage, Kristian</cp:lastModifiedBy>
  <cp:revision>996</cp:revision>
  <dcterms:created xsi:type="dcterms:W3CDTF">2016-08-22T13:51:35Z</dcterms:created>
  <dcterms:modified xsi:type="dcterms:W3CDTF">2023-04-11T14:49:37Z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0x010100CA2FD6F1506F564BB79A97F9C245AD34</vt:lpwstr>
  </property>
</Properties>
</file>