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 id="2147483658" r:id="rId5"/>
  </p:sldMasterIdLst>
  <p:notesMasterIdLst>
    <p:notesMasterId r:id="rId29"/>
  </p:notesMasterIdLst>
  <p:handoutMasterIdLst>
    <p:handoutMasterId r:id="rId30"/>
  </p:handoutMasterIdLst>
  <p:sldIdLst>
    <p:sldId id="256" r:id="rId6"/>
    <p:sldId id="269" r:id="rId7"/>
    <p:sldId id="270" r:id="rId8"/>
    <p:sldId id="271" r:id="rId9"/>
    <p:sldId id="258" r:id="rId10"/>
    <p:sldId id="276" r:id="rId11"/>
    <p:sldId id="259" r:id="rId12"/>
    <p:sldId id="272" r:id="rId13"/>
    <p:sldId id="261" r:id="rId14"/>
    <p:sldId id="277" r:id="rId15"/>
    <p:sldId id="262" r:id="rId16"/>
    <p:sldId id="263" r:id="rId17"/>
    <p:sldId id="278" r:id="rId18"/>
    <p:sldId id="279" r:id="rId19"/>
    <p:sldId id="273" r:id="rId20"/>
    <p:sldId id="274" r:id="rId21"/>
    <p:sldId id="265" r:id="rId22"/>
    <p:sldId id="280" r:id="rId23"/>
    <p:sldId id="281" r:id="rId24"/>
    <p:sldId id="266" r:id="rId25"/>
    <p:sldId id="282" r:id="rId26"/>
    <p:sldId id="268" r:id="rId27"/>
    <p:sldId id="275" r:id="rId28"/>
  </p:sldIdLst>
  <p:sldSz cx="12192000" cy="6858000"/>
  <p:notesSz cx="6858000" cy="9144000"/>
  <p:embeddedFontLst>
    <p:embeddedFont>
      <p:font typeface="Arial Black" panose="020B0A04020102020204" pitchFamily="34" charset="0"/>
      <p:bold r:id="rId31"/>
    </p:embeddedFont>
    <p:embeddedFont>
      <p:font typeface="Calibri" panose="020F0502020204030204" pitchFamily="34" charset="0"/>
      <p:regular r:id="rId32"/>
      <p:bold r:id="rId33"/>
      <p:italic r:id="rId34"/>
      <p:boldItalic r:id="rId35"/>
    </p:embeddedFont>
    <p:embeddedFont>
      <p:font typeface="Helvetica" panose="020B040302020202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Lst>
  <p:custDataLst>
    <p:tags r:id="rId4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Coles (US - ADVS)" initials="" lastIdx="1" clrIdx="0"/>
  <p:cmAuthor id="1" name="Laura Skrief (US - ADVS)" initials="" lastIdx="5" clrIdx="1"/>
  <p:cmAuthor id="2" name="Ashley Akiyoshi (US - ADVS)" initials="" lastIdx="7" clrIdx="2"/>
  <p:cmAuthor id="3" name="Kevin Turner (US - ADVS)" initials="" lastIdx="2" clrIdx="3"/>
  <p:cmAuthor id="4" name="Yoho Amy" initials="YA" lastIdx="16" clrIdx="4">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8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D9BF0-7B5D-4652-B355-A2AA93F02872}" v="2" dt="2020-05-19T17:59:19.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143" autoAdjust="0"/>
    <p:restoredTop sz="96357" autoAdjust="0"/>
  </p:normalViewPr>
  <p:slideViewPr>
    <p:cSldViewPr snapToGrid="0">
      <p:cViewPr varScale="1">
        <p:scale>
          <a:sx n="110" d="100"/>
          <a:sy n="110" d="100"/>
        </p:scale>
        <p:origin x="1296" y="84"/>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nne, Kirsten" userId="3e128319-d25e-4675-96d1-f5bf34cc863a" providerId="ADAL" clId="{F14D9BF0-7B5D-4652-B355-A2AA93F02872}"/>
    <pc:docChg chg="modSld">
      <pc:chgData name="Wynne, Kirsten" userId="3e128319-d25e-4675-96d1-f5bf34cc863a" providerId="ADAL" clId="{F14D9BF0-7B5D-4652-B355-A2AA93F02872}" dt="2020-05-19T17:59:58.300" v="4" actId="1076"/>
      <pc:docMkLst>
        <pc:docMk/>
      </pc:docMkLst>
      <pc:sldChg chg="modSp">
        <pc:chgData name="Wynne, Kirsten" userId="3e128319-d25e-4675-96d1-f5bf34cc863a" providerId="ADAL" clId="{F14D9BF0-7B5D-4652-B355-A2AA93F02872}" dt="2020-05-19T17:59:58.300" v="4" actId="1076"/>
        <pc:sldMkLst>
          <pc:docMk/>
          <pc:sldMk cId="0" sldId="258"/>
        </pc:sldMkLst>
        <pc:spChg chg="mod">
          <ac:chgData name="Wynne, Kirsten" userId="3e128319-d25e-4675-96d1-f5bf34cc863a" providerId="ADAL" clId="{F14D9BF0-7B5D-4652-B355-A2AA93F02872}" dt="2020-05-19T17:59:01.276" v="1" actId="255"/>
          <ac:spMkLst>
            <pc:docMk/>
            <pc:sldMk cId="0" sldId="258"/>
            <ac:spMk id="111" creationId="{00000000-0000-0000-0000-000000000000}"/>
          </ac:spMkLst>
        </pc:spChg>
        <pc:spChg chg="mod">
          <ac:chgData name="Wynne, Kirsten" userId="3e128319-d25e-4675-96d1-f5bf34cc863a" providerId="ADAL" clId="{F14D9BF0-7B5D-4652-B355-A2AA93F02872}" dt="2020-05-19T17:59:58.300" v="4" actId="1076"/>
          <ac:spMkLst>
            <pc:docMk/>
            <pc:sldMk cId="0" sldId="258"/>
            <ac:spMk id="112" creationId="{00000000-0000-0000-0000-000000000000}"/>
          </ac:spMkLst>
        </pc:spChg>
      </pc:sldChg>
    </pc:docChg>
  </pc:docChgLst>
  <pc:docChgLst>
    <pc:chgData name="Yoho Amy" userId="S::amy.yoho@stryker.com::a5b1ca73-34ca-4d5b-b93c-c456551a27a2" providerId="AD" clId="Web-{0FA12967-0EF2-4294-8F07-EF4FDB74BB51}"/>
    <pc:docChg chg="modSld">
      <pc:chgData name="Yoho Amy" userId="S::amy.yoho@stryker.com::a5b1ca73-34ca-4d5b-b93c-c456551a27a2" providerId="AD" clId="Web-{0FA12967-0EF2-4294-8F07-EF4FDB74BB51}" dt="2020-05-11T19:59:11.070" v="2" actId="1076"/>
      <pc:docMkLst>
        <pc:docMk/>
      </pc:docMkLst>
      <pc:sldChg chg="modSp">
        <pc:chgData name="Yoho Amy" userId="S::amy.yoho@stryker.com::a5b1ca73-34ca-4d5b-b93c-c456551a27a2" providerId="AD" clId="Web-{0FA12967-0EF2-4294-8F07-EF4FDB74BB51}" dt="2020-05-11T19:59:11.070" v="2" actId="1076"/>
        <pc:sldMkLst>
          <pc:docMk/>
          <pc:sldMk cId="1707877460" sldId="272"/>
        </pc:sldMkLst>
        <pc:spChg chg="mod">
          <ac:chgData name="Yoho Amy" userId="S::amy.yoho@stryker.com::a5b1ca73-34ca-4d5b-b93c-c456551a27a2" providerId="AD" clId="Web-{0FA12967-0EF2-4294-8F07-EF4FDB74BB51}" dt="2020-05-11T19:59:11.070" v="2" actId="1076"/>
          <ac:spMkLst>
            <pc:docMk/>
            <pc:sldMk cId="1707877460" sldId="272"/>
            <ac:spMk id="139" creationId="{00000000-0000-0000-0000-000000000000}"/>
          </ac:spMkLst>
        </pc:spChg>
      </pc:sldChg>
      <pc:sldChg chg="modSp">
        <pc:chgData name="Yoho Amy" userId="S::amy.yoho@stryker.com::a5b1ca73-34ca-4d5b-b93c-c456551a27a2" providerId="AD" clId="Web-{0FA12967-0EF2-4294-8F07-EF4FDB74BB51}" dt="2020-05-11T19:57:49.942" v="0" actId="1076"/>
        <pc:sldMkLst>
          <pc:docMk/>
          <pc:sldMk cId="1589882122" sldId="280"/>
        </pc:sldMkLst>
        <pc:spChg chg="mod">
          <ac:chgData name="Yoho Amy" userId="S::amy.yoho@stryker.com::a5b1ca73-34ca-4d5b-b93c-c456551a27a2" providerId="AD" clId="Web-{0FA12967-0EF2-4294-8F07-EF4FDB74BB51}" dt="2020-05-11T19:57:49.942" v="0" actId="1076"/>
          <ac:spMkLst>
            <pc:docMk/>
            <pc:sldMk cId="1589882122" sldId="280"/>
            <ac:spMk id="14" creationId="{26021B93-4DA6-4628-822A-9C3108516AF5}"/>
          </ac:spMkLst>
        </pc:spChg>
      </pc:sldChg>
    </pc:docChg>
  </pc:docChgLst>
  <pc:docChgLst>
    <pc:chgData name="Horrocks, Chris" userId="14412bd66e142db8" providerId="OrgId" clId="{C967EF3A-6194-490B-97EA-2098BE3FC326}"/>
    <pc:docChg chg="undo custSel modSld">
      <pc:chgData name="Horrocks, Chris" userId="14412bd66e142db8" providerId="OrgId" clId="{C967EF3A-6194-490B-97EA-2098BE3FC326}" dt="2019-09-23T19:40:05.721" v="110" actId="478"/>
      <pc:docMkLst>
        <pc:docMk/>
      </pc:docMkLst>
      <pc:sldChg chg="modSp">
        <pc:chgData name="Horrocks, Chris" userId="14412bd66e142db8" providerId="OrgId" clId="{C967EF3A-6194-490B-97EA-2098BE3FC326}" dt="2019-09-23T19:32:30.850" v="49" actId="465"/>
        <pc:sldMkLst>
          <pc:docMk/>
          <pc:sldMk cId="0" sldId="256"/>
        </pc:sldMkLst>
        <pc:spChg chg="mod">
          <ac:chgData name="Horrocks, Chris" userId="14412bd66e142db8" providerId="OrgId" clId="{C967EF3A-6194-490B-97EA-2098BE3FC326}" dt="2019-09-23T19:32:22.303" v="48" actId="14100"/>
          <ac:spMkLst>
            <pc:docMk/>
            <pc:sldMk cId="0" sldId="256"/>
            <ac:spMk id="86" creationId="{00000000-0000-0000-0000-000000000000}"/>
          </ac:spMkLst>
        </pc:spChg>
        <pc:spChg chg="mod">
          <ac:chgData name="Horrocks, Chris" userId="14412bd66e142db8" providerId="OrgId" clId="{C967EF3A-6194-490B-97EA-2098BE3FC326}" dt="2019-09-23T19:32:05.221" v="19" actId="14100"/>
          <ac:spMkLst>
            <pc:docMk/>
            <pc:sldMk cId="0" sldId="256"/>
            <ac:spMk id="89" creationId="{00000000-0000-0000-0000-000000000000}"/>
          </ac:spMkLst>
        </pc:spChg>
        <pc:spChg chg="mod">
          <ac:chgData name="Horrocks, Chris" userId="14412bd66e142db8" providerId="OrgId" clId="{C967EF3A-6194-490B-97EA-2098BE3FC326}" dt="2019-09-23T19:31:50.451" v="9" actId="12"/>
          <ac:spMkLst>
            <pc:docMk/>
            <pc:sldMk cId="0" sldId="256"/>
            <ac:spMk id="92" creationId="{00000000-0000-0000-0000-000000000000}"/>
          </ac:spMkLst>
        </pc:spChg>
        <pc:grpChg chg="mod">
          <ac:chgData name="Horrocks, Chris" userId="14412bd66e142db8" providerId="OrgId" clId="{C967EF3A-6194-490B-97EA-2098BE3FC326}" dt="2019-09-23T19:32:30.850" v="49" actId="465"/>
          <ac:grpSpMkLst>
            <pc:docMk/>
            <pc:sldMk cId="0" sldId="256"/>
            <ac:grpSpMk id="2" creationId="{751C6240-0AD8-4E24-84C4-B4CA7F3FAA97}"/>
          </ac:grpSpMkLst>
        </pc:grpChg>
        <pc:grpChg chg="mod">
          <ac:chgData name="Horrocks, Chris" userId="14412bd66e142db8" providerId="OrgId" clId="{C967EF3A-6194-490B-97EA-2098BE3FC326}" dt="2019-09-23T19:32:30.850" v="49" actId="465"/>
          <ac:grpSpMkLst>
            <pc:docMk/>
            <pc:sldMk cId="0" sldId="256"/>
            <ac:grpSpMk id="3" creationId="{236D9B4C-0B97-478E-95F0-EC984C55E8A5}"/>
          </ac:grpSpMkLst>
        </pc:grpChg>
        <pc:grpChg chg="mod">
          <ac:chgData name="Horrocks, Chris" userId="14412bd66e142db8" providerId="OrgId" clId="{C967EF3A-6194-490B-97EA-2098BE3FC326}" dt="2019-09-23T19:32:30.850" v="49" actId="465"/>
          <ac:grpSpMkLst>
            <pc:docMk/>
            <pc:sldMk cId="0" sldId="256"/>
            <ac:grpSpMk id="4" creationId="{A491C214-DE34-4406-87AF-85129545EF40}"/>
          </ac:grpSpMkLst>
        </pc:grpChg>
        <pc:grpChg chg="mod">
          <ac:chgData name="Horrocks, Chris" userId="14412bd66e142db8" providerId="OrgId" clId="{C967EF3A-6194-490B-97EA-2098BE3FC326}" dt="2019-09-23T19:32:30.850" v="49" actId="465"/>
          <ac:grpSpMkLst>
            <pc:docMk/>
            <pc:sldMk cId="0" sldId="256"/>
            <ac:grpSpMk id="5" creationId="{BF86FAB6-BAAA-4714-8918-B99E8D758845}"/>
          </ac:grpSpMkLst>
        </pc:grpChg>
      </pc:sldChg>
      <pc:sldChg chg="modSp">
        <pc:chgData name="Horrocks, Chris" userId="14412bd66e142db8" providerId="OrgId" clId="{C967EF3A-6194-490B-97EA-2098BE3FC326}" dt="2019-09-23T19:34:03.411" v="58" actId="20577"/>
        <pc:sldMkLst>
          <pc:docMk/>
          <pc:sldMk cId="0" sldId="259"/>
        </pc:sldMkLst>
        <pc:spChg chg="mod">
          <ac:chgData name="Horrocks, Chris" userId="14412bd66e142db8" providerId="OrgId" clId="{C967EF3A-6194-490B-97EA-2098BE3FC326}" dt="2019-09-23T19:33:45.927" v="56" actId="20577"/>
          <ac:spMkLst>
            <pc:docMk/>
            <pc:sldMk cId="0" sldId="259"/>
            <ac:spMk id="123" creationId="{00000000-0000-0000-0000-000000000000}"/>
          </ac:spMkLst>
        </pc:spChg>
        <pc:spChg chg="mod">
          <ac:chgData name="Horrocks, Chris" userId="14412bd66e142db8" providerId="OrgId" clId="{C967EF3A-6194-490B-97EA-2098BE3FC326}" dt="2019-09-23T19:34:03.411" v="58" actId="20577"/>
          <ac:spMkLst>
            <pc:docMk/>
            <pc:sldMk cId="0" sldId="259"/>
            <ac:spMk id="128" creationId="{00000000-0000-0000-0000-000000000000}"/>
          </ac:spMkLst>
        </pc:spChg>
        <pc:spChg chg="mod">
          <ac:chgData name="Horrocks, Chris" userId="14412bd66e142db8" providerId="OrgId" clId="{C967EF3A-6194-490B-97EA-2098BE3FC326}" dt="2019-09-23T19:33:50.908" v="57" actId="20577"/>
          <ac:spMkLst>
            <pc:docMk/>
            <pc:sldMk cId="0" sldId="259"/>
            <ac:spMk id="130" creationId="{00000000-0000-0000-0000-000000000000}"/>
          </ac:spMkLst>
        </pc:spChg>
      </pc:sldChg>
      <pc:sldChg chg="modSp">
        <pc:chgData name="Horrocks, Chris" userId="14412bd66e142db8" providerId="OrgId" clId="{C967EF3A-6194-490B-97EA-2098BE3FC326}" dt="2019-09-23T19:35:58.076" v="68" actId="108"/>
        <pc:sldMkLst>
          <pc:docMk/>
          <pc:sldMk cId="0" sldId="261"/>
        </pc:sldMkLst>
        <pc:spChg chg="mod">
          <ac:chgData name="Horrocks, Chris" userId="14412bd66e142db8" providerId="OrgId" clId="{C967EF3A-6194-490B-97EA-2098BE3FC326}" dt="2019-09-23T19:35:58.076" v="68" actId="108"/>
          <ac:spMkLst>
            <pc:docMk/>
            <pc:sldMk cId="0" sldId="261"/>
            <ac:spMk id="149" creationId="{00000000-0000-0000-0000-000000000000}"/>
          </ac:spMkLst>
        </pc:spChg>
      </pc:sldChg>
      <pc:sldChg chg="modSp">
        <pc:chgData name="Horrocks, Chris" userId="14412bd66e142db8" providerId="OrgId" clId="{C967EF3A-6194-490B-97EA-2098BE3FC326}" dt="2019-09-23T19:36:46.687" v="84" actId="20577"/>
        <pc:sldMkLst>
          <pc:docMk/>
          <pc:sldMk cId="0" sldId="262"/>
        </pc:sldMkLst>
        <pc:spChg chg="mod">
          <ac:chgData name="Horrocks, Chris" userId="14412bd66e142db8" providerId="OrgId" clId="{C967EF3A-6194-490B-97EA-2098BE3FC326}" dt="2019-09-23T19:36:46.687" v="84" actId="20577"/>
          <ac:spMkLst>
            <pc:docMk/>
            <pc:sldMk cId="0" sldId="262"/>
            <ac:spMk id="156" creationId="{00000000-0000-0000-0000-000000000000}"/>
          </ac:spMkLst>
        </pc:spChg>
        <pc:graphicFrameChg chg="mod">
          <ac:chgData name="Horrocks, Chris" userId="14412bd66e142db8" providerId="OrgId" clId="{C967EF3A-6194-490B-97EA-2098BE3FC326}" dt="2019-09-23T19:36:44.932" v="82" actId="167"/>
          <ac:graphicFrameMkLst>
            <pc:docMk/>
            <pc:sldMk cId="0" sldId="262"/>
            <ac:graphicFrameMk id="2" creationId="{1EC2A38E-0212-47CF-843D-FB60806C36EB}"/>
          </ac:graphicFrameMkLst>
        </pc:graphicFrameChg>
      </pc:sldChg>
      <pc:sldChg chg="modSp">
        <pc:chgData name="Horrocks, Chris" userId="14412bd66e142db8" providerId="OrgId" clId="{C967EF3A-6194-490B-97EA-2098BE3FC326}" dt="2019-09-23T19:37:10.187" v="85" actId="20577"/>
        <pc:sldMkLst>
          <pc:docMk/>
          <pc:sldMk cId="0" sldId="263"/>
        </pc:sldMkLst>
        <pc:spChg chg="mod">
          <ac:chgData name="Horrocks, Chris" userId="14412bd66e142db8" providerId="OrgId" clId="{C967EF3A-6194-490B-97EA-2098BE3FC326}" dt="2019-09-23T19:37:10.187" v="85" actId="20577"/>
          <ac:spMkLst>
            <pc:docMk/>
            <pc:sldMk cId="0" sldId="263"/>
            <ac:spMk id="166" creationId="{00000000-0000-0000-0000-000000000000}"/>
          </ac:spMkLst>
        </pc:spChg>
      </pc:sldChg>
      <pc:sldChg chg="modSp">
        <pc:chgData name="Horrocks, Chris" userId="14412bd66e142db8" providerId="OrgId" clId="{C967EF3A-6194-490B-97EA-2098BE3FC326}" dt="2019-09-23T19:39:06.558" v="107" actId="20577"/>
        <pc:sldMkLst>
          <pc:docMk/>
          <pc:sldMk cId="0" sldId="265"/>
        </pc:sldMkLst>
        <pc:spChg chg="mod">
          <ac:chgData name="Horrocks, Chris" userId="14412bd66e142db8" providerId="OrgId" clId="{C967EF3A-6194-490B-97EA-2098BE3FC326}" dt="2019-09-23T19:39:06.558" v="107" actId="20577"/>
          <ac:spMkLst>
            <pc:docMk/>
            <pc:sldMk cId="0" sldId="265"/>
            <ac:spMk id="197" creationId="{00000000-0000-0000-0000-000000000000}"/>
          </ac:spMkLst>
        </pc:spChg>
      </pc:sldChg>
      <pc:sldChg chg="modSp">
        <pc:chgData name="Horrocks, Chris" userId="14412bd66e142db8" providerId="OrgId" clId="{C967EF3A-6194-490B-97EA-2098BE3FC326}" dt="2019-09-23T19:33:12.025" v="55" actId="20577"/>
        <pc:sldMkLst>
          <pc:docMk/>
          <pc:sldMk cId="1883898040" sldId="271"/>
        </pc:sldMkLst>
        <pc:spChg chg="mod">
          <ac:chgData name="Horrocks, Chris" userId="14412bd66e142db8" providerId="OrgId" clId="{C967EF3A-6194-490B-97EA-2098BE3FC326}" dt="2019-09-23T19:33:12.025" v="55" actId="20577"/>
          <ac:spMkLst>
            <pc:docMk/>
            <pc:sldMk cId="1883898040" sldId="271"/>
            <ac:spMk id="101" creationId="{00000000-0000-0000-0000-000000000000}"/>
          </ac:spMkLst>
        </pc:spChg>
      </pc:sldChg>
      <pc:sldChg chg="modSp">
        <pc:chgData name="Horrocks, Chris" userId="14412bd66e142db8" providerId="OrgId" clId="{C967EF3A-6194-490B-97EA-2098BE3FC326}" dt="2019-09-23T19:38:15.749" v="92" actId="20577"/>
        <pc:sldMkLst>
          <pc:docMk/>
          <pc:sldMk cId="694712870" sldId="273"/>
        </pc:sldMkLst>
        <pc:spChg chg="mod">
          <ac:chgData name="Horrocks, Chris" userId="14412bd66e142db8" providerId="OrgId" clId="{C967EF3A-6194-490B-97EA-2098BE3FC326}" dt="2019-09-23T19:38:15.749" v="92" actId="20577"/>
          <ac:spMkLst>
            <pc:docMk/>
            <pc:sldMk cId="694712870" sldId="273"/>
            <ac:spMk id="180" creationId="{00000000-0000-0000-0000-000000000000}"/>
          </ac:spMkLst>
        </pc:spChg>
      </pc:sldChg>
      <pc:sldChg chg="modSp">
        <pc:chgData name="Horrocks, Chris" userId="14412bd66e142db8" providerId="OrgId" clId="{C967EF3A-6194-490B-97EA-2098BE3FC326}" dt="2019-09-23T19:38:49.783" v="106" actId="20577"/>
        <pc:sldMkLst>
          <pc:docMk/>
          <pc:sldMk cId="595122961" sldId="274"/>
        </pc:sldMkLst>
        <pc:spChg chg="mod">
          <ac:chgData name="Horrocks, Chris" userId="14412bd66e142db8" providerId="OrgId" clId="{C967EF3A-6194-490B-97EA-2098BE3FC326}" dt="2019-09-23T19:38:49.783" v="106" actId="20577"/>
          <ac:spMkLst>
            <pc:docMk/>
            <pc:sldMk cId="595122961" sldId="274"/>
            <ac:spMk id="186" creationId="{00000000-0000-0000-0000-000000000000}"/>
          </ac:spMkLst>
        </pc:spChg>
      </pc:sldChg>
      <pc:sldChg chg="delSp modSp">
        <pc:chgData name="Horrocks, Chris" userId="14412bd66e142db8" providerId="OrgId" clId="{C967EF3A-6194-490B-97EA-2098BE3FC326}" dt="2019-09-23T19:40:05.721" v="110" actId="478"/>
        <pc:sldMkLst>
          <pc:docMk/>
          <pc:sldMk cId="2243665496" sldId="275"/>
        </pc:sldMkLst>
        <pc:spChg chg="del mod">
          <ac:chgData name="Horrocks, Chris" userId="14412bd66e142db8" providerId="OrgId" clId="{C967EF3A-6194-490B-97EA-2098BE3FC326}" dt="2019-09-23T19:40:05.721" v="110" actId="478"/>
          <ac:spMkLst>
            <pc:docMk/>
            <pc:sldMk cId="2243665496" sldId="275"/>
            <ac:spMk id="240" creationId="{00000000-0000-0000-0000-000000000000}"/>
          </ac:spMkLst>
        </pc:spChg>
        <pc:spChg chg="mod">
          <ac:chgData name="Horrocks, Chris" userId="14412bd66e142db8" providerId="OrgId" clId="{C967EF3A-6194-490B-97EA-2098BE3FC326}" dt="2019-09-23T19:39:58.187" v="108" actId="20577"/>
          <ac:spMkLst>
            <pc:docMk/>
            <pc:sldMk cId="2243665496" sldId="275"/>
            <ac:spMk id="241" creationId="{00000000-0000-0000-0000-000000000000}"/>
          </ac:spMkLst>
        </pc:spChg>
      </pc:sldChg>
      <pc:sldChg chg="modSp">
        <pc:chgData name="Horrocks, Chris" userId="14412bd66e142db8" providerId="OrgId" clId="{C967EF3A-6194-490B-97EA-2098BE3FC326}" dt="2019-09-23T19:31:29.464" v="7" actId="13926"/>
        <pc:sldMkLst>
          <pc:docMk/>
          <pc:sldMk cId="1270114586" sldId="276"/>
        </pc:sldMkLst>
        <pc:spChg chg="mod">
          <ac:chgData name="Horrocks, Chris" userId="14412bd66e142db8" providerId="OrgId" clId="{C967EF3A-6194-490B-97EA-2098BE3FC326}" dt="2019-09-23T19:31:29.464" v="7" actId="13926"/>
          <ac:spMkLst>
            <pc:docMk/>
            <pc:sldMk cId="1270114586" sldId="276"/>
            <ac:spMk id="116" creationId="{00000000-0000-0000-0000-000000000000}"/>
          </ac:spMkLst>
        </pc:spChg>
      </pc:sldChg>
      <pc:sldChg chg="modSp">
        <pc:chgData name="Horrocks, Chris" userId="14412bd66e142db8" providerId="OrgId" clId="{C967EF3A-6194-490B-97EA-2098BE3FC326}" dt="2019-09-23T19:36:37.379" v="81" actId="20577"/>
        <pc:sldMkLst>
          <pc:docMk/>
          <pc:sldMk cId="3069506870" sldId="277"/>
        </pc:sldMkLst>
        <pc:spChg chg="mod">
          <ac:chgData name="Horrocks, Chris" userId="14412bd66e142db8" providerId="OrgId" clId="{C967EF3A-6194-490B-97EA-2098BE3FC326}" dt="2019-09-23T19:36:37.379" v="81" actId="20577"/>
          <ac:spMkLst>
            <pc:docMk/>
            <pc:sldMk cId="3069506870" sldId="277"/>
            <ac:spMk id="14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33E6E-C44F-4601-ABD1-25A682022D9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a:p>
      </dgm:t>
    </dgm:pt>
    <dgm:pt modelId="{8636A473-C22A-4405-A19C-B5B44FA5438C}">
      <dgm:prSet phldrT="[Text]" custT="1"/>
      <dgm:spPr/>
      <dgm:t>
        <a:bodyPr/>
        <a:lstStyle/>
        <a:p>
          <a:r>
            <a:rPr lang="tr-tr" sz="1650" dirty="0">
              <a:latin typeface="Arial Black" panose="020B0A04020102020204" pitchFamily="34" charset="0"/>
            </a:rPr>
            <a:t>Kamu ihaleleri</a:t>
          </a:r>
        </a:p>
      </dgm:t>
    </dgm:pt>
    <dgm:pt modelId="{206ABA5B-CA00-4CC4-872B-E4646319056E}" type="parTrans" cxnId="{B67D6507-A63C-4FD4-9BC0-24D48EE215F9}">
      <dgm:prSet/>
      <dgm:spPr/>
      <dgm:t>
        <a:bodyPr/>
        <a:lstStyle/>
        <a:p>
          <a:endParaRPr/>
        </a:p>
      </dgm:t>
    </dgm:pt>
    <dgm:pt modelId="{96775BC2-9665-444C-B9D1-D802B22903EB}" type="sibTrans" cxnId="{B67D6507-A63C-4FD4-9BC0-24D48EE215F9}">
      <dgm:prSet/>
      <dgm:spPr/>
      <dgm:t>
        <a:bodyPr/>
        <a:lstStyle/>
        <a:p>
          <a:endParaRPr/>
        </a:p>
      </dgm:t>
    </dgm:pt>
    <dgm:pt modelId="{C5616292-E0B0-4FAD-A13D-B36FD5971768}">
      <dgm:prSet phldrT="[Text]" custT="1"/>
      <dgm:spPr/>
      <dgm:t>
        <a:bodyPr lIns="0" rIns="0"/>
        <a:lstStyle/>
        <a:p>
          <a:r>
            <a:rPr lang="tr-tr" sz="1650" dirty="0">
              <a:latin typeface="Arial Black" panose="020B0A04020102020204" pitchFamily="34" charset="0"/>
            </a:rPr>
            <a:t>Alt Distribütörler/</a:t>
          </a:r>
          <a:br>
            <a:rPr lang="en-US" sz="1650" dirty="0">
              <a:latin typeface="Arial Black" panose="020B0A04020102020204" pitchFamily="34" charset="0"/>
            </a:rPr>
          </a:br>
          <a:r>
            <a:rPr lang="tr-tr" sz="1650" dirty="0">
              <a:latin typeface="Arial Black" panose="020B0A04020102020204" pitchFamily="34" charset="0"/>
            </a:rPr>
            <a:t>Temsilciler</a:t>
          </a:r>
        </a:p>
      </dgm:t>
    </dgm:pt>
    <dgm:pt modelId="{94FF4AB5-BB04-467F-87BE-866D7BAA22C0}" type="parTrans" cxnId="{93EC5F9A-626E-4FAA-AF4D-DB8D1ABAE101}">
      <dgm:prSet/>
      <dgm:spPr/>
      <dgm:t>
        <a:bodyPr/>
        <a:lstStyle/>
        <a:p>
          <a:endParaRPr/>
        </a:p>
      </dgm:t>
    </dgm:pt>
    <dgm:pt modelId="{CE1B34F7-8A6F-49F8-8DFE-A85E84518A3F}" type="sibTrans" cxnId="{93EC5F9A-626E-4FAA-AF4D-DB8D1ABAE101}">
      <dgm:prSet/>
      <dgm:spPr/>
      <dgm:t>
        <a:bodyPr/>
        <a:lstStyle/>
        <a:p>
          <a:endParaRPr/>
        </a:p>
      </dgm:t>
    </dgm:pt>
    <dgm:pt modelId="{06E2675B-6D08-472A-830B-4D653D144A1F}">
      <dgm:prSet phldrT="[Text]" custT="1"/>
      <dgm:spPr/>
      <dgm:t>
        <a:bodyPr/>
        <a:lstStyle/>
        <a:p>
          <a:r>
            <a:rPr lang="tr-tr" sz="1650" dirty="0">
              <a:latin typeface="Arial Black" panose="020B0A04020102020204" pitchFamily="34" charset="0"/>
            </a:rPr>
            <a:t>HCP Etkileşimleri</a:t>
          </a:r>
        </a:p>
      </dgm:t>
    </dgm:pt>
    <dgm:pt modelId="{5783F8C1-35BA-49AA-9571-FBFF04E962FE}" type="parTrans" cxnId="{221BAEC2-7DA9-4625-A59C-AE121B952BC1}">
      <dgm:prSet/>
      <dgm:spPr/>
      <dgm:t>
        <a:bodyPr/>
        <a:lstStyle/>
        <a:p>
          <a:endParaRPr/>
        </a:p>
      </dgm:t>
    </dgm:pt>
    <dgm:pt modelId="{24B4794C-5660-4C27-8724-AA1F0A8138BE}" type="sibTrans" cxnId="{221BAEC2-7DA9-4625-A59C-AE121B952BC1}">
      <dgm:prSet/>
      <dgm:spPr/>
      <dgm:t>
        <a:bodyPr/>
        <a:lstStyle/>
        <a:p>
          <a:endParaRPr/>
        </a:p>
      </dgm:t>
    </dgm:pt>
    <dgm:pt modelId="{5CECA2C0-4E7E-4AD7-8187-C6886143C4D1}" type="pres">
      <dgm:prSet presAssocID="{93B33E6E-C44F-4601-ABD1-25A682022D94}" presName="Name0" presStyleCnt="0">
        <dgm:presLayoutVars>
          <dgm:chMax val="11"/>
          <dgm:chPref val="11"/>
          <dgm:dir/>
          <dgm:resizeHandles/>
        </dgm:presLayoutVars>
      </dgm:prSet>
      <dgm:spPr/>
    </dgm:pt>
    <dgm:pt modelId="{91E526B4-0E15-41A4-8AC0-BE0E875D71B7}" type="pres">
      <dgm:prSet presAssocID="{06E2675B-6D08-472A-830B-4D653D144A1F}" presName="Accent3" presStyleCnt="0"/>
      <dgm:spPr/>
    </dgm:pt>
    <dgm:pt modelId="{02520A86-B76A-447B-A3BF-32AAA53783AC}" type="pres">
      <dgm:prSet presAssocID="{06E2675B-6D08-472A-830B-4D653D144A1F}" presName="Accent" presStyleLbl="node1" presStyleIdx="0" presStyleCnt="3"/>
      <dgm:spPr/>
    </dgm:pt>
    <dgm:pt modelId="{7DAAEF8B-3B41-4405-A654-52816C69F43E}" type="pres">
      <dgm:prSet presAssocID="{06E2675B-6D08-472A-830B-4D653D144A1F}" presName="ParentBackground3" presStyleCnt="0"/>
      <dgm:spPr/>
    </dgm:pt>
    <dgm:pt modelId="{874CEA07-20D7-4888-917F-BFDDA69DEDBE}" type="pres">
      <dgm:prSet presAssocID="{06E2675B-6D08-472A-830B-4D653D144A1F}" presName="ParentBackground" presStyleLbl="fgAcc1" presStyleIdx="0" presStyleCnt="3"/>
      <dgm:spPr/>
    </dgm:pt>
    <dgm:pt modelId="{A34512F3-AF71-45BA-836D-945EBA8DF179}" type="pres">
      <dgm:prSet presAssocID="{06E2675B-6D08-472A-830B-4D653D144A1F}" presName="Parent3" presStyleLbl="revTx" presStyleIdx="0" presStyleCnt="0">
        <dgm:presLayoutVars>
          <dgm:chMax val="1"/>
          <dgm:chPref val="1"/>
          <dgm:bulletEnabled val="1"/>
        </dgm:presLayoutVars>
      </dgm:prSet>
      <dgm:spPr/>
    </dgm:pt>
    <dgm:pt modelId="{4D088E6D-09B8-4ED9-9693-C012604E1E2D}" type="pres">
      <dgm:prSet presAssocID="{C5616292-E0B0-4FAD-A13D-B36FD5971768}" presName="Accent2" presStyleCnt="0"/>
      <dgm:spPr/>
    </dgm:pt>
    <dgm:pt modelId="{9209793B-3E16-4330-B0B8-2FF51FB4844F}" type="pres">
      <dgm:prSet presAssocID="{C5616292-E0B0-4FAD-A13D-B36FD5971768}" presName="Accent" presStyleLbl="node1" presStyleIdx="1" presStyleCnt="3"/>
      <dgm:spPr/>
    </dgm:pt>
    <dgm:pt modelId="{7A7EA293-F097-4193-80BA-072B48389319}" type="pres">
      <dgm:prSet presAssocID="{C5616292-E0B0-4FAD-A13D-B36FD5971768}" presName="ParentBackground2" presStyleCnt="0"/>
      <dgm:spPr/>
    </dgm:pt>
    <dgm:pt modelId="{4B3E9473-8C57-4025-9CC7-3F83C5550731}" type="pres">
      <dgm:prSet presAssocID="{C5616292-E0B0-4FAD-A13D-B36FD5971768}" presName="ParentBackground" presStyleLbl="fgAcc1" presStyleIdx="1" presStyleCnt="3"/>
      <dgm:spPr/>
    </dgm:pt>
    <dgm:pt modelId="{1A4D6465-A8DA-4561-A393-DE70D750AD01}" type="pres">
      <dgm:prSet presAssocID="{C5616292-E0B0-4FAD-A13D-B36FD5971768}" presName="Parent2" presStyleLbl="revTx" presStyleIdx="0" presStyleCnt="0">
        <dgm:presLayoutVars>
          <dgm:chMax val="1"/>
          <dgm:chPref val="1"/>
          <dgm:bulletEnabled val="1"/>
        </dgm:presLayoutVars>
      </dgm:prSet>
      <dgm:spPr/>
    </dgm:pt>
    <dgm:pt modelId="{DBA4CCE4-9348-434C-8666-3223122405CE}" type="pres">
      <dgm:prSet presAssocID="{8636A473-C22A-4405-A19C-B5B44FA5438C}" presName="Accent1" presStyleCnt="0"/>
      <dgm:spPr/>
    </dgm:pt>
    <dgm:pt modelId="{C1925AB5-21F4-4C40-86F6-05B409BFF3F7}" type="pres">
      <dgm:prSet presAssocID="{8636A473-C22A-4405-A19C-B5B44FA5438C}" presName="Accent" presStyleLbl="node1" presStyleIdx="2" presStyleCnt="3"/>
      <dgm:spPr/>
    </dgm:pt>
    <dgm:pt modelId="{365451A6-92E6-4D15-AAE9-4E3C0E3BD26E}" type="pres">
      <dgm:prSet presAssocID="{8636A473-C22A-4405-A19C-B5B44FA5438C}" presName="ParentBackground1" presStyleCnt="0"/>
      <dgm:spPr/>
    </dgm:pt>
    <dgm:pt modelId="{BE68A53C-8665-4C78-98F1-1E8037EADE0B}" type="pres">
      <dgm:prSet presAssocID="{8636A473-C22A-4405-A19C-B5B44FA5438C}" presName="ParentBackground" presStyleLbl="fgAcc1" presStyleIdx="2" presStyleCnt="3"/>
      <dgm:spPr/>
    </dgm:pt>
    <dgm:pt modelId="{5429717C-281F-45B0-AF4B-B1AA9DE53FFE}" type="pres">
      <dgm:prSet presAssocID="{8636A473-C22A-4405-A19C-B5B44FA5438C}" presName="Parent1" presStyleLbl="revTx" presStyleIdx="0" presStyleCnt="0">
        <dgm:presLayoutVars>
          <dgm:chMax val="1"/>
          <dgm:chPref val="1"/>
          <dgm:bulletEnabled val="1"/>
        </dgm:presLayoutVars>
      </dgm:prSet>
      <dgm:spPr/>
    </dgm:pt>
  </dgm:ptLst>
  <dgm:cxnLst>
    <dgm:cxn modelId="{B67D6507-A63C-4FD4-9BC0-24D48EE215F9}" srcId="{93B33E6E-C44F-4601-ABD1-25A682022D94}" destId="{8636A473-C22A-4405-A19C-B5B44FA5438C}" srcOrd="0" destOrd="0" parTransId="{206ABA5B-CA00-4CC4-872B-E4646319056E}" sibTransId="{96775BC2-9665-444C-B9D1-D802B22903EB}"/>
    <dgm:cxn modelId="{77182823-1A59-48B6-9276-57B292F31706}" type="presOf" srcId="{8636A473-C22A-4405-A19C-B5B44FA5438C}" destId="{5429717C-281F-45B0-AF4B-B1AA9DE53FFE}" srcOrd="1" destOrd="0" presId="urn:microsoft.com/office/officeart/2011/layout/CircleProcess"/>
    <dgm:cxn modelId="{F52C453A-B245-4D42-B29D-5C6CE1EA2347}" type="presOf" srcId="{C5616292-E0B0-4FAD-A13D-B36FD5971768}" destId="{4B3E9473-8C57-4025-9CC7-3F83C5550731}" srcOrd="0" destOrd="0" presId="urn:microsoft.com/office/officeart/2011/layout/CircleProcess"/>
    <dgm:cxn modelId="{DEA4E182-05CB-497C-B065-2C4F6F3A84F7}" type="presOf" srcId="{93B33E6E-C44F-4601-ABD1-25A682022D94}" destId="{5CECA2C0-4E7E-4AD7-8187-C6886143C4D1}" srcOrd="0" destOrd="0" presId="urn:microsoft.com/office/officeart/2011/layout/CircleProcess"/>
    <dgm:cxn modelId="{CABCB28C-6189-41DB-8194-B20BF70F6E43}" type="presOf" srcId="{8636A473-C22A-4405-A19C-B5B44FA5438C}" destId="{BE68A53C-8665-4C78-98F1-1E8037EADE0B}" srcOrd="0" destOrd="0" presId="urn:microsoft.com/office/officeart/2011/layout/CircleProcess"/>
    <dgm:cxn modelId="{59CB1597-6DB8-4A10-AB73-F8BE4BE224ED}" type="presOf" srcId="{C5616292-E0B0-4FAD-A13D-B36FD5971768}" destId="{1A4D6465-A8DA-4561-A393-DE70D750AD01}" srcOrd="1" destOrd="0" presId="urn:microsoft.com/office/officeart/2011/layout/CircleProcess"/>
    <dgm:cxn modelId="{93EC5F9A-626E-4FAA-AF4D-DB8D1ABAE101}" srcId="{93B33E6E-C44F-4601-ABD1-25A682022D94}" destId="{C5616292-E0B0-4FAD-A13D-B36FD5971768}" srcOrd="1" destOrd="0" parTransId="{94FF4AB5-BB04-467F-87BE-866D7BAA22C0}" sibTransId="{CE1B34F7-8A6F-49F8-8DFE-A85E84518A3F}"/>
    <dgm:cxn modelId="{5B0FFEA4-A78A-49E1-A763-508D5171FF1D}" type="presOf" srcId="{06E2675B-6D08-472A-830B-4D653D144A1F}" destId="{874CEA07-20D7-4888-917F-BFDDA69DEDBE}" srcOrd="0" destOrd="0" presId="urn:microsoft.com/office/officeart/2011/layout/CircleProcess"/>
    <dgm:cxn modelId="{B2B2D2B9-C6A0-4C7E-B550-06985C5AA1EF}" type="presOf" srcId="{06E2675B-6D08-472A-830B-4D653D144A1F}" destId="{A34512F3-AF71-45BA-836D-945EBA8DF179}" srcOrd="1" destOrd="0" presId="urn:microsoft.com/office/officeart/2011/layout/CircleProcess"/>
    <dgm:cxn modelId="{221BAEC2-7DA9-4625-A59C-AE121B952BC1}" srcId="{93B33E6E-C44F-4601-ABD1-25A682022D94}" destId="{06E2675B-6D08-472A-830B-4D653D144A1F}" srcOrd="2" destOrd="0" parTransId="{5783F8C1-35BA-49AA-9571-FBFF04E962FE}" sibTransId="{24B4794C-5660-4C27-8724-AA1F0A8138BE}"/>
    <dgm:cxn modelId="{807C6955-25E3-4B16-BB18-0DE40C3484DA}" type="presParOf" srcId="{5CECA2C0-4E7E-4AD7-8187-C6886143C4D1}" destId="{91E526B4-0E15-41A4-8AC0-BE0E875D71B7}" srcOrd="0" destOrd="0" presId="urn:microsoft.com/office/officeart/2011/layout/CircleProcess"/>
    <dgm:cxn modelId="{2D5FF816-AFA0-4695-AAFF-F6A5B9D7D101}" type="presParOf" srcId="{91E526B4-0E15-41A4-8AC0-BE0E875D71B7}" destId="{02520A86-B76A-447B-A3BF-32AAA53783AC}" srcOrd="0" destOrd="0" presId="urn:microsoft.com/office/officeart/2011/layout/CircleProcess"/>
    <dgm:cxn modelId="{0EBC3DD6-C556-4955-A6C6-E1714125C7B8}" type="presParOf" srcId="{5CECA2C0-4E7E-4AD7-8187-C6886143C4D1}" destId="{7DAAEF8B-3B41-4405-A654-52816C69F43E}" srcOrd="1" destOrd="0" presId="urn:microsoft.com/office/officeart/2011/layout/CircleProcess"/>
    <dgm:cxn modelId="{BAAB2334-36DB-42B6-BED7-06B2A0CE7434}" type="presParOf" srcId="{7DAAEF8B-3B41-4405-A654-52816C69F43E}" destId="{874CEA07-20D7-4888-917F-BFDDA69DEDBE}" srcOrd="0" destOrd="0" presId="urn:microsoft.com/office/officeart/2011/layout/CircleProcess"/>
    <dgm:cxn modelId="{CF20CC99-4AED-40D7-9052-206000FD1536}" type="presParOf" srcId="{5CECA2C0-4E7E-4AD7-8187-C6886143C4D1}" destId="{A34512F3-AF71-45BA-836D-945EBA8DF179}" srcOrd="2" destOrd="0" presId="urn:microsoft.com/office/officeart/2011/layout/CircleProcess"/>
    <dgm:cxn modelId="{2796830A-28E3-4021-B47E-32CE049D66E8}" type="presParOf" srcId="{5CECA2C0-4E7E-4AD7-8187-C6886143C4D1}" destId="{4D088E6D-09B8-4ED9-9693-C012604E1E2D}" srcOrd="3" destOrd="0" presId="urn:microsoft.com/office/officeart/2011/layout/CircleProcess"/>
    <dgm:cxn modelId="{1E1183A8-8C6E-4EAA-8481-116A7A68382B}" type="presParOf" srcId="{4D088E6D-09B8-4ED9-9693-C012604E1E2D}" destId="{9209793B-3E16-4330-B0B8-2FF51FB4844F}" srcOrd="0" destOrd="0" presId="urn:microsoft.com/office/officeart/2011/layout/CircleProcess"/>
    <dgm:cxn modelId="{00D6B70A-8ADF-4BDB-A3F7-E707C41FB4AA}" type="presParOf" srcId="{5CECA2C0-4E7E-4AD7-8187-C6886143C4D1}" destId="{7A7EA293-F097-4193-80BA-072B48389319}" srcOrd="4" destOrd="0" presId="urn:microsoft.com/office/officeart/2011/layout/CircleProcess"/>
    <dgm:cxn modelId="{10700228-31E9-4AC2-B770-6BBBEF6DC1C7}" type="presParOf" srcId="{7A7EA293-F097-4193-80BA-072B48389319}" destId="{4B3E9473-8C57-4025-9CC7-3F83C5550731}" srcOrd="0" destOrd="0" presId="urn:microsoft.com/office/officeart/2011/layout/CircleProcess"/>
    <dgm:cxn modelId="{7104B860-E239-4A07-B6F9-77084E66B52D}" type="presParOf" srcId="{5CECA2C0-4E7E-4AD7-8187-C6886143C4D1}" destId="{1A4D6465-A8DA-4561-A393-DE70D750AD01}" srcOrd="5" destOrd="0" presId="urn:microsoft.com/office/officeart/2011/layout/CircleProcess"/>
    <dgm:cxn modelId="{954CF673-EDD9-4D5D-A78D-D35F98E3E99A}" type="presParOf" srcId="{5CECA2C0-4E7E-4AD7-8187-C6886143C4D1}" destId="{DBA4CCE4-9348-434C-8666-3223122405CE}" srcOrd="6" destOrd="0" presId="urn:microsoft.com/office/officeart/2011/layout/CircleProcess"/>
    <dgm:cxn modelId="{A94C7855-72F9-4F06-9F20-FBBFF498945F}" type="presParOf" srcId="{DBA4CCE4-9348-434C-8666-3223122405CE}" destId="{C1925AB5-21F4-4C40-86F6-05B409BFF3F7}" srcOrd="0" destOrd="0" presId="urn:microsoft.com/office/officeart/2011/layout/CircleProcess"/>
    <dgm:cxn modelId="{78E81CBE-C9F2-407B-88E8-4EF027194C25}" type="presParOf" srcId="{5CECA2C0-4E7E-4AD7-8187-C6886143C4D1}" destId="{365451A6-92E6-4D15-AAE9-4E3C0E3BD26E}" srcOrd="7" destOrd="0" presId="urn:microsoft.com/office/officeart/2011/layout/CircleProcess"/>
    <dgm:cxn modelId="{28429F46-69A1-4317-97E9-08CB4D429FDE}" type="presParOf" srcId="{365451A6-92E6-4D15-AAE9-4E3C0E3BD26E}" destId="{BE68A53C-8665-4C78-98F1-1E8037EADE0B}" srcOrd="0" destOrd="0" presId="urn:microsoft.com/office/officeart/2011/layout/CircleProcess"/>
    <dgm:cxn modelId="{4B1219C4-4BAC-451B-808D-E99A020ED157}" type="presParOf" srcId="{5CECA2C0-4E7E-4AD7-8187-C6886143C4D1}" destId="{5429717C-281F-45B0-AF4B-B1AA9DE53FFE}"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0A86-B76A-447B-A3BF-32AAA53783AC}">
      <dsp:nvSpPr>
        <dsp:cNvPr id="0" name=""/>
        <dsp:cNvSpPr/>
      </dsp:nvSpPr>
      <dsp:spPr>
        <a:xfrm>
          <a:off x="5625185" y="1482419"/>
          <a:ext cx="2453805" cy="24542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CEA07-20D7-4888-917F-BFDDA69DEDBE}">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33425">
            <a:lnSpc>
              <a:spcPct val="90000"/>
            </a:lnSpc>
            <a:spcBef>
              <a:spcPct val="0"/>
            </a:spcBef>
            <a:spcAft>
              <a:spcPct val="35000"/>
            </a:spcAft>
            <a:buNone/>
          </a:pPr>
          <a:r>
            <a:rPr lang="tr-tr" sz="1650" kern="1200" dirty="0">
              <a:latin typeface="Arial Black" panose="020B0A04020102020204" pitchFamily="34" charset="0"/>
            </a:rPr>
            <a:t>HCP Etkileşimleri</a:t>
          </a:r>
        </a:p>
      </dsp:txBody>
      <dsp:txXfrm>
        <a:off x="6034153" y="1891534"/>
        <a:ext cx="1635870" cy="1636029"/>
      </dsp:txXfrm>
    </dsp:sp>
    <dsp:sp modelId="{9209793B-3E16-4330-B0B8-2FF51FB4844F}">
      <dsp:nvSpPr>
        <dsp:cNvPr id="0" name=""/>
        <dsp:cNvSpPr/>
      </dsp:nvSpPr>
      <dsp:spPr>
        <a:xfrm rot="2700000">
          <a:off x="3092062" y="1485386"/>
          <a:ext cx="2447894" cy="244789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E9473-8C57-4025-9CC7-3F83C5550731}">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ctr" defTabSz="733425">
            <a:lnSpc>
              <a:spcPct val="90000"/>
            </a:lnSpc>
            <a:spcBef>
              <a:spcPct val="0"/>
            </a:spcBef>
            <a:spcAft>
              <a:spcPct val="35000"/>
            </a:spcAft>
            <a:buNone/>
          </a:pPr>
          <a:r>
            <a:rPr lang="tr-tr" sz="1650" kern="1200" dirty="0">
              <a:latin typeface="Arial Black" panose="020B0A04020102020204" pitchFamily="34" charset="0"/>
            </a:rPr>
            <a:t>Alt Distribütörler/</a:t>
          </a:r>
          <a:br>
            <a:rPr lang="en-US" sz="1650" kern="1200" dirty="0">
              <a:latin typeface="Arial Black" panose="020B0A04020102020204" pitchFamily="34" charset="0"/>
            </a:rPr>
          </a:br>
          <a:r>
            <a:rPr lang="tr-tr" sz="1650" kern="1200" dirty="0">
              <a:latin typeface="Arial Black" panose="020B0A04020102020204" pitchFamily="34" charset="0"/>
            </a:rPr>
            <a:t>Temsilciler</a:t>
          </a:r>
        </a:p>
      </dsp:txBody>
      <dsp:txXfrm>
        <a:off x="3498075" y="1891534"/>
        <a:ext cx="1635870" cy="1636029"/>
      </dsp:txXfrm>
    </dsp:sp>
    <dsp:sp modelId="{C1925AB5-21F4-4C40-86F6-05B409BFF3F7}">
      <dsp:nvSpPr>
        <dsp:cNvPr id="0" name=""/>
        <dsp:cNvSpPr/>
      </dsp:nvSpPr>
      <dsp:spPr>
        <a:xfrm rot="2700000">
          <a:off x="555984" y="1485386"/>
          <a:ext cx="2447894" cy="244789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8A53C-8665-4C78-98F1-1E8037EADE0B}">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33425">
            <a:lnSpc>
              <a:spcPct val="90000"/>
            </a:lnSpc>
            <a:spcBef>
              <a:spcPct val="0"/>
            </a:spcBef>
            <a:spcAft>
              <a:spcPct val="35000"/>
            </a:spcAft>
            <a:buNone/>
          </a:pPr>
          <a:r>
            <a:rPr lang="tr-tr" sz="1650" kern="1200" dirty="0">
              <a:latin typeface="Arial Black" panose="020B0A04020102020204" pitchFamily="34" charset="0"/>
            </a:rPr>
            <a:t>Kamu ihaleleri</a:t>
          </a:r>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B74EE8-EC60-4F26-A890-BC09C89AB1B5}" type="datetimeFigureOut">
              <a:rPr lang="en-US"/>
              <a:t>12/31/2022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94A527-29D0-40C4-999F-7CD622AEEF4A}" type="slidenum">
              <a:rPr/>
              <a:t>‹#›</a:t>
            </a:fld>
            <a:endParaRPr/>
          </a:p>
        </p:txBody>
      </p:sp>
    </p:spTree>
    <p:extLst>
      <p:ext uri="{BB962C8B-B14F-4D97-AF65-F5344CB8AC3E}">
        <p14:creationId xmlns:p14="http://schemas.microsoft.com/office/powerpoint/2010/main" val="154735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c52300d74_0_1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5c52300d74_0_1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9236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c68fe32b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c68fe32b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5c68fe32b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254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71d99304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5c71d993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397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6e1681102_0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56e1681102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302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6e1681102_0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56e1681102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4221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161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e168110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56e168110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336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c4eda0206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5c4eda0206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c4eda0206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5c4eda0206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4584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d5deefafb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5d5deefaf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d5deefafb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5d5deefaf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042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4eda0206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5c4eda0206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720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4eda0206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5c4eda0206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973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e1681102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56e1681102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e1681102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56e1681102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957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c52300d74_0_1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5c52300d74_0_1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c52300d74_0_1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5c52300d74_0_1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683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c52300d74_0_1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5c52300d74_0_1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11097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28" name="Google Shape;128;p2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60018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40" name="Google Shape;140;p2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40732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298396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53" name="Google Shape;153;p29"/>
          <p:cNvSpPr txBox="1">
            <a:spLocks noGrp="1"/>
          </p:cNvSpPr>
          <p:nvPr>
            <p:ph type="body" idx="2"/>
          </p:nvPr>
        </p:nvSpPr>
        <p:spPr>
          <a:xfrm>
            <a:off x="839788" y="2505075"/>
            <a:ext cx="5158000" cy="368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55" name="Google Shape;155;p29"/>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3025886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3629480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3569851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L="609585" lvl="0" indent="-507987" algn="l" rtl="0">
              <a:lnSpc>
                <a:spcPct val="90000"/>
              </a:lnSpc>
              <a:spcBef>
                <a:spcPts val="1067"/>
              </a:spcBef>
              <a:spcAft>
                <a:spcPts val="0"/>
              </a:spcAft>
              <a:buClr>
                <a:schemeClr val="dk1"/>
              </a:buClr>
              <a:buSzPts val="2400"/>
              <a:buChar char="•"/>
              <a:defRPr sz="3200"/>
            </a:lvl1pPr>
            <a:lvl2pPr marL="1219170" lvl="1" indent="-482588" algn="l" rtl="0">
              <a:lnSpc>
                <a:spcPct val="90000"/>
              </a:lnSpc>
              <a:spcBef>
                <a:spcPts val="533"/>
              </a:spcBef>
              <a:spcAft>
                <a:spcPts val="0"/>
              </a:spcAft>
              <a:buClr>
                <a:schemeClr val="dk1"/>
              </a:buClr>
              <a:buSzPts val="2100"/>
              <a:buChar char="•"/>
              <a:defRPr sz="2800"/>
            </a:lvl2pPr>
            <a:lvl3pPr marL="1828754" lvl="2" indent="-457189" algn="l" rtl="0">
              <a:lnSpc>
                <a:spcPct val="90000"/>
              </a:lnSpc>
              <a:spcBef>
                <a:spcPts val="533"/>
              </a:spcBef>
              <a:spcAft>
                <a:spcPts val="0"/>
              </a:spcAft>
              <a:buClr>
                <a:schemeClr val="dk1"/>
              </a:buClr>
              <a:buSzPts val="1800"/>
              <a:buChar char="•"/>
              <a:defRPr sz="2400"/>
            </a:lvl3pPr>
            <a:lvl4pPr marL="2438339" lvl="3" indent="-431789" algn="l" rtl="0">
              <a:lnSpc>
                <a:spcPct val="90000"/>
              </a:lnSpc>
              <a:spcBef>
                <a:spcPts val="533"/>
              </a:spcBef>
              <a:spcAft>
                <a:spcPts val="0"/>
              </a:spcAft>
              <a:buClr>
                <a:schemeClr val="dk1"/>
              </a:buClr>
              <a:buSzPts val="1500"/>
              <a:buChar char="•"/>
              <a:defRPr sz="2000"/>
            </a:lvl4pPr>
            <a:lvl5pPr marL="3047924" lvl="4" indent="-431789" algn="l" rtl="0">
              <a:lnSpc>
                <a:spcPct val="90000"/>
              </a:lnSpc>
              <a:spcBef>
                <a:spcPts val="533"/>
              </a:spcBef>
              <a:spcAft>
                <a:spcPts val="0"/>
              </a:spcAft>
              <a:buClr>
                <a:schemeClr val="dk1"/>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171" name="Google Shape;171;p32"/>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72" name="Google Shape;172;p3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960479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79" name="Google Shape;179;p3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1810091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27990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Helvetica Neue"/>
              <a:buNone/>
              <a:defRPr sz="6000">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a:pPr/>
              <a:t>‹#›</a:t>
            </a:fld>
            <a:endParaRPr/>
          </a:p>
        </p:txBody>
      </p:sp>
    </p:spTree>
    <p:extLst>
      <p:ext uri="{BB962C8B-B14F-4D97-AF65-F5344CB8AC3E}">
        <p14:creationId xmlns:p14="http://schemas.microsoft.com/office/powerpoint/2010/main" val="424159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Helvetica Neue"/>
              <a:buNone/>
              <a:defRPr sz="6000">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Helvetica Neue"/>
              <a:buNone/>
              <a:defRPr sz="3200">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atin typeface="Arial" panose="020B0604020202020204" pitchFamily="34" charset="0"/>
                <a:cs typeface="Arial" panose="020B06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57" name="Google Shape;57;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Helvetica Neue"/>
              <a:buNone/>
              <a:defRPr sz="3200">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
        <p:nvSpPr>
          <p:cNvPr id="15" name="Google Shape;15;p1"/>
          <p:cNvSpPr txBox="1"/>
          <p:nvPr/>
        </p:nvSpPr>
        <p:spPr>
          <a:xfrm>
            <a:off x="0" y="6567575"/>
            <a:ext cx="4522124"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tr-tr" dirty="0">
                <a:solidFill>
                  <a:srgbClr val="34495E"/>
                </a:solidFill>
                <a:latin typeface="Arial" panose="020B0604020202020204" pitchFamily="34" charset="0"/>
                <a:ea typeface="Helvetica Neue Light"/>
                <a:cs typeface="Arial" panose="020B0604020202020204" pitchFamily="34" charset="0"/>
                <a:sym typeface="Helvetica Neue Light"/>
              </a:rPr>
              <a:t>Rüşvetle Mücadele Yolsuzlukla Mücadele Eğitimi</a:t>
            </a:r>
            <a:endParaRPr sz="1400" b="0" i="0" u="none" strike="noStrike" cap="none" dirty="0">
              <a:solidFill>
                <a:srgbClr val="34495E"/>
              </a:solidFill>
              <a:latin typeface="Arial" panose="020B0604020202020204" pitchFamily="34" charset="0"/>
              <a:ea typeface="Helvetica Neue Light"/>
              <a:cs typeface="Arial" panose="020B0604020202020204" pitchFamily="34" charset="0"/>
              <a:sym typeface="Helvetica Neue Light"/>
            </a:endParaRPr>
          </a:p>
        </p:txBody>
      </p:sp>
      <p:sp>
        <p:nvSpPr>
          <p:cNvPr id="16" name="Google Shape;16;p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rtl="0">
              <a:spcBef>
                <a:spcPts val="0"/>
              </a:spcBef>
              <a:buNone/>
              <a:defRPr sz="12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12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12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12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12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12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12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12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54015832"/>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microsoft.com/office/2007/relationships/hdphoto" Target="../media/hdphoto2.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microsoft.com/office/2007/relationships/hdphoto" Target="../media/hdphoto3.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8" name="Picture 17">
            <a:extLst>
              <a:ext uri="{FF2B5EF4-FFF2-40B4-BE49-F238E27FC236}">
                <a16:creationId xmlns:a16="http://schemas.microsoft.com/office/drawing/2014/main" id="{75F69D7E-EE75-4699-B1DE-5EB79B91426A}"/>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78" name="Google Shape;78;p1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79" name="Google Shape;79;p11"/>
          <p:cNvSpPr txBox="1"/>
          <p:nvPr/>
        </p:nvSpPr>
        <p:spPr>
          <a:xfrm>
            <a:off x="2719754" y="97442"/>
            <a:ext cx="6752400" cy="831000"/>
          </a:xfrm>
          <a:prstGeom prst="rect">
            <a:avLst/>
          </a:prstGeom>
          <a:noFill/>
          <a:ln>
            <a:noFill/>
          </a:ln>
        </p:spPr>
        <p:txBody>
          <a:bodyPr spcFirstLastPara="1" wrap="square" lIns="91425" tIns="45700" rIns="91425" bIns="45700" anchor="t" anchorCtr="0">
            <a:noAutofit/>
          </a:bodyPr>
          <a:lstStyle/>
          <a:p>
            <a:pPr lvl="0" algn="ctr">
              <a:buSzPts val="2400"/>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Rüşvetle Mücadele Yolsuzlukla </a:t>
            </a:r>
            <a:br>
              <a:rPr lang="en-US" sz="2400" b="1" dirty="0">
                <a:solidFill>
                  <a:srgbClr val="AACFD0"/>
                </a:solidFill>
                <a:latin typeface="Arial" panose="020B0604020202020204" pitchFamily="34" charset="0"/>
                <a:ea typeface="Helvetica Neue"/>
                <a:cs typeface="Arial" panose="020B0604020202020204" pitchFamily="34" charset="0"/>
                <a:sym typeface="Helvetica Neue"/>
              </a:rPr>
            </a:br>
            <a:r>
              <a:rPr lang="tr-tr" sz="2400" b="1" dirty="0">
                <a:solidFill>
                  <a:srgbClr val="AACFD0"/>
                </a:solidFill>
                <a:latin typeface="Arial" panose="020B0604020202020204" pitchFamily="34" charset="0"/>
                <a:ea typeface="Helvetica Neue"/>
                <a:cs typeface="Arial" panose="020B0604020202020204" pitchFamily="34" charset="0"/>
                <a:sym typeface="Helvetica Neue"/>
              </a:rPr>
              <a:t>Mücadele</a:t>
            </a:r>
            <a:r>
              <a:rPr lang="en-US" sz="2400" b="1" dirty="0">
                <a:solidFill>
                  <a:srgbClr val="AACFD0"/>
                </a:solidFill>
                <a:latin typeface="Arial" panose="020B0604020202020204" pitchFamily="34" charset="0"/>
                <a:ea typeface="Helvetica Neue"/>
                <a:cs typeface="Arial" panose="020B0604020202020204" pitchFamily="34" charset="0"/>
                <a:sym typeface="Helvetica Neue"/>
              </a:rPr>
              <a:t> </a:t>
            </a:r>
            <a:r>
              <a:rPr lang="tr-tr" sz="2400" b="1" dirty="0">
                <a:solidFill>
                  <a:srgbClr val="AACFD0"/>
                </a:solidFill>
                <a:latin typeface="Arial" panose="020B0604020202020204" pitchFamily="34" charset="0"/>
                <a:ea typeface="Helvetica Neue"/>
                <a:cs typeface="Arial" panose="020B0604020202020204" pitchFamily="34" charset="0"/>
                <a:sym typeface="Helvetica Neue"/>
              </a:rPr>
              <a:t>Eğitimi</a:t>
            </a:r>
            <a:endParaRPr sz="2400" b="1" i="0" u="none" strike="noStrike" cap="none"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80" name="Google Shape;80;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1</a:t>
            </a:fld>
            <a:endParaRPr dirty="0">
              <a:sym typeface="Helvetica Neue"/>
            </a:endParaRPr>
          </a:p>
        </p:txBody>
      </p:sp>
      <p:grpSp>
        <p:nvGrpSpPr>
          <p:cNvPr id="2" name="Group 1">
            <a:extLst>
              <a:ext uri="{FF2B5EF4-FFF2-40B4-BE49-F238E27FC236}">
                <a16:creationId xmlns:a16="http://schemas.microsoft.com/office/drawing/2014/main" id="{751C6240-0AD8-4E24-84C4-B4CA7F3FAA97}"/>
              </a:ext>
            </a:extLst>
          </p:cNvPr>
          <p:cNvGrpSpPr/>
          <p:nvPr/>
        </p:nvGrpSpPr>
        <p:grpSpPr>
          <a:xfrm>
            <a:off x="599440" y="953606"/>
            <a:ext cx="7429935" cy="1227975"/>
            <a:chOff x="599440" y="953606"/>
            <a:chExt cx="7429935" cy="1227975"/>
          </a:xfrm>
        </p:grpSpPr>
        <p:pic>
          <p:nvPicPr>
            <p:cNvPr id="19" name="Picture 18" descr="Links/orange_icons.jpg">
              <a:extLst>
                <a:ext uri="{FF2B5EF4-FFF2-40B4-BE49-F238E27FC236}">
                  <a16:creationId xmlns:a16="http://schemas.microsoft.com/office/drawing/2014/main" id="{27D51943-E8B2-4A3A-9C06-A108FAED894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sp>
          <p:nvSpPr>
            <p:cNvPr id="82" name="Google Shape;82;p11"/>
            <p:cNvSpPr txBox="1"/>
            <p:nvPr/>
          </p:nvSpPr>
          <p:spPr>
            <a:xfrm>
              <a:off x="1336675" y="1058381"/>
              <a:ext cx="6692700" cy="1123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tr-tr" sz="1400" b="1" i="0" u="none" strike="noStrike" cap="none" dirty="0">
                  <a:solidFill>
                    <a:srgbClr val="34495E"/>
                  </a:solidFill>
                  <a:latin typeface="+mj-lt"/>
                  <a:ea typeface="Helvetica Neue"/>
                  <a:cs typeface="Arial" panose="020B0604020202020204" pitchFamily="34" charset="0"/>
                  <a:sym typeface="Helvetica Neue"/>
                </a:rPr>
                <a:t>Açıklama</a:t>
              </a:r>
              <a:endParaRPr sz="1400" b="0" i="0" u="none" strike="noStrike" cap="none" dirty="0">
                <a:solidFill>
                  <a:schemeClr val="dk1"/>
                </a:solidFill>
                <a:latin typeface="+mj-lt"/>
                <a:ea typeface="Cambria"/>
                <a:cs typeface="Arial" panose="020B0604020202020204" pitchFamily="34" charset="0"/>
                <a:sym typeface="Cambria"/>
              </a:endParaRPr>
            </a:p>
            <a:p>
              <a:pPr lvl="0">
                <a:spcBef>
                  <a:spcPts val="800"/>
                </a:spcBef>
              </a:pPr>
              <a:r>
                <a:rPr lang="tr-tr" sz="1200" dirty="0">
                  <a:solidFill>
                    <a:schemeClr val="dk1"/>
                  </a:solidFill>
                  <a:latin typeface="+mj-lt"/>
                  <a:ea typeface="Helvetica Neue"/>
                  <a:cs typeface="Arial" panose="020B0604020202020204" pitchFamily="34" charset="0"/>
                  <a:sym typeface="Helvetica Neue"/>
                </a:rPr>
                <a:t>Distribütörlerin/temsilcilerin Rüşvetle Mücadele Yolsuzlukla Mücadele ("ABAC") yasa ve düzenlemelerine uyması gereklidir. Bunun bir sonucu olarak distribütörlerin/temsilcilerin, tüm çalışanların ve alt distribütörlerin/temsilcilerin ABAC yasaları ve düzenlemeleri ile uyumlu olmalarını sağlamak için iş gerekliliklerine dair güçlü bir anlayışa sahip olduklarından emin </a:t>
              </a:r>
              <a:br>
                <a:rPr lang="en-US" sz="1200" dirty="0">
                  <a:solidFill>
                    <a:schemeClr val="dk1"/>
                  </a:solidFill>
                  <a:latin typeface="+mj-lt"/>
                  <a:ea typeface="Helvetica Neue"/>
                  <a:cs typeface="Arial" panose="020B0604020202020204" pitchFamily="34" charset="0"/>
                  <a:sym typeface="Helvetica Neue"/>
                </a:rPr>
              </a:br>
              <a:r>
                <a:rPr lang="tr-tr" sz="1200" dirty="0">
                  <a:solidFill>
                    <a:schemeClr val="dk1"/>
                  </a:solidFill>
                  <a:latin typeface="+mj-lt"/>
                  <a:ea typeface="Helvetica Neue"/>
                  <a:cs typeface="Arial" panose="020B0604020202020204" pitchFamily="34" charset="0"/>
                  <a:sym typeface="Helvetica Neue"/>
                </a:rPr>
                <a:t>olmak amacıyla eğitim sunması </a:t>
              </a:r>
              <a:r>
                <a:rPr lang="tr-tr" sz="1200">
                  <a:solidFill>
                    <a:schemeClr val="dk1"/>
                  </a:solidFill>
                  <a:latin typeface="+mj-lt"/>
                  <a:ea typeface="Helvetica Neue"/>
                  <a:cs typeface="Arial" panose="020B0604020202020204" pitchFamily="34" charset="0"/>
                  <a:sym typeface="Helvetica Neue"/>
                </a:rPr>
                <a:t>gereklidir.</a:t>
              </a:r>
              <a:endParaRPr sz="1100" b="0" i="0" u="none" strike="noStrike" cap="none" dirty="0">
                <a:solidFill>
                  <a:schemeClr val="dk1"/>
                </a:solidFill>
                <a:latin typeface="+mj-lt"/>
                <a:ea typeface="Cambria"/>
                <a:cs typeface="Arial" panose="020B0604020202020204" pitchFamily="34" charset="0"/>
                <a:sym typeface="Cambria"/>
              </a:endParaRPr>
            </a:p>
          </p:txBody>
        </p:sp>
      </p:grpSp>
      <p:grpSp>
        <p:nvGrpSpPr>
          <p:cNvPr id="4" name="Group 3">
            <a:extLst>
              <a:ext uri="{FF2B5EF4-FFF2-40B4-BE49-F238E27FC236}">
                <a16:creationId xmlns:a16="http://schemas.microsoft.com/office/drawing/2014/main" id="{A491C214-DE34-4406-87AF-85129545EF40}"/>
              </a:ext>
            </a:extLst>
          </p:cNvPr>
          <p:cNvGrpSpPr/>
          <p:nvPr/>
        </p:nvGrpSpPr>
        <p:grpSpPr>
          <a:xfrm>
            <a:off x="599440" y="3802179"/>
            <a:ext cx="6872835" cy="1844015"/>
            <a:chOff x="599440" y="3891525"/>
            <a:chExt cx="6872835" cy="1844015"/>
          </a:xfrm>
        </p:grpSpPr>
        <p:pic>
          <p:nvPicPr>
            <p:cNvPr id="23" name="Picture 22" descr="Links/orange_icons.jpg">
              <a:extLst>
                <a:ext uri="{FF2B5EF4-FFF2-40B4-BE49-F238E27FC236}">
                  <a16:creationId xmlns:a16="http://schemas.microsoft.com/office/drawing/2014/main" id="{E9ECA1CA-5D55-4752-AB53-747D79153A4D}"/>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525"/>
              <a:ext cx="737235" cy="812800"/>
            </a:xfrm>
            <a:prstGeom prst="rect">
              <a:avLst/>
            </a:prstGeom>
            <a:noFill/>
            <a:ln>
              <a:noFill/>
            </a:ln>
            <a:extLst>
              <a:ext uri="{53640926-AAD7-44D8-BBD7-CCE9431645EC}">
                <a14:shadowObscured xmlns:a14="http://schemas.microsoft.com/office/drawing/2010/main"/>
              </a:ext>
            </a:extLst>
          </p:spPr>
        </p:pic>
        <p:sp>
          <p:nvSpPr>
            <p:cNvPr id="86" name="Google Shape;86;p11"/>
            <p:cNvSpPr txBox="1"/>
            <p:nvPr/>
          </p:nvSpPr>
          <p:spPr>
            <a:xfrm>
              <a:off x="1336675" y="3977249"/>
              <a:ext cx="6135600" cy="1758291"/>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tr-tr" sz="1400" b="1" i="0" u="none" strike="noStrike" cap="none" dirty="0">
                  <a:solidFill>
                    <a:srgbClr val="34495E"/>
                  </a:solidFill>
                  <a:latin typeface="Arial" panose="020B0604020202020204" pitchFamily="34" charset="0"/>
                  <a:ea typeface="Helvetica"/>
                  <a:cs typeface="Arial" panose="020B0604020202020204" pitchFamily="34" charset="0"/>
                  <a:sym typeface="Helvetica"/>
                </a:rPr>
                <a:t>Talimatlar</a:t>
              </a:r>
              <a:endParaRPr sz="1400" i="0" u="none" strike="noStrike" cap="none" dirty="0">
                <a:solidFill>
                  <a:schemeClr val="dk1"/>
                </a:solidFill>
                <a:latin typeface="Arial" panose="020B0604020202020204" pitchFamily="34" charset="0"/>
                <a:ea typeface="Helvetica"/>
                <a:cs typeface="Arial" panose="020B0604020202020204" pitchFamily="34" charset="0"/>
                <a:sym typeface="Helvetica"/>
              </a:endParaRPr>
            </a:p>
            <a:p>
              <a:pPr marL="342900" indent="-342900">
                <a:lnSpc>
                  <a:spcPct val="115000"/>
                </a:lnSpc>
                <a:spcBef>
                  <a:spcPts val="800"/>
                </a:spcBef>
                <a:buSzPts val="1100"/>
                <a:buFont typeface="Helvetica"/>
                <a:buAutoNum type="arabicPeriod"/>
              </a:pPr>
              <a:r>
                <a:rPr lang="tr-tr" sz="1200" dirty="0">
                  <a:latin typeface="Arial" panose="020B0604020202020204" pitchFamily="34" charset="0"/>
                  <a:cs typeface="Arial" panose="020B0604020202020204" pitchFamily="34" charset="0"/>
                </a:rPr>
                <a:t>ABAC Eğitiminin vurgulanan bölümlerini özelleştirin.</a:t>
              </a:r>
              <a:endParaRPr sz="1200" dirty="0">
                <a:latin typeface="Arial" panose="020B0604020202020204" pitchFamily="34" charset="0"/>
                <a:cs typeface="Arial"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tr-tr" sz="1200" i="0" u="none" strike="noStrike" cap="none" dirty="0">
                  <a:solidFill>
                    <a:srgbClr val="000000"/>
                  </a:solidFill>
                  <a:latin typeface="Arial" panose="020B0604020202020204" pitchFamily="34" charset="0"/>
                  <a:ea typeface="Helvetica"/>
                  <a:cs typeface="Arial" panose="020B0604020202020204" pitchFamily="34" charset="0"/>
                  <a:sym typeface="Helvetica"/>
                </a:rPr>
                <a:t>Katılım süreçleri sırasında yeni işe alınan çalışanlar da dahil olmak üzere</a:t>
              </a:r>
              <a:r>
                <a:rPr lang="tr-tr" sz="1200" dirty="0">
                  <a:latin typeface="Arial" panose="020B0604020202020204" pitchFamily="34" charset="0"/>
                  <a:ea typeface="Helvetica"/>
                  <a:cs typeface="Arial" panose="020B0604020202020204" pitchFamily="34" charset="0"/>
                  <a:sym typeface="Helvetica"/>
                </a:rPr>
                <a:t> çalışanlara düzenli eğitim sunun</a:t>
              </a:r>
              <a:r>
                <a:rPr lang="tr-tr" sz="1200" i="0" u="none" strike="noStrike" cap="none" dirty="0">
                  <a:solidFill>
                    <a:srgbClr val="000000"/>
                  </a:solidFill>
                  <a:latin typeface="Arial" panose="020B0604020202020204" pitchFamily="34" charset="0"/>
                  <a:ea typeface="Helvetica"/>
                  <a:cs typeface="Arial" panose="020B0604020202020204" pitchFamily="34" charset="0"/>
                  <a:sym typeface="Helvetica"/>
                </a:rPr>
                <a:t>.</a:t>
              </a:r>
              <a:endParaRPr sz="1200" dirty="0">
                <a:latin typeface="Arial" panose="020B0604020202020204" pitchFamily="34" charset="0"/>
                <a:ea typeface="Helvetica"/>
                <a:cs typeface="Arial"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tr-tr" sz="1200" i="0" u="none" strike="noStrike" cap="none" dirty="0">
                  <a:solidFill>
                    <a:srgbClr val="000000"/>
                  </a:solidFill>
                  <a:latin typeface="Arial" panose="020B0604020202020204" pitchFamily="34" charset="0"/>
                  <a:ea typeface="Helvetica"/>
                  <a:cs typeface="Arial" panose="020B0604020202020204" pitchFamily="34" charset="0"/>
                  <a:sym typeface="Helvetica"/>
                </a:rPr>
                <a:t>Her eğitim oturumunda katılımcıları kaydetmek için katılımcı imza kağıdını kullanın.</a:t>
              </a:r>
              <a:endParaRPr sz="1200" dirty="0">
                <a:latin typeface="Arial" panose="020B0604020202020204" pitchFamily="34" charset="0"/>
                <a:ea typeface="Helvetica"/>
                <a:cs typeface="Arial" panose="020B0604020202020204" pitchFamily="34" charset="0"/>
                <a:sym typeface="Helvetica"/>
              </a:endParaRPr>
            </a:p>
            <a:p>
              <a:pPr marL="342900" marR="0" lvl="0" indent="-342900" algn="l" rtl="0">
                <a:lnSpc>
                  <a:spcPct val="115000"/>
                </a:lnSpc>
                <a:spcBef>
                  <a:spcPts val="800"/>
                </a:spcBef>
                <a:spcAft>
                  <a:spcPts val="0"/>
                </a:spcAft>
                <a:buClr>
                  <a:srgbClr val="000000"/>
                </a:buClr>
                <a:buSzPts val="1100"/>
                <a:buFont typeface="Helvetica"/>
                <a:buAutoNum type="arabicPeriod"/>
              </a:pPr>
              <a:r>
                <a:rPr lang="tr-tr" sz="1200" i="0" u="none" strike="noStrike" cap="none" dirty="0">
                  <a:solidFill>
                    <a:srgbClr val="000000"/>
                  </a:solidFill>
                  <a:latin typeface="Arial" panose="020B0604020202020204" pitchFamily="34" charset="0"/>
                  <a:ea typeface="Helvetica"/>
                  <a:cs typeface="Arial" panose="020B0604020202020204" pitchFamily="34" charset="0"/>
                  <a:sym typeface="Helvetica"/>
                </a:rPr>
                <a:t>Çalışanların gerektiğinde eğitim materyallerine ulaşabildiğinden emin olun.</a:t>
              </a:r>
              <a:endParaRPr sz="1200" i="0" u="none" strike="noStrike" cap="none" dirty="0">
                <a:solidFill>
                  <a:srgbClr val="2E74B5"/>
                </a:solidFill>
                <a:latin typeface="Arial" panose="020B0604020202020204" pitchFamily="34" charset="0"/>
                <a:ea typeface="Helvetica"/>
                <a:cs typeface="Arial" panose="020B0604020202020204" pitchFamily="34" charset="0"/>
                <a:sym typeface="Helvetica"/>
              </a:endParaRPr>
            </a:p>
          </p:txBody>
        </p:sp>
      </p:grpSp>
      <p:grpSp>
        <p:nvGrpSpPr>
          <p:cNvPr id="3" name="Group 2">
            <a:extLst>
              <a:ext uri="{FF2B5EF4-FFF2-40B4-BE49-F238E27FC236}">
                <a16:creationId xmlns:a16="http://schemas.microsoft.com/office/drawing/2014/main" id="{236D9B4C-0B97-478E-95F0-EC984C55E8A5}"/>
              </a:ext>
            </a:extLst>
          </p:cNvPr>
          <p:cNvGrpSpPr/>
          <p:nvPr/>
        </p:nvGrpSpPr>
        <p:grpSpPr>
          <a:xfrm>
            <a:off x="623359" y="2371524"/>
            <a:ext cx="7400016" cy="1442048"/>
            <a:chOff x="623359" y="2395638"/>
            <a:chExt cx="7400016" cy="1442048"/>
          </a:xfrm>
        </p:grpSpPr>
        <p:pic>
          <p:nvPicPr>
            <p:cNvPr id="21" name="Picture 20">
              <a:extLst>
                <a:ext uri="{FF2B5EF4-FFF2-40B4-BE49-F238E27FC236}">
                  <a16:creationId xmlns:a16="http://schemas.microsoft.com/office/drawing/2014/main" id="{FDC51E15-7379-4FF1-B245-AB7AA0541D7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23359" y="2395638"/>
              <a:ext cx="656705" cy="620379"/>
            </a:xfrm>
            <a:prstGeom prst="rect">
              <a:avLst/>
            </a:prstGeom>
          </p:spPr>
        </p:pic>
        <p:sp>
          <p:nvSpPr>
            <p:cNvPr id="89" name="Google Shape;89;p11"/>
            <p:cNvSpPr txBox="1"/>
            <p:nvPr/>
          </p:nvSpPr>
          <p:spPr>
            <a:xfrm>
              <a:off x="1336675" y="2470317"/>
              <a:ext cx="6686700" cy="1367369"/>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tr-tr" sz="1400" b="1" i="0" u="none" strike="noStrike" cap="none" dirty="0">
                  <a:solidFill>
                    <a:srgbClr val="34495E"/>
                  </a:solidFill>
                  <a:latin typeface="Arial" panose="020B0604020202020204" pitchFamily="34" charset="0"/>
                  <a:ea typeface="Helvetica Neue"/>
                  <a:cs typeface="Arial" panose="020B0604020202020204" pitchFamily="34" charset="0"/>
                  <a:sym typeface="Helvetica Neue"/>
                </a:rPr>
                <a:t>Bunun sizin için yararı nedir?</a:t>
              </a:r>
              <a:endParaRPr sz="1400" b="0" i="0" u="none" strike="noStrike" cap="none" dirty="0">
                <a:solidFill>
                  <a:schemeClr val="dk1"/>
                </a:solidFill>
                <a:latin typeface="Arial" panose="020B0604020202020204" pitchFamily="34" charset="0"/>
                <a:ea typeface="Cambria"/>
                <a:cs typeface="Arial" panose="020B0604020202020204" pitchFamily="34" charset="0"/>
                <a:sym typeface="Cambria"/>
              </a:endParaRPr>
            </a:p>
            <a:p>
              <a:pPr marL="0" marR="0" lvl="0" indent="0" algn="l" rtl="0">
                <a:lnSpc>
                  <a:spcPct val="107000"/>
                </a:lnSpc>
                <a:spcBef>
                  <a:spcPts val="800"/>
                </a:spcBef>
                <a:spcAft>
                  <a:spcPts val="0"/>
                </a:spcAft>
                <a:buNone/>
              </a:pPr>
              <a:r>
                <a:rPr lang="tr-tr" sz="1200" dirty="0">
                  <a:solidFill>
                    <a:schemeClr val="dk1"/>
                  </a:solidFill>
                  <a:latin typeface="Arial" panose="020B0604020202020204" pitchFamily="34" charset="0"/>
                  <a:ea typeface="Helvetica Neue"/>
                  <a:cs typeface="Arial" panose="020B0604020202020204" pitchFamily="34" charset="0"/>
                  <a:sym typeface="Helvetica Neue"/>
                </a:rPr>
                <a:t>Tüm çalışanların ve alt distribütörlerin/temsilcilerin hem küresel hem de yerel ABAC yasaları ve düzenlemeleriyle ilgili koşulları anlamasını sağlamak, şirketinizin iş ortağı beklentileriyle uyumlu kalmasına yardımcı olur. Düzenli olarak eğitimler gerçekleştirmek yeni çalışanların önde gelen ticari uygulamalar hakkında bilgi edinmesini ve mevcut çalışanlar ile</a:t>
              </a:r>
              <a:r>
                <a:rPr lang="tr-tr" sz="1200" dirty="0">
                  <a:latin typeface="Arial" panose="020B0604020202020204" pitchFamily="34" charset="0"/>
                  <a:ea typeface="Helvetica Neue"/>
                  <a:cs typeface="Arial" panose="020B0604020202020204" pitchFamily="34" charset="0"/>
                  <a:sym typeface="Helvetica Neue"/>
                </a:rPr>
                <a:t> alt distribütörlerin/</a:t>
              </a:r>
              <a:br>
                <a:rPr lang="en-US" sz="1200" dirty="0">
                  <a:latin typeface="Arial" panose="020B0604020202020204" pitchFamily="34" charset="0"/>
                  <a:ea typeface="Helvetica Neue"/>
                  <a:cs typeface="Arial" panose="020B0604020202020204" pitchFamily="34" charset="0"/>
                  <a:sym typeface="Helvetica Neue"/>
                </a:rPr>
              </a:br>
              <a:r>
                <a:rPr lang="tr-tr" sz="1200" dirty="0">
                  <a:latin typeface="Arial" panose="020B0604020202020204" pitchFamily="34" charset="0"/>
                  <a:ea typeface="Helvetica Neue"/>
                  <a:cs typeface="Arial" panose="020B0604020202020204" pitchFamily="34" charset="0"/>
                  <a:sym typeface="Helvetica Neue"/>
                </a:rPr>
                <a:t>temsilcilerin </a:t>
              </a:r>
              <a:r>
                <a:rPr lang="tr-tr" sz="1200" dirty="0">
                  <a:solidFill>
                    <a:schemeClr val="dk1"/>
                  </a:solidFill>
                  <a:latin typeface="Arial" panose="020B0604020202020204" pitchFamily="34" charset="0"/>
                  <a:ea typeface="Helvetica Neue"/>
                  <a:cs typeface="Arial" panose="020B0604020202020204" pitchFamily="34" charset="0"/>
                  <a:sym typeface="Helvetica Neue"/>
                </a:rPr>
                <a:t>bunlara ilişkin bilgilerini tazelemesini sağlayacaktır.</a:t>
              </a:r>
              <a:endParaRPr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BF86FAB6-BAAA-4714-8918-B99E8D758845}"/>
              </a:ext>
            </a:extLst>
          </p:cNvPr>
          <p:cNvGrpSpPr/>
          <p:nvPr/>
        </p:nvGrpSpPr>
        <p:grpSpPr>
          <a:xfrm>
            <a:off x="599440" y="5701913"/>
            <a:ext cx="6868936" cy="866626"/>
            <a:chOff x="599439" y="5489575"/>
            <a:chExt cx="6868936" cy="866626"/>
          </a:xfrm>
        </p:grpSpPr>
        <p:pic>
          <p:nvPicPr>
            <p:cNvPr id="25" name="Picture 24" descr="Links/orange_icons.jpg">
              <a:extLst>
                <a:ext uri="{FF2B5EF4-FFF2-40B4-BE49-F238E27FC236}">
                  <a16:creationId xmlns:a16="http://schemas.microsoft.com/office/drawing/2014/main" id="{EF257475-F078-4380-9033-0A15F051799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39" y="5489575"/>
              <a:ext cx="737235" cy="812799"/>
            </a:xfrm>
            <a:prstGeom prst="rect">
              <a:avLst/>
            </a:prstGeom>
            <a:noFill/>
            <a:ln>
              <a:noFill/>
            </a:ln>
            <a:extLst>
              <a:ext uri="{53640926-AAD7-44D8-BBD7-CCE9431645EC}">
                <a14:shadowObscured xmlns:a14="http://schemas.microsoft.com/office/drawing/2010/main"/>
              </a:ext>
            </a:extLst>
          </p:spPr>
        </p:pic>
        <p:sp>
          <p:nvSpPr>
            <p:cNvPr id="92" name="Google Shape;92;p11"/>
            <p:cNvSpPr txBox="1"/>
            <p:nvPr/>
          </p:nvSpPr>
          <p:spPr>
            <a:xfrm>
              <a:off x="1336675" y="5575301"/>
              <a:ext cx="6131700" cy="7809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tr-tr" sz="1400" b="1" i="0" u="none" strike="noStrike" cap="none" dirty="0">
                  <a:solidFill>
                    <a:srgbClr val="34495E"/>
                  </a:solidFill>
                  <a:latin typeface="Arial" panose="020B0604020202020204" pitchFamily="34" charset="0"/>
                  <a:ea typeface="Helvetica Neue"/>
                  <a:cs typeface="Arial" panose="020B0604020202020204" pitchFamily="34" charset="0"/>
                  <a:sym typeface="Helvetica Neue"/>
                </a:rPr>
                <a:t>Dikkate alınması gereken diğer belgeler</a:t>
              </a:r>
              <a:endParaRPr sz="1400" b="0" i="0" u="none" strike="noStrike" cap="none" dirty="0">
                <a:solidFill>
                  <a:schemeClr val="dk1"/>
                </a:solidFill>
                <a:latin typeface="Arial" panose="020B0604020202020204" pitchFamily="34" charset="0"/>
                <a:ea typeface="Cambria"/>
                <a:cs typeface="Arial" panose="020B0604020202020204" pitchFamily="34" charset="0"/>
                <a:sym typeface="Cambria"/>
              </a:endParaRPr>
            </a:p>
            <a:p>
              <a:pPr marL="171450" lvl="0" indent="-171450">
                <a:lnSpc>
                  <a:spcPct val="115000"/>
                </a:lnSpc>
                <a:buSzPct val="150000"/>
                <a:buFont typeface="Wingdings" panose="05000000000000000000" pitchFamily="2" charset="2"/>
                <a:buChar char="ü"/>
              </a:pPr>
              <a:r>
                <a:rPr lang="tr-tr" sz="1200" dirty="0">
                  <a:latin typeface="Arial" panose="020B0604020202020204" pitchFamily="34" charset="0"/>
                  <a:cs typeface="Times New Roman" panose="02020603050405020304" pitchFamily="18" charset="0"/>
                  <a:sym typeface="Helvetica Neue"/>
                </a:rPr>
                <a:t>Katılımcı İmza Kağıdı</a:t>
              </a:r>
              <a:endParaRPr sz="1200" dirty="0">
                <a:latin typeface="Arial" panose="020B0604020202020204" pitchFamily="34" charset="0"/>
                <a:cs typeface="Times New Roman" panose="02020603050405020304" pitchFamily="18" charset="0"/>
                <a:sym typeface="Calibri"/>
              </a:endParaRPr>
            </a:p>
            <a:p>
              <a:pPr marL="171450" indent="-171450">
                <a:lnSpc>
                  <a:spcPct val="115000"/>
                </a:lnSpc>
                <a:buSzPct val="150000"/>
                <a:buFont typeface="Wingdings" panose="05000000000000000000" pitchFamily="2" charset="2"/>
                <a:buChar char="ü"/>
              </a:pPr>
              <a:r>
                <a:rPr lang="tr-tr" sz="1200" dirty="0">
                  <a:latin typeface="Arial" panose="020B0604020202020204" pitchFamily="34" charset="0"/>
                  <a:cs typeface="Times New Roman" panose="02020603050405020304" pitchFamily="18" charset="0"/>
                  <a:sym typeface="Helvetica Neue"/>
                </a:rPr>
                <a:t>Defterler ve </a:t>
              </a:r>
              <a:r>
                <a:rPr lang="tr-tr" sz="1200">
                  <a:latin typeface="Arial" panose="020B0604020202020204" pitchFamily="34" charset="0"/>
                  <a:cs typeface="Times New Roman" panose="02020603050405020304" pitchFamily="18" charset="0"/>
                  <a:sym typeface="Helvetica Neue"/>
                </a:rPr>
                <a:t>Kayıtlar Kılavuzu</a:t>
              </a:r>
              <a:endParaRPr sz="1200" b="0" i="0" u="none" strike="noStrike" cap="none" dirty="0">
                <a:solidFill>
                  <a:schemeClr val="dk1"/>
                </a:solidFill>
                <a:latin typeface="Arial" panose="020B0604020202020204" pitchFamily="34" charset="0"/>
                <a:ea typeface="Cambria"/>
                <a:cs typeface="Arial" panose="020B0604020202020204" pitchFamily="34" charset="0"/>
                <a:sym typeface="Cambria"/>
              </a:endParaRP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000" b="1" dirty="0">
                <a:solidFill>
                  <a:srgbClr val="AACFD0"/>
                </a:solidFill>
                <a:latin typeface="Arial" panose="020B0604020202020204" pitchFamily="34" charset="0"/>
                <a:ea typeface="Helvetica Neue"/>
                <a:cs typeface="Arial" panose="020B0604020202020204" pitchFamily="34" charset="0"/>
                <a:sym typeface="Helvetica Neue"/>
              </a:rPr>
              <a:t>Yaygın Rüşvet ve Yolsuzluk </a:t>
            </a:r>
          </a:p>
          <a:p>
            <a:pPr marL="0" marR="0" lvl="0" indent="0" algn="ctr" rtl="0">
              <a:lnSpc>
                <a:spcPct val="100000"/>
              </a:lnSpc>
              <a:spcBef>
                <a:spcPts val="0"/>
              </a:spcBef>
              <a:spcAft>
                <a:spcPts val="0"/>
              </a:spcAft>
              <a:buClr>
                <a:srgbClr val="000000"/>
              </a:buClr>
              <a:buSzPts val="2400"/>
              <a:buFont typeface="Arial"/>
              <a:buNone/>
            </a:pPr>
            <a:r>
              <a:rPr lang="tr-tr" sz="2000" b="1" dirty="0">
                <a:solidFill>
                  <a:srgbClr val="AACFD0"/>
                </a:solidFill>
                <a:latin typeface="Arial" panose="020B0604020202020204" pitchFamily="34" charset="0"/>
                <a:ea typeface="Helvetica Neue"/>
                <a:cs typeface="Arial" panose="020B0604020202020204" pitchFamily="34" charset="0"/>
                <a:sym typeface="Helvetica Neue"/>
              </a:rPr>
              <a:t>İkaz İşaretleri</a:t>
            </a:r>
            <a:endParaRPr sz="20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47" name="Google Shape;14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10</a:t>
            </a:fld>
            <a:endParaRPr dirty="0">
              <a:sym typeface="Helvetica Neue"/>
            </a:endParaRPr>
          </a:p>
        </p:txBody>
      </p:sp>
      <p:sp>
        <p:nvSpPr>
          <p:cNvPr id="148" name="Google Shape;148;p16"/>
          <p:cNvSpPr/>
          <p:nvPr/>
        </p:nvSpPr>
        <p:spPr>
          <a:xfrm>
            <a:off x="272823" y="2015241"/>
            <a:ext cx="8733525" cy="2760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b="1" dirty="0">
              <a:solidFill>
                <a:schemeClr val="dk1"/>
              </a:solidFill>
              <a:latin typeface="Arial" panose="020B0604020202020204" pitchFamily="34" charset="0"/>
              <a:ea typeface="Helvetica"/>
              <a:cs typeface="Arial" panose="020B0604020202020204" pitchFamily="34" charset="0"/>
              <a:sym typeface="Helvetica"/>
            </a:endParaRPr>
          </a:p>
          <a:p>
            <a:pPr marL="0" lvl="0" indent="0" algn="l" rtl="0">
              <a:lnSpc>
                <a:spcPct val="115000"/>
              </a:lnSpc>
              <a:spcBef>
                <a:spcPts val="600"/>
              </a:spcBef>
              <a:spcAft>
                <a:spcPts val="0"/>
              </a:spcAft>
              <a:buNone/>
            </a:pPr>
            <a:endParaRPr sz="1200" b="1" dirty="0">
              <a:solidFill>
                <a:schemeClr val="dk1"/>
              </a:solidFill>
              <a:latin typeface="Arial" panose="020B0604020202020204" pitchFamily="34" charset="0"/>
              <a:ea typeface="Helvetica"/>
              <a:cs typeface="Arial" panose="020B0604020202020204" pitchFamily="34" charset="0"/>
              <a:sym typeface="Helvetica"/>
            </a:endParaRPr>
          </a:p>
          <a:p>
            <a:pPr marL="117475" lvl="0" rtl="0">
              <a:lnSpc>
                <a:spcPct val="115000"/>
              </a:lnSpc>
              <a:spcBef>
                <a:spcPts val="600"/>
              </a:spcBef>
              <a:spcAft>
                <a:spcPts val="0"/>
              </a:spcAft>
              <a:buNone/>
            </a:pPr>
            <a:r>
              <a:rPr lang="tr-tr" sz="2400" b="1" dirty="0">
                <a:solidFill>
                  <a:schemeClr val="dk1"/>
                </a:solidFill>
                <a:latin typeface="Arial Black" panose="020B0A04020102020204" pitchFamily="34" charset="0"/>
                <a:ea typeface="Helvetica"/>
                <a:cs typeface="Arial" panose="020B0604020202020204" pitchFamily="34" charset="0"/>
                <a:sym typeface="Helvetica"/>
              </a:rPr>
              <a:t>Yaygın İkaz İşaretleri</a:t>
            </a:r>
          </a:p>
          <a:p>
            <a:pPr marL="117475" lvl="0" rtl="0">
              <a:lnSpc>
                <a:spcPct val="115000"/>
              </a:lnSpc>
              <a:spcBef>
                <a:spcPts val="600"/>
              </a:spcBef>
              <a:spcAft>
                <a:spcPts val="0"/>
              </a:spcAft>
              <a:buNone/>
            </a:pPr>
            <a:endParaRPr sz="1200" dirty="0">
              <a:solidFill>
                <a:schemeClr val="dk1"/>
              </a:solidFill>
              <a:latin typeface="Arial Black" panose="020B0A04020102020204" pitchFamily="34" charset="0"/>
              <a:ea typeface="Cambria"/>
              <a:cs typeface="Arial" panose="020B0604020202020204" pitchFamily="34" charset="0"/>
              <a:sym typeface="Cambria"/>
            </a:endParaRPr>
          </a:p>
          <a:p>
            <a:pPr marL="495300" lvl="0" indent="-342900" algn="l" rtl="0">
              <a:lnSpc>
                <a:spcPct val="115000"/>
              </a:lnSpc>
              <a:spcBef>
                <a:spcPts val="600"/>
              </a:spcBef>
              <a:spcAft>
                <a:spcPts val="0"/>
              </a:spcAft>
              <a:buClr>
                <a:schemeClr val="dk1"/>
              </a:buClr>
              <a:buSzPts val="1200"/>
              <a:buFont typeface="Arial" panose="020B0604020202020204" pitchFamily="34" charset="0"/>
              <a:buChar char="•"/>
            </a:pPr>
            <a:r>
              <a:rPr lang="tr-tr" sz="2000" b="1" dirty="0">
                <a:solidFill>
                  <a:schemeClr val="dk1"/>
                </a:solidFill>
                <a:latin typeface="Arial" panose="020B0604020202020204" pitchFamily="34" charset="0"/>
                <a:ea typeface="Helvetica"/>
                <a:cs typeface="Arial" panose="020B0604020202020204" pitchFamily="34" charset="0"/>
                <a:sym typeface="Helvetica"/>
              </a:rPr>
              <a:t>İş amacının ya da sunulan hizmetin türünün</a:t>
            </a:r>
            <a:r>
              <a:rPr lang="tr-tr" sz="2000" dirty="0">
                <a:solidFill>
                  <a:schemeClr val="dk1"/>
                </a:solidFill>
                <a:latin typeface="Arial" panose="020B0604020202020204" pitchFamily="34" charset="0"/>
                <a:ea typeface="Helvetica"/>
                <a:cs typeface="Arial" panose="020B0604020202020204" pitchFamily="34" charset="0"/>
                <a:sym typeface="Helvetica"/>
              </a:rPr>
              <a:t> muğlak şekilde açıklanması ya da hiç açıklanmaması</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Sunulan hizmetlerin sözleşmeye uymaması</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b="1" dirty="0">
                <a:solidFill>
                  <a:schemeClr val="dk1"/>
                </a:solidFill>
                <a:latin typeface="Arial" panose="020B0604020202020204" pitchFamily="34" charset="0"/>
                <a:ea typeface="Helvetica"/>
                <a:cs typeface="Arial" panose="020B0604020202020204" pitchFamily="34" charset="0"/>
                <a:sym typeface="Helvetica"/>
              </a:rPr>
              <a:t>Faturalarda ayrıntı olmaması</a:t>
            </a:r>
            <a:r>
              <a:rPr lang="tr-tr" sz="2000" dirty="0">
                <a:solidFill>
                  <a:schemeClr val="dk1"/>
                </a:solidFill>
                <a:latin typeface="Arial" panose="020B0604020202020204" pitchFamily="34" charset="0"/>
                <a:ea typeface="Helvetica"/>
                <a:cs typeface="Arial" panose="020B0604020202020204" pitchFamily="34" charset="0"/>
                <a:sym typeface="Helvetica"/>
              </a:rPr>
              <a:t>, ürünlerin/hizmetlere yönelik muğlak açıklamalar ya da sıra dışı ödeme ayrıntıları</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b="1" dirty="0">
                <a:solidFill>
                  <a:schemeClr val="dk1"/>
                </a:solidFill>
                <a:latin typeface="Arial" panose="020B0604020202020204" pitchFamily="34" charset="0"/>
                <a:ea typeface="Helvetica"/>
                <a:cs typeface="Arial" panose="020B0604020202020204" pitchFamily="34" charset="0"/>
                <a:sym typeface="Helvetica"/>
              </a:rPr>
              <a:t>Destekleyici belge olmaması</a:t>
            </a:r>
            <a:r>
              <a:rPr lang="tr-tr" sz="2000" dirty="0">
                <a:solidFill>
                  <a:schemeClr val="dk1"/>
                </a:solidFill>
                <a:latin typeface="Arial" panose="020B0604020202020204" pitchFamily="34" charset="0"/>
                <a:ea typeface="Helvetica"/>
                <a:cs typeface="Arial" panose="020B0604020202020204" pitchFamily="34" charset="0"/>
                <a:sym typeface="Helvetica"/>
              </a:rPr>
              <a:t> (ör. faturaların ya da makbuzların eksik olması)</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b="1" dirty="0">
                <a:solidFill>
                  <a:schemeClr val="dk1"/>
                </a:solidFill>
                <a:latin typeface="Arial" panose="020B0604020202020204" pitchFamily="34" charset="0"/>
                <a:ea typeface="Helvetica"/>
                <a:cs typeface="Arial" panose="020B0604020202020204" pitchFamily="34" charset="0"/>
                <a:sym typeface="Helvetica"/>
              </a:rPr>
              <a:t>Sıra dışı ödeme yöntemleri</a:t>
            </a:r>
            <a:endParaRPr sz="2000" b="1" dirty="0">
              <a:solidFill>
                <a:schemeClr val="dk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Aşırı ya da</a:t>
            </a:r>
            <a:r>
              <a:rPr lang="tr-tr" sz="2000" b="1" dirty="0">
                <a:solidFill>
                  <a:schemeClr val="dk1"/>
                </a:solidFill>
                <a:latin typeface="Arial" panose="020B0604020202020204" pitchFamily="34" charset="0"/>
                <a:ea typeface="Helvetica"/>
                <a:cs typeface="Arial" panose="020B0604020202020204" pitchFamily="34" charset="0"/>
                <a:sym typeface="Helvetica"/>
              </a:rPr>
              <a:t> fazla harcama yapılan yemekler, ağırlama, hediyeler, oteller ya da seyahat</a:t>
            </a:r>
            <a:endParaRPr sz="2000" b="1" dirty="0">
              <a:solidFill>
                <a:schemeClr val="dk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b="1" dirty="0">
                <a:solidFill>
                  <a:schemeClr val="dk1"/>
                </a:solidFill>
                <a:latin typeface="Arial" panose="020B0604020202020204" pitchFamily="34" charset="0"/>
                <a:ea typeface="Helvetica"/>
                <a:cs typeface="Arial" panose="020B0604020202020204" pitchFamily="34" charset="0"/>
                <a:sym typeface="Helvetica"/>
              </a:rPr>
              <a:t>Ödemelerin</a:t>
            </a:r>
            <a:r>
              <a:rPr lang="tr-tr" sz="2000" dirty="0">
                <a:solidFill>
                  <a:schemeClr val="dk1"/>
                </a:solidFill>
                <a:latin typeface="Arial" panose="020B0604020202020204" pitchFamily="34" charset="0"/>
                <a:ea typeface="Helvetica"/>
                <a:cs typeface="Arial" panose="020B0604020202020204" pitchFamily="34" charset="0"/>
                <a:sym typeface="Helvetica"/>
              </a:rPr>
              <a:t> birden fazla para birimine bölünmesi</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spc="-20" dirty="0">
                <a:solidFill>
                  <a:schemeClr val="dk1"/>
                </a:solidFill>
                <a:latin typeface="Arial" panose="020B0604020202020204" pitchFamily="34" charset="0"/>
                <a:ea typeface="Helvetica"/>
                <a:cs typeface="Arial" panose="020B0604020202020204" pitchFamily="34" charset="0"/>
                <a:sym typeface="Helvetica"/>
              </a:rPr>
              <a:t>Sunulan hizmetler ışığında </a:t>
            </a:r>
            <a:r>
              <a:rPr lang="tr-tr" sz="2000" b="1" spc="-20" dirty="0">
                <a:solidFill>
                  <a:schemeClr val="dk1"/>
                </a:solidFill>
                <a:latin typeface="Arial" panose="020B0604020202020204" pitchFamily="34" charset="0"/>
                <a:ea typeface="Helvetica"/>
                <a:cs typeface="Arial" panose="020B0604020202020204" pitchFamily="34" charset="0"/>
                <a:sym typeface="Helvetica"/>
              </a:rPr>
              <a:t>makul olmayan bir ödeme</a:t>
            </a:r>
            <a:r>
              <a:rPr lang="tr-tr" sz="2000" spc="-20" dirty="0">
                <a:solidFill>
                  <a:schemeClr val="dk1"/>
                </a:solidFill>
                <a:latin typeface="Arial" panose="020B0604020202020204" pitchFamily="34" charset="0"/>
                <a:ea typeface="Helvetica"/>
                <a:cs typeface="Arial" panose="020B0604020202020204" pitchFamily="34" charset="0"/>
                <a:sym typeface="Helvetica"/>
              </a:rPr>
              <a:t> talep edilmesi</a:t>
            </a:r>
            <a:endParaRPr sz="2000" spc="-20" dirty="0">
              <a:solidFill>
                <a:schemeClr val="dk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Örneğin evlilik ya da diğer ilişkiler yoluyla,</a:t>
            </a:r>
            <a:r>
              <a:rPr lang="tr-tr" sz="2000" b="1" dirty="0">
                <a:solidFill>
                  <a:schemeClr val="dk1"/>
                </a:solidFill>
                <a:latin typeface="Arial" panose="020B0604020202020204" pitchFamily="34" charset="0"/>
                <a:ea typeface="Helvetica"/>
                <a:cs typeface="Arial" panose="020B0604020202020204" pitchFamily="34" charset="0"/>
                <a:sym typeface="Helvetica"/>
              </a:rPr>
              <a:t> üçüncü taraf ve devlet görevlileriyle</a:t>
            </a:r>
            <a:r>
              <a:rPr lang="tr-tr" sz="2000" dirty="0">
                <a:solidFill>
                  <a:schemeClr val="dk1"/>
                </a:solidFill>
                <a:latin typeface="Arial" panose="020B0604020202020204" pitchFamily="34" charset="0"/>
                <a:ea typeface="Helvetica"/>
                <a:cs typeface="Arial" panose="020B0604020202020204" pitchFamily="34" charset="0"/>
                <a:sym typeface="Helvetica"/>
              </a:rPr>
              <a:t> kurulan doğrudan ya da </a:t>
            </a:r>
            <a:r>
              <a:rPr lang="tr-tr" sz="2000">
                <a:solidFill>
                  <a:schemeClr val="dk1"/>
                </a:solidFill>
                <a:latin typeface="Arial" panose="020B0604020202020204" pitchFamily="34" charset="0"/>
                <a:ea typeface="Helvetica"/>
                <a:cs typeface="Arial" panose="020B0604020202020204" pitchFamily="34" charset="0"/>
                <a:sym typeface="Helvetica"/>
              </a:rPr>
              <a:t>dolaylı ilişkiler</a:t>
            </a:r>
            <a:endParaRPr sz="1200" dirty="0">
              <a:solidFill>
                <a:schemeClr val="dk1"/>
              </a:solidFill>
              <a:latin typeface="Arial" panose="020B0604020202020204" pitchFamily="34" charset="0"/>
              <a:ea typeface="Helvetica"/>
              <a:cs typeface="Arial" panose="020B0604020202020204" pitchFamily="34" charset="0"/>
              <a:sym typeface="Helvetica"/>
            </a:endParaRPr>
          </a:p>
        </p:txBody>
      </p:sp>
      <p:pic>
        <p:nvPicPr>
          <p:cNvPr id="5" name="Picture 4" descr="A drawing of a face&#10;&#10;Description automatically generated">
            <a:extLst>
              <a:ext uri="{FF2B5EF4-FFF2-40B4-BE49-F238E27FC236}">
                <a16:creationId xmlns:a16="http://schemas.microsoft.com/office/drawing/2014/main" id="{15457392-C581-4487-8DFB-C1E634578B0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9875" r="91125">
                        <a14:foregroundMark x1="10708" y1="78000" x2="9875" y2="85167"/>
                        <a14:foregroundMark x1="90000" y1="77000" x2="91125" y2="84375"/>
                        <a14:foregroundMark x1="91125" y1="84375" x2="89583" y2="85167"/>
                      </a14:backgroundRemoval>
                    </a14:imgEffect>
                  </a14:imgLayer>
                </a14:imgProps>
              </a:ext>
            </a:extLst>
          </a:blip>
          <a:stretch>
            <a:fillRect/>
          </a:stretch>
        </p:blipFill>
        <p:spPr>
          <a:xfrm>
            <a:off x="8807245" y="2210663"/>
            <a:ext cx="2961945" cy="296194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6950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EC2A38E-0212-47CF-843D-FB60806C36EB}"/>
              </a:ext>
            </a:extLst>
          </p:cNvPr>
          <p:cNvGraphicFramePr/>
          <p:nvPr>
            <p:extLst>
              <p:ext uri="{D42A27DB-BD31-4B8C-83A1-F6EECF244321}">
                <p14:modId xmlns:p14="http://schemas.microsoft.com/office/powerpoint/2010/main" val="2004863464"/>
              </p:ext>
            </p:extLst>
          </p:nvPr>
        </p:nvGraphicFramePr>
        <p:xfrm>
          <a:off x="2031954" y="164838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6" name="Google Shape;156;p17"/>
          <p:cNvSpPr txBox="1">
            <a:spLocks noGrp="1"/>
          </p:cNvSpPr>
          <p:nvPr>
            <p:ph type="body" idx="1"/>
          </p:nvPr>
        </p:nvSpPr>
        <p:spPr>
          <a:xfrm>
            <a:off x="838200" y="1302783"/>
            <a:ext cx="10515600" cy="691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b="1" dirty="0"/>
          </a:p>
          <a:p>
            <a:pPr marL="0" lvl="0" indent="0" algn="ctr" rtl="0">
              <a:spcBef>
                <a:spcPts val="1000"/>
              </a:spcBef>
              <a:spcAft>
                <a:spcPts val="0"/>
              </a:spcAft>
              <a:buNone/>
            </a:pPr>
            <a:r>
              <a:rPr lang="tr-tr" sz="2000" i="1" dirty="0"/>
              <a:t>Aşağıdaki slaytlarda şu yüksek riskli iş süreçleriyle ilgili yaygın uygulamalar ele alınmıştır: </a:t>
            </a:r>
            <a:endParaRPr sz="2000" i="1" dirty="0"/>
          </a:p>
        </p:txBody>
      </p:sp>
      <p:sp>
        <p:nvSpPr>
          <p:cNvPr id="157" name="Google Shape;157;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11</a:t>
            </a:fld>
            <a:endParaRPr dirty="0">
              <a:sym typeface="Helvetica Neue"/>
            </a:endParaRPr>
          </a:p>
        </p:txBody>
      </p:sp>
      <p:sp>
        <p:nvSpPr>
          <p:cNvPr id="5" name="Google Shape;146;p16">
            <a:extLst>
              <a:ext uri="{FF2B5EF4-FFF2-40B4-BE49-F238E27FC236}">
                <a16:creationId xmlns:a16="http://schemas.microsoft.com/office/drawing/2014/main" id="{64D6AE32-885A-4C84-AE22-7D4D26598768}"/>
              </a:ext>
            </a:extLst>
          </p:cNvPr>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000" b="1" dirty="0">
                <a:solidFill>
                  <a:srgbClr val="AACFD0"/>
                </a:solidFill>
                <a:latin typeface="Arial" panose="020B0604020202020204" pitchFamily="34" charset="0"/>
                <a:ea typeface="Helvetica Neue"/>
                <a:cs typeface="Arial" panose="020B0604020202020204" pitchFamily="34" charset="0"/>
                <a:sym typeface="Helvetica Neue"/>
              </a:rPr>
              <a:t>Doğru Şekilde İş Yapma</a:t>
            </a:r>
            <a:endParaRPr sz="2000" b="1" dirty="0">
              <a:solidFill>
                <a:srgbClr val="AACFD0"/>
              </a:solidFill>
              <a:latin typeface="Arial" panose="020B0604020202020204" pitchFamily="34" charset="0"/>
              <a:ea typeface="Helvetica Neue"/>
              <a:cs typeface="Arial" panose="020B0604020202020204" pitchFamily="34" charset="0"/>
              <a:sym typeface="Helvetica Neue"/>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Kamu İhaleleri</a:t>
            </a:r>
            <a:endParaRPr sz="2400" b="1" i="0" u="none" strike="noStrike" cap="none"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12</a:t>
            </a:fld>
            <a:endParaRPr dirty="0">
              <a:sym typeface="Helvetica Neue"/>
            </a:endParaRPr>
          </a:p>
        </p:txBody>
      </p:sp>
      <p:sp>
        <p:nvSpPr>
          <p:cNvPr id="166" name="Google Shape;166;p18"/>
          <p:cNvSpPr/>
          <p:nvPr/>
        </p:nvSpPr>
        <p:spPr>
          <a:xfrm>
            <a:off x="5190836" y="3118136"/>
            <a:ext cx="6162964" cy="7872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tr" sz="1800" dirty="0">
                <a:solidFill>
                  <a:schemeClr val="dk1"/>
                </a:solidFill>
                <a:latin typeface="Arial" panose="020B0604020202020204" pitchFamily="34" charset="0"/>
                <a:ea typeface="Helvetica"/>
                <a:cs typeface="Arial" panose="020B0604020202020204" pitchFamily="34" charset="0"/>
                <a:sym typeface="Helvetica"/>
              </a:rPr>
              <a:t>İşimiz, adlarına </a:t>
            </a:r>
            <a:r>
              <a:rPr lang="tr-tr" sz="1800" b="1" dirty="0">
                <a:solidFill>
                  <a:schemeClr val="dk1"/>
                </a:solidFill>
                <a:latin typeface="Arial" panose="020B0604020202020204" pitchFamily="34" charset="0"/>
                <a:ea typeface="Helvetica"/>
                <a:cs typeface="Arial" panose="020B0604020202020204" pitchFamily="34" charset="0"/>
                <a:sym typeface="Helvetica"/>
              </a:rPr>
              <a:t>ürün dağıttığımız ve HCP'lere hizmet sunduğumuz üreticilerin bir uz</a:t>
            </a:r>
            <a:r>
              <a:rPr lang="tr-tr" sz="1800" b="1" dirty="0">
                <a:latin typeface="Arial" panose="020B0604020202020204" pitchFamily="34" charset="0"/>
                <a:ea typeface="Helvetica"/>
                <a:cs typeface="Arial" panose="020B0604020202020204" pitchFamily="34" charset="0"/>
                <a:sym typeface="Helvetica"/>
              </a:rPr>
              <a:t>antısı niteliğindedir</a:t>
            </a:r>
            <a:r>
              <a:rPr lang="tr-tr" sz="1800" dirty="0">
                <a:latin typeface="Arial" panose="020B0604020202020204" pitchFamily="34" charset="0"/>
                <a:ea typeface="Helvetica"/>
                <a:cs typeface="Arial" panose="020B0604020202020204" pitchFamily="34" charset="0"/>
                <a:sym typeface="Helvetica"/>
              </a:rPr>
              <a:t>. </a:t>
            </a:r>
            <a:br>
              <a:rPr lang="en-US" sz="1800" dirty="0">
                <a:latin typeface="Arial" panose="020B0604020202020204" pitchFamily="34" charset="0"/>
                <a:ea typeface="Helvetica"/>
                <a:cs typeface="Arial" panose="020B0604020202020204" pitchFamily="34" charset="0"/>
                <a:sym typeface="Helvetica"/>
              </a:rPr>
            </a:br>
            <a:r>
              <a:rPr lang="tr-tr" sz="1800" dirty="0">
                <a:latin typeface="Arial" panose="020B0604020202020204" pitchFamily="34" charset="0"/>
                <a:cs typeface="Arial" panose="020B0604020202020204" pitchFamily="34" charset="0"/>
                <a:sym typeface="Helvetica"/>
              </a:rPr>
              <a:t>Bu nedenle</a:t>
            </a:r>
            <a:r>
              <a:rPr lang="tr-tr" sz="1800" dirty="0">
                <a:solidFill>
                  <a:schemeClr val="dk1"/>
                </a:solidFill>
                <a:latin typeface="Arial" panose="020B0604020202020204" pitchFamily="34" charset="0"/>
                <a:ea typeface="Helvetica"/>
                <a:cs typeface="Arial" panose="020B0604020202020204" pitchFamily="34" charset="0"/>
                <a:sym typeface="Helvetica"/>
              </a:rPr>
              <a:t> </a:t>
            </a:r>
            <a:r>
              <a:rPr lang="tr-tr" sz="1800" b="1" dirty="0">
                <a:solidFill>
                  <a:schemeClr val="dk1"/>
                </a:solidFill>
                <a:latin typeface="Arial" panose="020B0604020202020204" pitchFamily="34" charset="0"/>
                <a:ea typeface="Helvetica"/>
                <a:cs typeface="Arial" panose="020B0604020202020204" pitchFamily="34" charset="0"/>
                <a:sym typeface="Helvetica"/>
              </a:rPr>
              <a:t>yasal, etik ve onurlu</a:t>
            </a:r>
            <a:r>
              <a:rPr lang="tr-tr" sz="1800" dirty="0">
                <a:solidFill>
                  <a:schemeClr val="dk1"/>
                </a:solidFill>
                <a:latin typeface="Arial" panose="020B0604020202020204" pitchFamily="34" charset="0"/>
                <a:ea typeface="Helvetica"/>
                <a:cs typeface="Arial" panose="020B0604020202020204" pitchFamily="34" charset="0"/>
                <a:sym typeface="Helvetica"/>
              </a:rPr>
              <a:t> bir şekilde iş yaparak başarınızı sağlamakla yükümlüyüz. Yasal olarak iş yapmanın bir parçası, fiyat ya da diğer gizli bilgileri </a:t>
            </a:r>
            <a:r>
              <a:rPr lang="tr-tr" sz="1800" b="1" dirty="0">
                <a:solidFill>
                  <a:schemeClr val="dk1"/>
                </a:solidFill>
                <a:latin typeface="Arial" panose="020B0604020202020204" pitchFamily="34" charset="0"/>
                <a:ea typeface="Helvetica"/>
                <a:cs typeface="Arial" panose="020B0604020202020204" pitchFamily="34" charset="0"/>
                <a:sym typeface="Helvetica"/>
              </a:rPr>
              <a:t>rakiplerle</a:t>
            </a:r>
            <a:r>
              <a:rPr lang="tr-tr" sz="1800" dirty="0">
                <a:solidFill>
                  <a:schemeClr val="dk1"/>
                </a:solidFill>
                <a:latin typeface="Arial" panose="020B0604020202020204" pitchFamily="34" charset="0"/>
                <a:ea typeface="Helvetica"/>
                <a:cs typeface="Arial" panose="020B0604020202020204" pitchFamily="34" charset="0"/>
                <a:sym typeface="Helvetica"/>
              </a:rPr>
              <a:t> paylaşmamak ya da </a:t>
            </a:r>
            <a:r>
              <a:rPr lang="tr-tr" sz="1800" b="1" dirty="0">
                <a:solidFill>
                  <a:schemeClr val="dk1"/>
                </a:solidFill>
                <a:latin typeface="Arial" panose="020B0604020202020204" pitchFamily="34" charset="0"/>
                <a:ea typeface="Helvetica"/>
                <a:cs typeface="Arial" panose="020B0604020202020204" pitchFamily="34" charset="0"/>
                <a:sym typeface="Helvetica"/>
              </a:rPr>
              <a:t>rekabeti önleyici bir davranışta bulunmamaktır.</a:t>
            </a:r>
          </a:p>
          <a:p>
            <a:pPr marL="0" lvl="0" indent="0" algn="l" rtl="0">
              <a:spcBef>
                <a:spcPts val="0"/>
              </a:spcBef>
              <a:spcAft>
                <a:spcPts val="0"/>
              </a:spcAft>
              <a:buNone/>
            </a:pPr>
            <a:endParaRPr sz="1200" b="1" dirty="0">
              <a:solidFill>
                <a:schemeClr val="dk1"/>
              </a:solidFill>
              <a:latin typeface="Arial" panose="020B0604020202020204" pitchFamily="34" charset="0"/>
              <a:ea typeface="Helvetica"/>
              <a:cs typeface="Arial" panose="020B0604020202020204" pitchFamily="34" charset="0"/>
              <a:sym typeface="Helvetica"/>
            </a:endParaRPr>
          </a:p>
          <a:p>
            <a:r>
              <a:rPr lang="tr-tr" sz="1800" dirty="0">
                <a:solidFill>
                  <a:schemeClr val="dk1"/>
                </a:solidFill>
                <a:latin typeface="Arial" panose="020B0604020202020204" pitchFamily="34" charset="0"/>
                <a:ea typeface="Helvetica"/>
                <a:cs typeface="Arial" panose="020B0604020202020204" pitchFamily="34" charset="0"/>
                <a:sym typeface="Helvetica"/>
              </a:rPr>
              <a:t>Yukarıdakine ek olarak işletmemizin çalışanları </a:t>
            </a:r>
            <a:r>
              <a:rPr lang="tr-tr" sz="1800" b="1" dirty="0">
                <a:solidFill>
                  <a:schemeClr val="dk1"/>
                </a:solidFill>
                <a:latin typeface="Arial" panose="020B0604020202020204" pitchFamily="34" charset="0"/>
                <a:ea typeface="Helvetica"/>
                <a:cs typeface="Arial" panose="020B0604020202020204" pitchFamily="34" charset="0"/>
                <a:sym typeface="Helvetica"/>
              </a:rPr>
              <a:t>ihale kararlarını uygunsuz şekilde etkileyemez ya da uygunsuz şekilde etkileme girişiminde bulunamaz</a:t>
            </a:r>
            <a:r>
              <a:rPr lang="tr-tr" sz="1800" dirty="0">
                <a:solidFill>
                  <a:schemeClr val="dk1"/>
                </a:solidFill>
                <a:latin typeface="Arial" panose="020B0604020202020204" pitchFamily="34" charset="0"/>
                <a:ea typeface="Helvetica"/>
                <a:cs typeface="Arial" panose="020B0604020202020204" pitchFamily="34" charset="0"/>
                <a:sym typeface="Helvetica"/>
              </a:rPr>
              <a:t>. </a:t>
            </a:r>
            <a:br>
              <a:rPr lang="en-US" sz="1800" dirty="0">
                <a:solidFill>
                  <a:schemeClr val="dk1"/>
                </a:solidFill>
                <a:latin typeface="Arial" panose="020B0604020202020204" pitchFamily="34" charset="0"/>
                <a:ea typeface="Helvetica"/>
                <a:cs typeface="Arial" panose="020B0604020202020204" pitchFamily="34" charset="0"/>
                <a:sym typeface="Helvetica"/>
              </a:rPr>
            </a:br>
            <a:r>
              <a:rPr lang="tr-tr" sz="1800" dirty="0">
                <a:solidFill>
                  <a:schemeClr val="dk1"/>
                </a:solidFill>
                <a:latin typeface="Arial" panose="020B0604020202020204" pitchFamily="34" charset="0"/>
                <a:ea typeface="Helvetica"/>
                <a:cs typeface="Arial" panose="020B0604020202020204" pitchFamily="34" charset="0"/>
                <a:sym typeface="Helvetica"/>
              </a:rPr>
              <a:t>Şu amaçlarla karar vericilere </a:t>
            </a:r>
            <a:r>
              <a:rPr lang="tr-tr" sz="1800" b="1" dirty="0">
                <a:solidFill>
                  <a:schemeClr val="dk1"/>
                </a:solidFill>
                <a:latin typeface="Arial" panose="020B0604020202020204" pitchFamily="34" charset="0"/>
                <a:ea typeface="Helvetica"/>
                <a:cs typeface="Arial" panose="020B0604020202020204" pitchFamily="34" charset="0"/>
                <a:sym typeface="Helvetica"/>
              </a:rPr>
              <a:t>bir şey vermek ya da vermeyi teklif etmek </a:t>
            </a:r>
            <a:r>
              <a:rPr lang="tr-tr" sz="1800" dirty="0">
                <a:solidFill>
                  <a:schemeClr val="dk1"/>
                </a:solidFill>
                <a:latin typeface="Arial" panose="020B0604020202020204" pitchFamily="34" charset="0"/>
                <a:ea typeface="Helvetica"/>
                <a:cs typeface="Arial" panose="020B0604020202020204" pitchFamily="34" charset="0"/>
                <a:sym typeface="Helvetica"/>
              </a:rPr>
              <a:t>yasa dışıdır: i) </a:t>
            </a:r>
            <a:r>
              <a:rPr lang="tr-tr" sz="1800" b="1" dirty="0">
                <a:solidFill>
                  <a:schemeClr val="dk1"/>
                </a:solidFill>
                <a:latin typeface="Arial" panose="020B0604020202020204" pitchFamily="34" charset="0"/>
                <a:ea typeface="Helvetica"/>
                <a:cs typeface="Arial" panose="020B0604020202020204" pitchFamily="34" charset="0"/>
                <a:sym typeface="Helvetica"/>
              </a:rPr>
              <a:t>belirli bir kararın alınması</a:t>
            </a:r>
            <a:r>
              <a:rPr lang="tr-tr" sz="1800" dirty="0">
                <a:solidFill>
                  <a:schemeClr val="dk1"/>
                </a:solidFill>
                <a:latin typeface="Arial" panose="020B0604020202020204" pitchFamily="34" charset="0"/>
                <a:ea typeface="Helvetica"/>
                <a:cs typeface="Arial" panose="020B0604020202020204" pitchFamily="34" charset="0"/>
                <a:sym typeface="Helvetica"/>
              </a:rPr>
              <a:t>; ii) ihalenin bir üretici için açık bir şekilde avantaj </a:t>
            </a:r>
            <a:r>
              <a:rPr lang="tr-tr" sz="1800" b="1" dirty="0">
                <a:solidFill>
                  <a:schemeClr val="dk1"/>
                </a:solidFill>
                <a:latin typeface="Arial" panose="020B0604020202020204" pitchFamily="34" charset="0"/>
                <a:ea typeface="Helvetica"/>
                <a:cs typeface="Arial" panose="020B0604020202020204" pitchFamily="34" charset="0"/>
                <a:sym typeface="Helvetica"/>
              </a:rPr>
              <a:t>sağlayacak şekilde tasarlanması</a:t>
            </a:r>
            <a:r>
              <a:rPr lang="tr-tr" sz="1800" dirty="0">
                <a:solidFill>
                  <a:schemeClr val="dk1"/>
                </a:solidFill>
                <a:latin typeface="Arial" panose="020B0604020202020204" pitchFamily="34" charset="0"/>
                <a:ea typeface="Helvetica"/>
                <a:cs typeface="Arial" panose="020B0604020202020204" pitchFamily="34" charset="0"/>
                <a:sym typeface="Helvetica"/>
              </a:rPr>
              <a:t> veya iii) </a:t>
            </a:r>
            <a:r>
              <a:rPr lang="tr-tr" sz="1800" b="1" dirty="0">
                <a:solidFill>
                  <a:schemeClr val="dk1"/>
                </a:solidFill>
                <a:latin typeface="Arial" panose="020B0604020202020204" pitchFamily="34" charset="0"/>
                <a:ea typeface="Helvetica"/>
                <a:cs typeface="Arial" panose="020B0604020202020204" pitchFamily="34" charset="0"/>
                <a:sym typeface="Helvetica"/>
              </a:rPr>
              <a:t>karar alma sürecine dair</a:t>
            </a:r>
            <a:r>
              <a:rPr lang="tr-tr" sz="1800" dirty="0">
                <a:solidFill>
                  <a:schemeClr val="dk1"/>
                </a:solidFill>
                <a:latin typeface="Arial" panose="020B0604020202020204" pitchFamily="34" charset="0"/>
                <a:ea typeface="Helvetica"/>
                <a:cs typeface="Arial" panose="020B0604020202020204" pitchFamily="34" charset="0"/>
                <a:sym typeface="Helvetica"/>
              </a:rPr>
              <a:t> içeriden bilgi sağlanması.</a:t>
            </a:r>
          </a:p>
          <a:p>
            <a:pPr marL="0" lvl="0" indent="0" algn="l" rtl="0">
              <a:spcBef>
                <a:spcPts val="0"/>
              </a:spcBef>
              <a:spcAft>
                <a:spcPts val="0"/>
              </a:spcAft>
              <a:buNone/>
            </a:pPr>
            <a:endParaRPr sz="1200" b="1" dirty="0">
              <a:solidFill>
                <a:schemeClr val="dk1"/>
              </a:solidFill>
              <a:latin typeface="Arial" panose="020B0604020202020204" pitchFamily="34" charset="0"/>
              <a:ea typeface="Helvetica"/>
              <a:cs typeface="Arial" panose="020B0604020202020204" pitchFamily="34" charset="0"/>
              <a:sym typeface="Helvetica"/>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Alt Distribütörler/Temsilciler</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HCP Etkileşimleri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pic>
        <p:nvPicPr>
          <p:cNvPr id="5" name="Picture 4" descr="A picture containing person, indoor, man, wall&#10;&#10;Description automatically generated">
            <a:extLst>
              <a:ext uri="{FF2B5EF4-FFF2-40B4-BE49-F238E27FC236}">
                <a16:creationId xmlns:a16="http://schemas.microsoft.com/office/drawing/2014/main" id="{B6EED647-C598-4980-8729-2537835B6DF9}"/>
              </a:ext>
            </a:extLst>
          </p:cNvPr>
          <p:cNvPicPr>
            <a:picLocks noChangeAspect="1"/>
          </p:cNvPicPr>
          <p:nvPr/>
        </p:nvPicPr>
        <p:blipFill>
          <a:blip r:embed="rId4"/>
          <a:stretch>
            <a:fillRect/>
          </a:stretch>
        </p:blipFill>
        <p:spPr>
          <a:xfrm>
            <a:off x="838200" y="1960579"/>
            <a:ext cx="3962399" cy="2644234"/>
          </a:xfrm>
          <a:prstGeom prst="rect">
            <a:avLst/>
          </a:prstGeom>
          <a:ln>
            <a:noFill/>
          </a:ln>
          <a:effectLst>
            <a:outerShdw blurRad="292100" dist="139700" dir="2700000" algn="tl" rotWithShape="0">
              <a:srgbClr val="333333">
                <a:alpha val="65000"/>
              </a:srgbClr>
            </a:outerShdw>
          </a:effectLst>
        </p:spPr>
      </p:pic>
      <p:sp>
        <p:nvSpPr>
          <p:cNvPr id="167" name="Google Shape;167;p18"/>
          <p:cNvSpPr/>
          <p:nvPr/>
        </p:nvSpPr>
        <p:spPr>
          <a:xfrm>
            <a:off x="968402" y="5637372"/>
            <a:ext cx="3783600" cy="931765"/>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Kamu İhaleleri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Kamu İhaleleri</a:t>
            </a:r>
            <a:endParaRPr sz="2400" b="1" i="0" u="none" strike="noStrike" cap="none"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63" name="Google Shape;163;p18"/>
          <p:cNvSpPr/>
          <p:nvPr/>
        </p:nvSpPr>
        <p:spPr>
          <a:xfrm>
            <a:off x="738909" y="2283522"/>
            <a:ext cx="6910588" cy="2193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tr-tr" sz="2000" b="1" dirty="0">
                <a:solidFill>
                  <a:schemeClr val="dk1"/>
                </a:solidFill>
                <a:latin typeface="Arial Black" panose="020B0A04020102020204" pitchFamily="34" charset="0"/>
                <a:ea typeface="Helvetica"/>
                <a:cs typeface="Arial" panose="020B0604020202020204" pitchFamily="34" charset="0"/>
                <a:sym typeface="Helvetica"/>
              </a:rPr>
              <a:t>Siz ve rakiplerinizin şunları yapmasına izin VERİLMEZ:</a:t>
            </a:r>
            <a:endParaRPr sz="2000" b="1" dirty="0">
              <a:solidFill>
                <a:schemeClr val="dk1"/>
              </a:solidFill>
              <a:latin typeface="Arial Black" panose="020B0A04020102020204" pitchFamily="34" charset="0"/>
              <a:cs typeface="Arial" panose="020B0604020202020204" pitchFamily="34" charset="0"/>
            </a:endParaRPr>
          </a:p>
          <a:p>
            <a:pPr marL="0" lvl="0" indent="0" algn="l" rtl="0">
              <a:spcBef>
                <a:spcPts val="0"/>
              </a:spcBef>
              <a:spcAft>
                <a:spcPts val="0"/>
              </a:spcAft>
              <a:buNone/>
            </a:pPr>
            <a:endParaRPr sz="1200" b="1" dirty="0">
              <a:solidFill>
                <a:schemeClr val="dk1"/>
              </a:solidFill>
              <a:latin typeface="Arial" panose="020B0604020202020204" pitchFamily="34" charset="0"/>
              <a:cs typeface="Arial" panose="020B0604020202020204" pitchFamily="34" charset="0"/>
            </a:endParaRPr>
          </a:p>
          <a:p>
            <a:pPr marL="457200" lvl="0" indent="-304800" algn="l" rtl="0">
              <a:lnSpc>
                <a:spcPct val="100000"/>
              </a:lnSpc>
              <a:spcBef>
                <a:spcPts val="0"/>
              </a:spcBef>
              <a:spcAft>
                <a:spcPts val="0"/>
              </a:spcAft>
              <a:buClr>
                <a:schemeClr val="dk2"/>
              </a:buClr>
              <a:buSzPts val="1200"/>
              <a:buFont typeface="Helvetica"/>
              <a:buChar char="●"/>
            </a:pPr>
            <a:r>
              <a:rPr lang="tr-tr" sz="2000" b="1" dirty="0">
                <a:solidFill>
                  <a:schemeClr val="dk2"/>
                </a:solidFill>
                <a:latin typeface="Arial" panose="020B0604020202020204" pitchFamily="34" charset="0"/>
                <a:ea typeface="Helvetica"/>
                <a:cs typeface="Arial" panose="020B0604020202020204" pitchFamily="34" charset="0"/>
                <a:sym typeface="Helvetica"/>
              </a:rPr>
              <a:t>Fiyat </a:t>
            </a:r>
            <a:r>
              <a:rPr lang="tr-tr" sz="2000" dirty="0">
                <a:solidFill>
                  <a:schemeClr val="dk2"/>
                </a:solidFill>
                <a:latin typeface="Arial" panose="020B0604020202020204" pitchFamily="34" charset="0"/>
                <a:ea typeface="Helvetica"/>
                <a:cs typeface="Arial" panose="020B0604020202020204" pitchFamily="34" charset="0"/>
                <a:sym typeface="Helvetica"/>
              </a:rPr>
              <a:t>ya da başka herhangi bir ticari bilgi üzerine anlaşmak</a:t>
            </a:r>
            <a:endParaRPr sz="2000" b="1" dirty="0">
              <a:solidFill>
                <a:srgbClr val="FF0000"/>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2"/>
              </a:buClr>
              <a:buSzPts val="1200"/>
              <a:buFont typeface="Helvetica"/>
              <a:buChar char="●"/>
            </a:pPr>
            <a:r>
              <a:rPr lang="tr-tr" sz="2000" dirty="0">
                <a:solidFill>
                  <a:schemeClr val="dk2"/>
                </a:solidFill>
                <a:latin typeface="Arial" panose="020B0604020202020204" pitchFamily="34" charset="0"/>
                <a:ea typeface="Helvetica"/>
                <a:cs typeface="Arial" panose="020B0604020202020204" pitchFamily="34" charset="0"/>
                <a:sym typeface="Helvetica"/>
              </a:rPr>
              <a:t>İhaleler üzerinde anlaşmak ya da bilgi alışverişinde bulunmak:</a:t>
            </a:r>
            <a:endParaRPr sz="2000" dirty="0">
              <a:solidFill>
                <a:schemeClr val="dk2"/>
              </a:solidFill>
              <a:latin typeface="Arial" panose="020B0604020202020204" pitchFamily="34" charset="0"/>
              <a:ea typeface="Helvetica"/>
              <a:cs typeface="Arial"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tr-tr" sz="2000" b="1" dirty="0">
                <a:solidFill>
                  <a:schemeClr val="dk2"/>
                </a:solidFill>
                <a:latin typeface="Arial" panose="020B0604020202020204" pitchFamily="34" charset="0"/>
                <a:ea typeface="Helvetica"/>
                <a:cs typeface="Arial" panose="020B0604020202020204" pitchFamily="34" charset="0"/>
                <a:sym typeface="Helvetica"/>
              </a:rPr>
              <a:t>İhale katılımında: </a:t>
            </a:r>
            <a:r>
              <a:rPr lang="tr-tr" sz="2000" dirty="0">
                <a:solidFill>
                  <a:schemeClr val="dk2"/>
                </a:solidFill>
                <a:latin typeface="Arial" panose="020B0604020202020204" pitchFamily="34" charset="0"/>
                <a:ea typeface="Helvetica"/>
                <a:cs typeface="Arial" panose="020B0604020202020204" pitchFamily="34" charset="0"/>
                <a:sym typeface="Helvetica"/>
              </a:rPr>
              <a:t>teklif verme (vermeme) kararı</a:t>
            </a:r>
            <a:endParaRPr sz="2000" dirty="0">
              <a:solidFill>
                <a:schemeClr val="dk2"/>
              </a:solidFill>
              <a:latin typeface="Arial" panose="020B0604020202020204" pitchFamily="34" charset="0"/>
              <a:ea typeface="Helvetica"/>
              <a:cs typeface="Arial"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tr-tr" sz="2000" dirty="0">
                <a:solidFill>
                  <a:schemeClr val="dk2"/>
                </a:solidFill>
                <a:latin typeface="Arial" panose="020B0604020202020204" pitchFamily="34" charset="0"/>
                <a:ea typeface="Helvetica"/>
                <a:cs typeface="Arial" panose="020B0604020202020204" pitchFamily="34" charset="0"/>
                <a:sym typeface="Helvetica"/>
              </a:rPr>
              <a:t>Teklif içeriği hakkında</a:t>
            </a:r>
            <a:endParaRPr sz="2000" dirty="0">
              <a:solidFill>
                <a:schemeClr val="dk2"/>
              </a:solidFill>
              <a:latin typeface="Arial" panose="020B0604020202020204" pitchFamily="34" charset="0"/>
              <a:ea typeface="Helvetica"/>
              <a:cs typeface="Arial"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tr-tr" sz="2000" dirty="0">
                <a:solidFill>
                  <a:schemeClr val="dk2"/>
                </a:solidFill>
                <a:latin typeface="Arial" panose="020B0604020202020204" pitchFamily="34" charset="0"/>
                <a:ea typeface="Helvetica"/>
                <a:cs typeface="Arial" panose="020B0604020202020204" pitchFamily="34" charset="0"/>
                <a:sym typeface="Helvetica"/>
              </a:rPr>
              <a:t>Bir şirketin </a:t>
            </a:r>
            <a:r>
              <a:rPr lang="tr-tr" sz="2000" b="1" dirty="0">
                <a:solidFill>
                  <a:schemeClr val="dk2"/>
                </a:solidFill>
                <a:latin typeface="Arial" panose="020B0604020202020204" pitchFamily="34" charset="0"/>
                <a:ea typeface="Helvetica"/>
                <a:cs typeface="Arial" panose="020B0604020202020204" pitchFamily="34" charset="0"/>
                <a:sym typeface="Helvetica"/>
              </a:rPr>
              <a:t>teklif vermeyeceği üzerine anlaşma</a:t>
            </a:r>
            <a:endParaRPr sz="2000" dirty="0">
              <a:solidFill>
                <a:schemeClr val="dk2"/>
              </a:solidFill>
              <a:latin typeface="Arial" panose="020B0604020202020204" pitchFamily="34" charset="0"/>
              <a:ea typeface="Helvetica"/>
              <a:cs typeface="Arial" panose="020B0604020202020204" pitchFamily="34" charset="0"/>
              <a:sym typeface="Helvetica"/>
            </a:endParaRPr>
          </a:p>
          <a:p>
            <a:pPr marL="914400" lvl="1" indent="-304800" algn="l" rtl="0">
              <a:lnSpc>
                <a:spcPct val="100000"/>
              </a:lnSpc>
              <a:spcBef>
                <a:spcPts val="0"/>
              </a:spcBef>
              <a:spcAft>
                <a:spcPts val="0"/>
              </a:spcAft>
              <a:buClr>
                <a:schemeClr val="dk2"/>
              </a:buClr>
              <a:buSzPts val="1200"/>
              <a:buFont typeface="Helvetica"/>
              <a:buChar char="○"/>
            </a:pPr>
            <a:r>
              <a:rPr lang="tr-tr" sz="2000" dirty="0">
                <a:solidFill>
                  <a:schemeClr val="dk2"/>
                </a:solidFill>
                <a:latin typeface="Arial" panose="020B0604020202020204" pitchFamily="34" charset="0"/>
                <a:ea typeface="Helvetica"/>
                <a:cs typeface="Arial" panose="020B0604020202020204" pitchFamily="34" charset="0"/>
                <a:sym typeface="Helvetica"/>
              </a:rPr>
              <a:t>Bir rakibin kazanmasını sağlamak için aşırı yüksek fiyatlardan teklif verme üzerine anlaşma</a:t>
            </a:r>
            <a:endParaRPr sz="2000" dirty="0">
              <a:solidFill>
                <a:schemeClr val="dk2"/>
              </a:solidFill>
              <a:latin typeface="Arial" panose="020B0604020202020204" pitchFamily="34" charset="0"/>
              <a:ea typeface="Helvetica"/>
              <a:cs typeface="Arial" panose="020B0604020202020204" pitchFamily="34" charset="0"/>
              <a:sym typeface="Helvetica"/>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13</a:t>
            </a:fld>
            <a:endParaRPr dirty="0">
              <a:sym typeface="Helvetica Neue"/>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Alt Distribütörler/Temsilciler</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HCP Etkileşimleri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1" name="Google Shape;167;p18">
            <a:extLst>
              <a:ext uri="{FF2B5EF4-FFF2-40B4-BE49-F238E27FC236}">
                <a16:creationId xmlns:a16="http://schemas.microsoft.com/office/drawing/2014/main" id="{C9C5EDC0-22D0-4A2E-83F0-08428F40C558}"/>
              </a:ext>
            </a:extLst>
          </p:cNvPr>
          <p:cNvSpPr/>
          <p:nvPr/>
        </p:nvSpPr>
        <p:spPr>
          <a:xfrm>
            <a:off x="969284" y="5628136"/>
            <a:ext cx="3783600" cy="941001"/>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Kamu İhaleleri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pic>
        <p:nvPicPr>
          <p:cNvPr id="9" name="Picture 8" descr="A close up of a traffic light sitting on the side of a speaker&#10;&#10;Description automatically generated">
            <a:extLst>
              <a:ext uri="{FF2B5EF4-FFF2-40B4-BE49-F238E27FC236}">
                <a16:creationId xmlns:a16="http://schemas.microsoft.com/office/drawing/2014/main" id="{A5D5C490-D4E4-40DF-B5C0-4910FBE743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559" b="94985" l="4527" r="89712">
                        <a14:foregroundMark x1="4801" y1="7447" x2="12071" y2="7447"/>
                        <a14:foregroundMark x1="12071" y1="7447" x2="26337" y2="6079"/>
                        <a14:foregroundMark x1="26337" y1="6079" x2="30590" y2="6991"/>
                        <a14:foregroundMark x1="19067" y1="5775" x2="19067" y2="94985"/>
                        <a14:foregroundMark x1="5761" y1="6535" x2="7270" y2="94529"/>
                        <a14:foregroundMark x1="4527" y1="7751" x2="4801" y2="28723"/>
                        <a14:foregroundMark x1="13306" y1="5319" x2="20165" y2="4559"/>
                        <a14:foregroundMark x1="20165" y1="4559" x2="20713" y2="4711"/>
                      </a14:backgroundRemoval>
                    </a14:imgEffect>
                  </a14:imgLayer>
                </a14:imgProps>
              </a:ext>
            </a:extLst>
          </a:blip>
          <a:stretch>
            <a:fillRect/>
          </a:stretch>
        </p:blipFill>
        <p:spPr>
          <a:xfrm>
            <a:off x="8990186" y="1511155"/>
            <a:ext cx="3471863" cy="3133725"/>
          </a:xfrm>
          <a:prstGeom prst="rect">
            <a:avLst/>
          </a:prstGeom>
        </p:spPr>
      </p:pic>
    </p:spTree>
    <p:custDataLst>
      <p:tags r:id="rId1"/>
    </p:custDataLst>
    <p:extLst>
      <p:ext uri="{BB962C8B-B14F-4D97-AF65-F5344CB8AC3E}">
        <p14:creationId xmlns:p14="http://schemas.microsoft.com/office/powerpoint/2010/main" val="262918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Kamu İhaleleri</a:t>
            </a:r>
            <a:endParaRPr sz="2400" b="1" i="0" u="none" strike="noStrike" cap="none"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64" name="Google Shape;16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14</a:t>
            </a:fld>
            <a:endParaRPr dirty="0">
              <a:sym typeface="Helvetica Neue"/>
            </a:endParaRPr>
          </a:p>
        </p:txBody>
      </p:sp>
      <p:sp>
        <p:nvSpPr>
          <p:cNvPr id="165" name="Google Shape;165;p18"/>
          <p:cNvSpPr/>
          <p:nvPr/>
        </p:nvSpPr>
        <p:spPr>
          <a:xfrm>
            <a:off x="750829" y="2325200"/>
            <a:ext cx="7714745" cy="2193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tr-tr" sz="2000" b="1" dirty="0">
                <a:solidFill>
                  <a:schemeClr val="dk1"/>
                </a:solidFill>
                <a:latin typeface="Arial Black" panose="020B0A04020102020204" pitchFamily="34" charset="0"/>
                <a:ea typeface="Helvetica"/>
                <a:cs typeface="Arial" panose="020B0604020202020204" pitchFamily="34" charset="0"/>
                <a:sym typeface="Helvetica"/>
              </a:rPr>
              <a:t>Sizin ve iş ortaklarınızın şunları yapmasına izin VERİLMEZ:</a:t>
            </a:r>
          </a:p>
          <a:p>
            <a:pPr marL="0" lvl="0" indent="0" rtl="0">
              <a:spcBef>
                <a:spcPts val="0"/>
              </a:spcBef>
              <a:spcAft>
                <a:spcPts val="0"/>
              </a:spcAft>
              <a:buNone/>
            </a:pPr>
            <a:endParaRPr sz="1200" b="1" dirty="0">
              <a:solidFill>
                <a:schemeClr val="dk1"/>
              </a:solidFill>
              <a:latin typeface="Arial" panose="020B0604020202020204" pitchFamily="34" charset="0"/>
              <a:cs typeface="Arial" panose="020B0604020202020204" pitchFamily="34" charset="0"/>
            </a:endParaRPr>
          </a:p>
          <a:p>
            <a:pPr marL="457200" lvl="0" indent="-304800" algn="l" rtl="0">
              <a:lnSpc>
                <a:spcPct val="115000"/>
              </a:lnSpc>
              <a:spcBef>
                <a:spcPts val="0"/>
              </a:spcBef>
              <a:spcAft>
                <a:spcPts val="0"/>
              </a:spcAft>
              <a:buClr>
                <a:schemeClr val="dk2"/>
              </a:buClr>
              <a:buSzPts val="1200"/>
              <a:buFont typeface="Helvetica"/>
              <a:buChar char="●"/>
            </a:pPr>
            <a:r>
              <a:rPr lang="tr-tr" sz="2000" dirty="0">
                <a:solidFill>
                  <a:schemeClr val="dk2"/>
                </a:solidFill>
                <a:latin typeface="Arial" panose="020B0604020202020204" pitchFamily="34" charset="0"/>
                <a:ea typeface="Helvetica"/>
                <a:cs typeface="Arial" panose="020B0604020202020204" pitchFamily="34" charset="0"/>
                <a:sym typeface="Helvetica"/>
              </a:rPr>
              <a:t>Tedarik kurallarından kaçınmak için </a:t>
            </a:r>
            <a:r>
              <a:rPr lang="tr-tr" sz="2000" b="1" dirty="0">
                <a:solidFill>
                  <a:schemeClr val="dk2"/>
                </a:solidFill>
                <a:latin typeface="Arial" panose="020B0604020202020204" pitchFamily="34" charset="0"/>
                <a:ea typeface="Helvetica"/>
                <a:cs typeface="Arial" panose="020B0604020202020204" pitchFamily="34" charset="0"/>
                <a:sym typeface="Helvetica"/>
              </a:rPr>
              <a:t>bir sözleşmeyi</a:t>
            </a:r>
            <a:r>
              <a:rPr lang="tr-tr" sz="2000" dirty="0">
                <a:solidFill>
                  <a:schemeClr val="dk2"/>
                </a:solidFill>
                <a:latin typeface="Arial" panose="020B0604020202020204" pitchFamily="34" charset="0"/>
                <a:ea typeface="Helvetica"/>
                <a:cs typeface="Arial" panose="020B0604020202020204" pitchFamily="34" charset="0"/>
                <a:sym typeface="Helvetica"/>
              </a:rPr>
              <a:t> birkaç farklı sözleşmeye bölmek</a:t>
            </a:r>
            <a:r>
              <a:rPr lang="tr-tr" sz="2000" b="1" dirty="0">
                <a:solidFill>
                  <a:schemeClr val="dk1"/>
                </a:solidFill>
                <a:latin typeface="Arial Black" panose="020B0A04020102020204" pitchFamily="34" charset="0"/>
                <a:ea typeface="Helvetica"/>
                <a:cs typeface="Arial" panose="020B0604020202020204" pitchFamily="34" charset="0"/>
                <a:sym typeface="Helvetica"/>
              </a:rPr>
              <a:t> </a:t>
            </a:r>
            <a:r>
              <a:rPr lang="tr-tr" sz="2000" dirty="0">
                <a:solidFill>
                  <a:srgbClr val="242852"/>
                </a:solidFill>
                <a:latin typeface="+mj-lt"/>
                <a:ea typeface="Helvetica"/>
                <a:cs typeface="Arial" panose="020B0604020202020204" pitchFamily="34" charset="0"/>
                <a:sym typeface="Helvetica"/>
              </a:rPr>
              <a:t>üzere müşteriyle anlaşma veya işbirliği yapma</a:t>
            </a:r>
            <a:endParaRPr sz="2000" dirty="0">
              <a:solidFill>
                <a:srgbClr val="242852"/>
              </a:solidFill>
              <a:latin typeface="+mj-lt"/>
              <a:ea typeface="Helvetica"/>
              <a:cs typeface="Arial" panose="020B0604020202020204" pitchFamily="34" charset="0"/>
              <a:sym typeface="Helvetica"/>
            </a:endParaRPr>
          </a:p>
          <a:p>
            <a:pPr marL="457200" lvl="0" indent="-304800" algn="l" rtl="0">
              <a:spcBef>
                <a:spcPts val="0"/>
              </a:spcBef>
              <a:spcAft>
                <a:spcPts val="0"/>
              </a:spcAft>
              <a:buClr>
                <a:schemeClr val="dk2"/>
              </a:buClr>
              <a:buSzPts val="1200"/>
              <a:buFont typeface="Helvetica"/>
              <a:buChar char="●"/>
            </a:pPr>
            <a:r>
              <a:rPr lang="tr-tr" sz="2000" dirty="0">
                <a:solidFill>
                  <a:schemeClr val="dk2"/>
                </a:solidFill>
                <a:latin typeface="Arial" panose="020B0604020202020204" pitchFamily="34" charset="0"/>
                <a:ea typeface="Helvetica"/>
                <a:cs typeface="Arial" panose="020B0604020202020204" pitchFamily="34" charset="0"/>
                <a:sym typeface="Helvetica"/>
              </a:rPr>
              <a:t>Bir ihale veya satış değerlendirme sürecinde karar vericiyi etkilemeye çalışmak için </a:t>
            </a:r>
            <a:r>
              <a:rPr lang="tr-tr" sz="2000" b="1" dirty="0">
                <a:solidFill>
                  <a:schemeClr val="dk2"/>
                </a:solidFill>
                <a:latin typeface="Arial" panose="020B0604020202020204" pitchFamily="34" charset="0"/>
                <a:ea typeface="Helvetica"/>
                <a:cs typeface="Arial" panose="020B0604020202020204" pitchFamily="34" charset="0"/>
                <a:sym typeface="Helvetica"/>
              </a:rPr>
              <a:t>ücretsiz ürün </a:t>
            </a:r>
            <a:r>
              <a:rPr lang="tr-tr" sz="2000" dirty="0">
                <a:solidFill>
                  <a:schemeClr val="dk2"/>
                </a:solidFill>
                <a:latin typeface="Arial" panose="020B0604020202020204" pitchFamily="34" charset="0"/>
                <a:ea typeface="Helvetica"/>
                <a:cs typeface="Arial" panose="020B0604020202020204" pitchFamily="34" charset="0"/>
                <a:sym typeface="Helvetica"/>
              </a:rPr>
              <a:t>veya hizmetler sunmayı teklif etme</a:t>
            </a:r>
            <a:endParaRPr sz="2000" dirty="0">
              <a:solidFill>
                <a:schemeClr val="dk2"/>
              </a:solidFill>
              <a:latin typeface="Arial" panose="020B0604020202020204" pitchFamily="34" charset="0"/>
              <a:ea typeface="Helvetica"/>
              <a:cs typeface="Arial" panose="020B0604020202020204" pitchFamily="34" charset="0"/>
              <a:sym typeface="Helvetica"/>
            </a:endParaRPr>
          </a:p>
          <a:p>
            <a:pPr marL="457200" lvl="0" indent="-304800" algn="l" rtl="0">
              <a:spcBef>
                <a:spcPts val="0"/>
              </a:spcBef>
              <a:spcAft>
                <a:spcPts val="0"/>
              </a:spcAft>
              <a:buClr>
                <a:schemeClr val="dk2"/>
              </a:buClr>
              <a:buSzPts val="1200"/>
              <a:buFont typeface="Helvetica"/>
              <a:buChar char="●"/>
            </a:pPr>
            <a:r>
              <a:rPr lang="tr-tr" sz="2000" dirty="0">
                <a:solidFill>
                  <a:schemeClr val="dk2"/>
                </a:solidFill>
                <a:latin typeface="Arial" panose="020B0604020202020204" pitchFamily="34" charset="0"/>
                <a:ea typeface="Helvetica"/>
                <a:cs typeface="Arial" panose="020B0604020202020204" pitchFamily="34" charset="0"/>
                <a:sym typeface="Helvetica"/>
              </a:rPr>
              <a:t>Bir ihalede ya da başka bir satış değerlendirme sürecinde </a:t>
            </a:r>
            <a:br>
              <a:rPr lang="en-US" sz="2000" dirty="0">
                <a:solidFill>
                  <a:schemeClr val="dk2"/>
                </a:solidFill>
                <a:latin typeface="Arial" panose="020B0604020202020204" pitchFamily="34" charset="0"/>
                <a:ea typeface="Helvetica"/>
                <a:cs typeface="Arial" panose="020B0604020202020204" pitchFamily="34" charset="0"/>
                <a:sym typeface="Helvetica"/>
              </a:rPr>
            </a:br>
            <a:r>
              <a:rPr lang="tr-tr" sz="2000" dirty="0">
                <a:solidFill>
                  <a:schemeClr val="dk2"/>
                </a:solidFill>
                <a:latin typeface="Arial" panose="020B0604020202020204" pitchFamily="34" charset="0"/>
                <a:ea typeface="Helvetica"/>
                <a:cs typeface="Arial" panose="020B0604020202020204" pitchFamily="34" charset="0"/>
                <a:sym typeface="Helvetica"/>
              </a:rPr>
              <a:t>bir karar vericiyi </a:t>
            </a:r>
            <a:r>
              <a:rPr lang="tr-tr" sz="2000" b="1" dirty="0">
                <a:solidFill>
                  <a:schemeClr val="dk2"/>
                </a:solidFill>
                <a:latin typeface="Arial" panose="020B0604020202020204" pitchFamily="34" charset="0"/>
                <a:ea typeface="Helvetica"/>
                <a:cs typeface="Arial" panose="020B0604020202020204" pitchFamily="34" charset="0"/>
                <a:sym typeface="Helvetica"/>
              </a:rPr>
              <a:t>etkilemeye çalışmak için eğitim ve danışmanlık vb. hizmetlerin kötüye kullanımı</a:t>
            </a:r>
            <a:endParaRPr sz="2000" dirty="0">
              <a:solidFill>
                <a:schemeClr val="dk2"/>
              </a:solidFill>
              <a:latin typeface="Arial" panose="020B0604020202020204" pitchFamily="34" charset="0"/>
              <a:cs typeface="Arial" panose="020B0604020202020204" pitchFamily="34" charset="0"/>
            </a:endParaRPr>
          </a:p>
        </p:txBody>
      </p:sp>
      <p:sp>
        <p:nvSpPr>
          <p:cNvPr id="168" name="Google Shape;168;p18"/>
          <p:cNvSpPr/>
          <p:nvPr/>
        </p:nvSpPr>
        <p:spPr>
          <a:xfrm>
            <a:off x="4270247" y="5637373"/>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Alt Distribütörler/Temsilciler</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69" name="Google Shape;169;p18"/>
          <p:cNvSpPr/>
          <p:nvPr/>
        </p:nvSpPr>
        <p:spPr>
          <a:xfrm>
            <a:off x="7571210" y="5637373"/>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HCP Etkileşimleri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1" name="Google Shape;167;p18">
            <a:extLst>
              <a:ext uri="{FF2B5EF4-FFF2-40B4-BE49-F238E27FC236}">
                <a16:creationId xmlns:a16="http://schemas.microsoft.com/office/drawing/2014/main" id="{C9C5EDC0-22D0-4A2E-83F0-08428F40C558}"/>
              </a:ext>
            </a:extLst>
          </p:cNvPr>
          <p:cNvSpPr/>
          <p:nvPr/>
        </p:nvSpPr>
        <p:spPr>
          <a:xfrm>
            <a:off x="969284" y="5628136"/>
            <a:ext cx="3783600" cy="941001"/>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Kamu İhaleleri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pic>
        <p:nvPicPr>
          <p:cNvPr id="2" name="Picture 1">
            <a:extLst>
              <a:ext uri="{FF2B5EF4-FFF2-40B4-BE49-F238E27FC236}">
                <a16:creationId xmlns:a16="http://schemas.microsoft.com/office/drawing/2014/main" id="{4D75EBAA-A7AE-4C8C-A451-51CB86DEC1D1}"/>
              </a:ext>
            </a:extLst>
          </p:cNvPr>
          <p:cNvPicPr>
            <a:picLocks noChangeAspect="1"/>
          </p:cNvPicPr>
          <p:nvPr/>
        </p:nvPicPr>
        <p:blipFill>
          <a:blip r:embed="rId4"/>
          <a:stretch>
            <a:fillRect/>
          </a:stretch>
        </p:blipFill>
        <p:spPr>
          <a:xfrm>
            <a:off x="8998378" y="1506342"/>
            <a:ext cx="3468925" cy="3133616"/>
          </a:xfrm>
          <a:prstGeom prst="rect">
            <a:avLst/>
          </a:prstGeom>
        </p:spPr>
      </p:pic>
    </p:spTree>
    <p:custDataLst>
      <p:tags r:id="rId1"/>
    </p:custDataLst>
    <p:extLst>
      <p:ext uri="{BB962C8B-B14F-4D97-AF65-F5344CB8AC3E}">
        <p14:creationId xmlns:p14="http://schemas.microsoft.com/office/powerpoint/2010/main" val="15619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76" name="Google Shape;176;p19"/>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Alt Distribütörler/Temsilciler</a:t>
            </a:r>
            <a:endParaRPr sz="2400" b="1" i="0" u="none" strike="noStrike" cap="none"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77" name="Google Shape;177;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15</a:t>
            </a:fld>
            <a:endParaRPr dirty="0">
              <a:sym typeface="Helvetica Neue"/>
            </a:endParaRPr>
          </a:p>
        </p:txBody>
      </p:sp>
      <p:pic>
        <p:nvPicPr>
          <p:cNvPr id="179" name="Google Shape;179;p19"/>
          <p:cNvPicPr preferRelativeResize="0"/>
          <p:nvPr/>
        </p:nvPicPr>
        <p:blipFill>
          <a:blip r:embed="rId4">
            <a:alphaModFix/>
          </a:blip>
          <a:stretch>
            <a:fillRect/>
          </a:stretch>
        </p:blipFill>
        <p:spPr>
          <a:xfrm>
            <a:off x="6249714" y="1794565"/>
            <a:ext cx="4721772" cy="3093092"/>
          </a:xfrm>
          <a:prstGeom prst="rect">
            <a:avLst/>
          </a:prstGeom>
          <a:ln>
            <a:noFill/>
          </a:ln>
          <a:effectLst>
            <a:outerShdw blurRad="292100" dist="139700" dir="2700000" algn="tl" rotWithShape="0">
              <a:srgbClr val="333333">
                <a:alpha val="65000"/>
              </a:srgbClr>
            </a:outerShdw>
          </a:effectLst>
        </p:spPr>
      </p:pic>
      <p:sp>
        <p:nvSpPr>
          <p:cNvPr id="180" name="Google Shape;180;p19"/>
          <p:cNvSpPr/>
          <p:nvPr/>
        </p:nvSpPr>
        <p:spPr>
          <a:xfrm>
            <a:off x="607146" y="2771901"/>
            <a:ext cx="5245014" cy="1006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tr" sz="2000" dirty="0">
                <a:solidFill>
                  <a:schemeClr val="dk1"/>
                </a:solidFill>
                <a:latin typeface="Arial" panose="020B0604020202020204" pitchFamily="34" charset="0"/>
                <a:ea typeface="Helvetica"/>
                <a:cs typeface="Arial" panose="020B0604020202020204" pitchFamily="34" charset="0"/>
                <a:sym typeface="Helvetica"/>
              </a:rPr>
              <a:t>Alt distribütörler/temsilciler </a:t>
            </a:r>
            <a:r>
              <a:rPr lang="tr-tr" sz="2000" b="1" dirty="0">
                <a:solidFill>
                  <a:schemeClr val="dk1"/>
                </a:solidFill>
                <a:latin typeface="Arial" panose="020B0604020202020204" pitchFamily="34" charset="0"/>
                <a:ea typeface="Helvetica"/>
                <a:cs typeface="Arial" panose="020B0604020202020204" pitchFamily="34" charset="0"/>
                <a:sym typeface="Helvetica"/>
              </a:rPr>
              <a:t>nihai müşteriler ya da ürünleri </a:t>
            </a:r>
            <a:r>
              <a:rPr lang="tr-tr" sz="2000" b="1">
                <a:solidFill>
                  <a:schemeClr val="dk1"/>
                </a:solidFill>
                <a:latin typeface="Arial" panose="020B0604020202020204" pitchFamily="34" charset="0"/>
                <a:ea typeface="Helvetica"/>
                <a:cs typeface="Arial" panose="020B0604020202020204" pitchFamily="34" charset="0"/>
                <a:sym typeface="Helvetica"/>
              </a:rPr>
              <a:t>sattığımız son </a:t>
            </a:r>
            <a:r>
              <a:rPr lang="tr-tr" sz="2000" b="1" dirty="0">
                <a:solidFill>
                  <a:schemeClr val="dk1"/>
                </a:solidFill>
                <a:latin typeface="Arial" panose="020B0604020202020204" pitchFamily="34" charset="0"/>
                <a:ea typeface="Helvetica"/>
                <a:cs typeface="Arial" panose="020B0604020202020204" pitchFamily="34" charset="0"/>
                <a:sym typeface="Helvetica"/>
              </a:rPr>
              <a:t>kullanıcılar değildir</a:t>
            </a:r>
            <a:r>
              <a:rPr lang="tr-tr" sz="2000" dirty="0">
                <a:solidFill>
                  <a:schemeClr val="dk1"/>
                </a:solidFill>
                <a:latin typeface="Arial" panose="020B0604020202020204" pitchFamily="34" charset="0"/>
                <a:ea typeface="Helvetica"/>
                <a:cs typeface="Arial" panose="020B0604020202020204" pitchFamily="34" charset="0"/>
                <a:sym typeface="Helvetica"/>
              </a:rPr>
              <a:t>. Alt </a:t>
            </a:r>
            <a:r>
              <a:rPr lang="tr-tr" sz="2000">
                <a:solidFill>
                  <a:schemeClr val="dk1"/>
                </a:solidFill>
                <a:latin typeface="Arial" panose="020B0604020202020204" pitchFamily="34" charset="0"/>
                <a:ea typeface="Helvetica"/>
                <a:cs typeface="Arial" panose="020B0604020202020204" pitchFamily="34" charset="0"/>
                <a:sym typeface="Helvetica"/>
              </a:rPr>
              <a:t>distribütörler/temsilciler </a:t>
            </a:r>
            <a:r>
              <a:rPr lang="tr-tr" sz="2000" b="1" dirty="0">
                <a:solidFill>
                  <a:schemeClr val="dk1"/>
                </a:solidFill>
                <a:latin typeface="Arial" panose="020B0604020202020204" pitchFamily="34" charset="0"/>
                <a:ea typeface="Helvetica"/>
                <a:cs typeface="Arial" panose="020B0604020202020204" pitchFamily="34" charset="0"/>
                <a:sym typeface="Helvetica"/>
              </a:rPr>
              <a:t>hem işletmemizin hem de üreticinin uzantıları olarak kabul edilir.</a:t>
            </a:r>
            <a:r>
              <a:rPr lang="tr-tr" sz="2000" dirty="0">
                <a:solidFill>
                  <a:schemeClr val="dk1"/>
                </a:solidFill>
                <a:latin typeface="Arial" panose="020B0604020202020204" pitchFamily="34" charset="0"/>
                <a:ea typeface="Helvetica"/>
                <a:cs typeface="Arial" panose="020B0604020202020204" pitchFamily="34" charset="0"/>
                <a:sym typeface="Helvetica"/>
              </a:rPr>
              <a:t> Bu nedenle, </a:t>
            </a:r>
            <a:r>
              <a:rPr lang="tr-tr" sz="2000" b="1" dirty="0">
                <a:solidFill>
                  <a:schemeClr val="dk1"/>
                </a:solidFill>
                <a:latin typeface="Arial" panose="020B0604020202020204" pitchFamily="34" charset="0"/>
                <a:ea typeface="Helvetica"/>
                <a:cs typeface="Arial" panose="020B0604020202020204" pitchFamily="34" charset="0"/>
                <a:sym typeface="Helvetica"/>
              </a:rPr>
              <a:t>işletmeniz için geçerli olan </a:t>
            </a:r>
            <a:r>
              <a:rPr lang="tr-tr" sz="2000" dirty="0">
                <a:solidFill>
                  <a:schemeClr val="dk1"/>
                </a:solidFill>
                <a:latin typeface="Arial" panose="020B0604020202020204" pitchFamily="34" charset="0"/>
                <a:ea typeface="Helvetica"/>
                <a:cs typeface="Arial" panose="020B0604020202020204" pitchFamily="34" charset="0"/>
                <a:sym typeface="Helvetica"/>
              </a:rPr>
              <a:t>tüm ilgili yasa ve düzenlemeler </a:t>
            </a:r>
            <a:r>
              <a:rPr lang="tr-tr" sz="2000" b="1" dirty="0">
                <a:solidFill>
                  <a:schemeClr val="dk1"/>
                </a:solidFill>
                <a:latin typeface="Arial" panose="020B0604020202020204" pitchFamily="34" charset="0"/>
                <a:ea typeface="Helvetica"/>
                <a:cs typeface="Arial" panose="020B0604020202020204" pitchFamily="34" charset="0"/>
                <a:sym typeface="Helvetica"/>
              </a:rPr>
              <a:t>tüm alt </a:t>
            </a:r>
            <a:r>
              <a:rPr lang="tr-tr" sz="2000" b="1">
                <a:solidFill>
                  <a:schemeClr val="dk1"/>
                </a:solidFill>
                <a:latin typeface="Arial" panose="020B0604020202020204" pitchFamily="34" charset="0"/>
                <a:ea typeface="Helvetica"/>
                <a:cs typeface="Arial" panose="020B0604020202020204" pitchFamily="34" charset="0"/>
                <a:sym typeface="Helvetica"/>
              </a:rPr>
              <a:t>distribütörlerimiz/</a:t>
            </a:r>
            <a:br>
              <a:rPr lang="en-US" sz="2000" b="1">
                <a:solidFill>
                  <a:schemeClr val="dk1"/>
                </a:solidFill>
                <a:latin typeface="Arial" panose="020B0604020202020204" pitchFamily="34" charset="0"/>
                <a:ea typeface="Helvetica"/>
                <a:cs typeface="Arial" panose="020B0604020202020204" pitchFamily="34" charset="0"/>
                <a:sym typeface="Helvetica"/>
              </a:rPr>
            </a:br>
            <a:r>
              <a:rPr lang="tr-tr" sz="2000" b="1">
                <a:solidFill>
                  <a:schemeClr val="dk1"/>
                </a:solidFill>
                <a:latin typeface="Arial" panose="020B0604020202020204" pitchFamily="34" charset="0"/>
                <a:ea typeface="Helvetica"/>
                <a:cs typeface="Arial" panose="020B0604020202020204" pitchFamily="34" charset="0"/>
                <a:sym typeface="Helvetica"/>
              </a:rPr>
              <a:t>temsilcilerimiz </a:t>
            </a:r>
            <a:r>
              <a:rPr lang="tr-tr" sz="2000" b="1" dirty="0">
                <a:solidFill>
                  <a:schemeClr val="dk1"/>
                </a:solidFill>
                <a:latin typeface="Arial" panose="020B0604020202020204" pitchFamily="34" charset="0"/>
                <a:ea typeface="Helvetica"/>
                <a:cs typeface="Arial" panose="020B0604020202020204" pitchFamily="34" charset="0"/>
                <a:sym typeface="Helvetica"/>
              </a:rPr>
              <a:t>için de geçerlidir.</a:t>
            </a:r>
            <a:endParaRPr sz="2000" b="1" dirty="0">
              <a:latin typeface="Arial" panose="020B0604020202020204" pitchFamily="34" charset="0"/>
              <a:ea typeface="Helvetica"/>
              <a:cs typeface="Arial" panose="020B0604020202020204" pitchFamily="34" charset="0"/>
              <a:sym typeface="Helvetica"/>
            </a:endParaRPr>
          </a:p>
        </p:txBody>
      </p:sp>
      <p:sp>
        <p:nvSpPr>
          <p:cNvPr id="182" name="Google Shape;182;p19"/>
          <p:cNvSpPr/>
          <p:nvPr/>
        </p:nvSpPr>
        <p:spPr>
          <a:xfrm>
            <a:off x="839098" y="5721011"/>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Kamu İhaleleri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84" name="Google Shape;184;p19"/>
          <p:cNvSpPr/>
          <p:nvPr/>
        </p:nvSpPr>
        <p:spPr>
          <a:xfrm>
            <a:off x="7571210" y="5721011"/>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HCP Etkileşimleri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83" name="Google Shape;183;p19"/>
          <p:cNvSpPr/>
          <p:nvPr/>
        </p:nvSpPr>
        <p:spPr>
          <a:xfrm>
            <a:off x="3991897" y="5721010"/>
            <a:ext cx="4061950" cy="861689"/>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Alt Distribütörler/Temsilciler</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Tree>
    <p:custDataLst>
      <p:tags r:id="rId1"/>
    </p:custDataLst>
    <p:extLst>
      <p:ext uri="{BB962C8B-B14F-4D97-AF65-F5344CB8AC3E}">
        <p14:creationId xmlns:p14="http://schemas.microsoft.com/office/powerpoint/2010/main" val="69471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76" name="Google Shape;176;p19"/>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Alt Distribütörler/Temsilciler</a:t>
            </a:r>
            <a:endParaRPr sz="2400" b="1" i="0" u="none" strike="noStrike" cap="none"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77" name="Google Shape;177;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16</a:t>
            </a:fld>
            <a:endParaRPr dirty="0">
              <a:sym typeface="Helvetica Neue"/>
            </a:endParaRPr>
          </a:p>
        </p:txBody>
      </p:sp>
      <p:sp>
        <p:nvSpPr>
          <p:cNvPr id="178" name="Google Shape;178;p19"/>
          <p:cNvSpPr/>
          <p:nvPr/>
        </p:nvSpPr>
        <p:spPr>
          <a:xfrm>
            <a:off x="733943" y="3529187"/>
            <a:ext cx="7177919" cy="58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285750" lvl="0" indent="-285750" algn="l" rtl="0">
              <a:lnSpc>
                <a:spcPct val="115000"/>
              </a:lnSpc>
              <a:spcBef>
                <a:spcPts val="0"/>
              </a:spcBef>
              <a:spcAft>
                <a:spcPts val="0"/>
              </a:spcAft>
              <a:buFont typeface="Arial" panose="020B0604020202020204" pitchFamily="34" charset="0"/>
              <a:buChar char="•"/>
            </a:pPr>
            <a:r>
              <a:rPr lang="tr-tr" sz="1800" dirty="0">
                <a:solidFill>
                  <a:schemeClr val="dk1"/>
                </a:solidFill>
                <a:latin typeface="Arial" panose="020B0604020202020204" pitchFamily="34" charset="0"/>
                <a:ea typeface="Helvetica"/>
                <a:cs typeface="Arial" panose="020B0604020202020204" pitchFamily="34" charset="0"/>
                <a:sym typeface="Helvetica"/>
              </a:rPr>
              <a:t>İşbirliği yapmanız için yazılı onay sunmadan önce üreticiler alt distribütörler/temsilciler üzerinde bir </a:t>
            </a:r>
            <a:r>
              <a:rPr lang="tr-tr" sz="1800" b="1" dirty="0">
                <a:solidFill>
                  <a:schemeClr val="dk1"/>
                </a:solidFill>
                <a:latin typeface="Arial" panose="020B0604020202020204" pitchFamily="34" charset="0"/>
                <a:ea typeface="Helvetica"/>
                <a:cs typeface="Arial" panose="020B0604020202020204" pitchFamily="34" charset="0"/>
                <a:sym typeface="Helvetica"/>
              </a:rPr>
              <a:t>durum tespiti arka plan kontrolü </a:t>
            </a:r>
            <a:r>
              <a:rPr lang="tr-tr" sz="1800" dirty="0">
                <a:solidFill>
                  <a:schemeClr val="dk1"/>
                </a:solidFill>
                <a:latin typeface="Arial" panose="020B0604020202020204" pitchFamily="34" charset="0"/>
                <a:ea typeface="Helvetica"/>
                <a:cs typeface="Arial" panose="020B0604020202020204" pitchFamily="34" charset="0"/>
                <a:sym typeface="Helvetica"/>
              </a:rPr>
              <a:t>gerçekleştirebilir</a:t>
            </a:r>
            <a:endParaRPr sz="1800" dirty="0">
              <a:latin typeface="Arial" panose="020B0604020202020204" pitchFamily="34" charset="0"/>
              <a:ea typeface="Helvetica"/>
              <a:cs typeface="Arial" panose="020B0604020202020204" pitchFamily="34" charset="0"/>
              <a:sym typeface="Helvetica"/>
            </a:endParaRPr>
          </a:p>
        </p:txBody>
      </p:sp>
      <p:pic>
        <p:nvPicPr>
          <p:cNvPr id="179" name="Google Shape;179;p19"/>
          <p:cNvPicPr preferRelativeResize="0"/>
          <p:nvPr/>
        </p:nvPicPr>
        <p:blipFill>
          <a:blip r:embed="rId4">
            <a:alphaModFix/>
          </a:blip>
          <a:stretch>
            <a:fillRect/>
          </a:stretch>
        </p:blipFill>
        <p:spPr>
          <a:xfrm>
            <a:off x="8052837" y="1347410"/>
            <a:ext cx="3237359" cy="2197262"/>
          </a:xfrm>
          <a:prstGeom prst="rect">
            <a:avLst/>
          </a:prstGeom>
          <a:ln>
            <a:noFill/>
          </a:ln>
          <a:effectLst>
            <a:outerShdw blurRad="292100" dist="139700" dir="2700000" algn="tl" rotWithShape="0">
              <a:srgbClr val="333333">
                <a:alpha val="65000"/>
              </a:srgbClr>
            </a:outerShdw>
          </a:effectLst>
        </p:spPr>
      </p:pic>
      <p:sp>
        <p:nvSpPr>
          <p:cNvPr id="181" name="Google Shape;181;p19"/>
          <p:cNvSpPr/>
          <p:nvPr/>
        </p:nvSpPr>
        <p:spPr>
          <a:xfrm>
            <a:off x="715349" y="1154022"/>
            <a:ext cx="7196513" cy="58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285750" lvl="0" indent="-285750" algn="l" rtl="0">
              <a:lnSpc>
                <a:spcPct val="115000"/>
              </a:lnSpc>
              <a:spcBef>
                <a:spcPts val="0"/>
              </a:spcBef>
              <a:spcAft>
                <a:spcPts val="0"/>
              </a:spcAft>
              <a:buFont typeface="Arial" panose="020B0604020202020204" pitchFamily="34" charset="0"/>
              <a:buChar char="•"/>
            </a:pPr>
            <a:r>
              <a:rPr lang="tr-tr" sz="1800" dirty="0">
                <a:solidFill>
                  <a:schemeClr val="dk1"/>
                </a:solidFill>
                <a:latin typeface="Arial" panose="020B0604020202020204" pitchFamily="34" charset="0"/>
                <a:ea typeface="Helvetica"/>
                <a:cs typeface="Arial" panose="020B0604020202020204" pitchFamily="34" charset="0"/>
                <a:sym typeface="Helvetica"/>
              </a:rPr>
              <a:t>Üreticiler, </a:t>
            </a:r>
            <a:r>
              <a:rPr lang="tr-tr" sz="1800" b="1" dirty="0">
                <a:solidFill>
                  <a:schemeClr val="dk1"/>
                </a:solidFill>
                <a:latin typeface="Arial" panose="020B0604020202020204" pitchFamily="34" charset="0"/>
                <a:ea typeface="Helvetica"/>
                <a:cs typeface="Arial" panose="020B0604020202020204" pitchFamily="34" charset="0"/>
                <a:sym typeface="Helvetica"/>
              </a:rPr>
              <a:t>herhangi bir alt distribütör/temsilci atanmadan </a:t>
            </a:r>
            <a:br>
              <a:rPr lang="en-US" sz="1800" b="1" dirty="0">
                <a:solidFill>
                  <a:schemeClr val="dk1"/>
                </a:solidFill>
                <a:latin typeface="Arial" panose="020B0604020202020204" pitchFamily="34" charset="0"/>
                <a:ea typeface="Helvetica"/>
                <a:cs typeface="Arial" panose="020B0604020202020204" pitchFamily="34" charset="0"/>
                <a:sym typeface="Helvetica"/>
              </a:rPr>
            </a:br>
            <a:r>
              <a:rPr lang="tr-tr" sz="1800" b="1" dirty="0">
                <a:solidFill>
                  <a:schemeClr val="dk1"/>
                </a:solidFill>
                <a:latin typeface="Arial" panose="020B0604020202020204" pitchFamily="34" charset="0"/>
                <a:ea typeface="Helvetica"/>
                <a:cs typeface="Arial" panose="020B0604020202020204" pitchFamily="34" charset="0"/>
                <a:sym typeface="Helvetica"/>
              </a:rPr>
              <a:t>veya görevlendirilmeden önce </a:t>
            </a:r>
            <a:r>
              <a:rPr lang="tr-tr" sz="1800" dirty="0">
                <a:solidFill>
                  <a:schemeClr val="dk1"/>
                </a:solidFill>
                <a:latin typeface="Arial" panose="020B0604020202020204" pitchFamily="34" charset="0"/>
                <a:ea typeface="Helvetica"/>
                <a:cs typeface="Arial" panose="020B0604020202020204" pitchFamily="34" charset="0"/>
                <a:sym typeface="Helvetica"/>
              </a:rPr>
              <a:t>yazılı bir onay gerektirebilir</a:t>
            </a:r>
            <a:endParaRPr sz="1800" dirty="0">
              <a:solidFill>
                <a:schemeClr val="dk1"/>
              </a:solidFill>
              <a:latin typeface="Arial" panose="020B0604020202020204" pitchFamily="34" charset="0"/>
              <a:ea typeface="Helvetica"/>
              <a:cs typeface="Arial" panose="020B0604020202020204" pitchFamily="34" charset="0"/>
              <a:sym typeface="Helvetica"/>
            </a:endParaRPr>
          </a:p>
        </p:txBody>
      </p:sp>
      <p:sp>
        <p:nvSpPr>
          <p:cNvPr id="185" name="Google Shape;185;p19"/>
          <p:cNvSpPr/>
          <p:nvPr/>
        </p:nvSpPr>
        <p:spPr>
          <a:xfrm>
            <a:off x="733943" y="2362485"/>
            <a:ext cx="7319904" cy="58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285750" lvl="0" indent="-285750" algn="l" rtl="0">
              <a:lnSpc>
                <a:spcPct val="115000"/>
              </a:lnSpc>
              <a:spcBef>
                <a:spcPts val="0"/>
              </a:spcBef>
              <a:spcAft>
                <a:spcPts val="0"/>
              </a:spcAft>
              <a:buFont typeface="Arial" panose="020B0604020202020204" pitchFamily="34" charset="0"/>
              <a:buChar char="•"/>
            </a:pPr>
            <a:r>
              <a:rPr lang="tr-tr" sz="1800" dirty="0">
                <a:solidFill>
                  <a:schemeClr val="tx1"/>
                </a:solidFill>
                <a:latin typeface="Arial" panose="020B0604020202020204" pitchFamily="34" charset="0"/>
                <a:ea typeface="Helvetica"/>
                <a:cs typeface="Arial" panose="020B0604020202020204" pitchFamily="34" charset="0"/>
                <a:sym typeface="Helvetica"/>
              </a:rPr>
              <a:t>Alt distribütörlerin/temsilcilerin </a:t>
            </a:r>
            <a:r>
              <a:rPr lang="tr-tr" sz="1800" b="1" dirty="0">
                <a:solidFill>
                  <a:schemeClr val="tx1"/>
                </a:solidFill>
                <a:latin typeface="Arial" panose="020B0604020202020204" pitchFamily="34" charset="0"/>
                <a:ea typeface="Helvetica"/>
                <a:cs typeface="Arial" panose="020B0604020202020204" pitchFamily="34" charset="0"/>
                <a:sym typeface="Helvetica"/>
              </a:rPr>
              <a:t>etik iş uygulamaları </a:t>
            </a:r>
            <a:r>
              <a:rPr lang="tr-tr" sz="1800" dirty="0">
                <a:solidFill>
                  <a:schemeClr val="tx1"/>
                </a:solidFill>
                <a:latin typeface="Arial" panose="020B0604020202020204" pitchFamily="34" charset="0"/>
                <a:ea typeface="Helvetica"/>
                <a:cs typeface="Arial" panose="020B0604020202020204" pitchFamily="34" charset="0"/>
                <a:sym typeface="Helvetica"/>
              </a:rPr>
              <a:t>ile ilgili </a:t>
            </a:r>
            <a:br>
              <a:rPr lang="en-US" sz="1800" dirty="0">
                <a:solidFill>
                  <a:schemeClr val="tx1"/>
                </a:solidFill>
                <a:latin typeface="Arial" panose="020B0604020202020204" pitchFamily="34" charset="0"/>
                <a:ea typeface="Helvetica"/>
                <a:cs typeface="Arial" panose="020B0604020202020204" pitchFamily="34" charset="0"/>
                <a:sym typeface="Helvetica"/>
              </a:rPr>
            </a:br>
            <a:r>
              <a:rPr lang="tr-tr" sz="1800" dirty="0">
                <a:solidFill>
                  <a:schemeClr val="tx1"/>
                </a:solidFill>
                <a:latin typeface="Arial" panose="020B0604020202020204" pitchFamily="34" charset="0"/>
                <a:ea typeface="Helvetica"/>
                <a:cs typeface="Arial" panose="020B0604020202020204" pitchFamily="34" charset="0"/>
                <a:sym typeface="Helvetica"/>
              </a:rPr>
              <a:t>düzenli olarak eğitim alması ve bunu yaptıklarının onaylanması </a:t>
            </a:r>
            <a:br>
              <a:rPr lang="en-US" sz="1800" dirty="0">
                <a:solidFill>
                  <a:schemeClr val="tx1"/>
                </a:solidFill>
                <a:latin typeface="Arial" panose="020B0604020202020204" pitchFamily="34" charset="0"/>
                <a:ea typeface="Helvetica"/>
                <a:cs typeface="Arial" panose="020B0604020202020204" pitchFamily="34" charset="0"/>
                <a:sym typeface="Helvetica"/>
              </a:rPr>
            </a:br>
            <a:r>
              <a:rPr lang="tr-tr" sz="1800" dirty="0">
                <a:solidFill>
                  <a:schemeClr val="tx1"/>
                </a:solidFill>
                <a:latin typeface="Arial" panose="020B0604020202020204" pitchFamily="34" charset="0"/>
                <a:ea typeface="Helvetica"/>
                <a:cs typeface="Arial" panose="020B0604020202020204" pitchFamily="34" charset="0"/>
                <a:sym typeface="Helvetica"/>
              </a:rPr>
              <a:t>için </a:t>
            </a:r>
            <a:r>
              <a:rPr lang="tr-tr" sz="1800" b="1" dirty="0">
                <a:solidFill>
                  <a:schemeClr val="tx1"/>
                </a:solidFill>
                <a:latin typeface="Arial" panose="020B0604020202020204" pitchFamily="34" charset="0"/>
                <a:ea typeface="Helvetica"/>
                <a:cs typeface="Arial" panose="020B0604020202020204" pitchFamily="34" charset="0"/>
                <a:sym typeface="Helvetica"/>
              </a:rPr>
              <a:t>bir sertifikasyon sürecini </a:t>
            </a:r>
            <a:r>
              <a:rPr lang="tr-tr" sz="1800" dirty="0">
                <a:solidFill>
                  <a:schemeClr val="tx1"/>
                </a:solidFill>
                <a:latin typeface="Arial" panose="020B0604020202020204" pitchFamily="34" charset="0"/>
                <a:ea typeface="Helvetica"/>
                <a:cs typeface="Arial" panose="020B0604020202020204" pitchFamily="34" charset="0"/>
                <a:sym typeface="Helvetica"/>
              </a:rPr>
              <a:t>tamamlaması gereklidir</a:t>
            </a:r>
            <a:endParaRPr sz="1800" dirty="0">
              <a:solidFill>
                <a:schemeClr val="tx1"/>
              </a:solidFill>
              <a:latin typeface="Arial" panose="020B0604020202020204" pitchFamily="34" charset="0"/>
              <a:ea typeface="Helvetica"/>
              <a:cs typeface="Arial" panose="020B0604020202020204" pitchFamily="34" charset="0"/>
              <a:sym typeface="Helvetica"/>
            </a:endParaRPr>
          </a:p>
        </p:txBody>
      </p:sp>
      <p:sp>
        <p:nvSpPr>
          <p:cNvPr id="2" name="Rectangle 1">
            <a:extLst>
              <a:ext uri="{FF2B5EF4-FFF2-40B4-BE49-F238E27FC236}">
                <a16:creationId xmlns:a16="http://schemas.microsoft.com/office/drawing/2014/main" id="{AB860FE4-7563-4452-822E-3BB8AC7B275D}"/>
              </a:ext>
            </a:extLst>
          </p:cNvPr>
          <p:cNvSpPr/>
          <p:nvPr/>
        </p:nvSpPr>
        <p:spPr>
          <a:xfrm>
            <a:off x="876518" y="4389638"/>
            <a:ext cx="10240290" cy="138053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a:p>
        </p:txBody>
      </p:sp>
      <p:sp>
        <p:nvSpPr>
          <p:cNvPr id="186" name="Google Shape;186;p19"/>
          <p:cNvSpPr/>
          <p:nvPr/>
        </p:nvSpPr>
        <p:spPr>
          <a:xfrm>
            <a:off x="973394" y="4558241"/>
            <a:ext cx="10123750" cy="9348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tr" sz="1800" b="1" dirty="0">
                <a:solidFill>
                  <a:schemeClr val="dk1"/>
                </a:solidFill>
                <a:latin typeface="Arial" panose="020B0604020202020204" pitchFamily="34" charset="0"/>
                <a:ea typeface="Helvetica"/>
                <a:cs typeface="Arial" panose="020B0604020202020204" pitchFamily="34" charset="0"/>
                <a:sym typeface="Helvetica"/>
              </a:rPr>
              <a:t>ÖNEMLİ NOT</a:t>
            </a:r>
          </a:p>
          <a:p>
            <a:pPr marL="0" lvl="0" indent="0" algn="l" rtl="0">
              <a:lnSpc>
                <a:spcPct val="115000"/>
              </a:lnSpc>
              <a:spcBef>
                <a:spcPts val="0"/>
              </a:spcBef>
              <a:spcAft>
                <a:spcPts val="0"/>
              </a:spcAft>
              <a:buNone/>
            </a:pPr>
            <a:r>
              <a:rPr lang="tr-tr" sz="1800" dirty="0">
                <a:solidFill>
                  <a:schemeClr val="dk1"/>
                </a:solidFill>
                <a:latin typeface="Arial" panose="020B0604020202020204" pitchFamily="34" charset="0"/>
                <a:ea typeface="Helvetica"/>
                <a:cs typeface="Arial" panose="020B0604020202020204" pitchFamily="34" charset="0"/>
                <a:sym typeface="Helvetica"/>
              </a:rPr>
              <a:t>Alt distribütörlerimizin/temsilcilerimizin ürünü </a:t>
            </a:r>
            <a:r>
              <a:rPr lang="tr-TR" sz="1800" dirty="0">
                <a:solidFill>
                  <a:schemeClr val="dk1"/>
                </a:solidFill>
                <a:latin typeface="Arial" panose="020B0604020202020204" pitchFamily="34" charset="0"/>
                <a:ea typeface="Helvetica"/>
                <a:cs typeface="Arial" panose="020B0604020202020204" pitchFamily="34" charset="0"/>
                <a:sym typeface="Helvetica"/>
              </a:rPr>
              <a:t>sattıkları</a:t>
            </a:r>
            <a:r>
              <a:rPr lang="en-US" sz="1800" dirty="0">
                <a:solidFill>
                  <a:schemeClr val="dk1"/>
                </a:solidFill>
                <a:latin typeface="Arial" panose="020B0604020202020204" pitchFamily="34" charset="0"/>
                <a:ea typeface="Helvetica"/>
                <a:cs typeface="Arial" panose="020B0604020202020204" pitchFamily="34" charset="0"/>
                <a:sym typeface="Helvetica"/>
              </a:rPr>
              <a:t> </a:t>
            </a:r>
            <a:r>
              <a:rPr lang="tr-TR" sz="1800" b="1" dirty="0">
                <a:solidFill>
                  <a:schemeClr val="dk1"/>
                </a:solidFill>
                <a:latin typeface="Arial" panose="020B0604020202020204" pitchFamily="34" charset="0"/>
                <a:ea typeface="Helvetica"/>
                <a:cs typeface="Arial" panose="020B0604020202020204" pitchFamily="34" charset="0"/>
                <a:sym typeface="Helvetica"/>
              </a:rPr>
              <a:t>fiyatlar</a:t>
            </a:r>
            <a:r>
              <a:rPr lang="tr-tr" sz="1800" b="1" dirty="0">
                <a:solidFill>
                  <a:schemeClr val="dk1"/>
                </a:solidFill>
                <a:latin typeface="Arial" panose="020B0604020202020204" pitchFamily="34" charset="0"/>
                <a:ea typeface="Helvetica"/>
                <a:cs typeface="Arial" panose="020B0604020202020204" pitchFamily="34" charset="0"/>
                <a:sym typeface="Helvetica"/>
              </a:rPr>
              <a:t> </a:t>
            </a:r>
            <a:r>
              <a:rPr lang="tr-tr" sz="1800" dirty="0">
                <a:solidFill>
                  <a:schemeClr val="dk1"/>
                </a:solidFill>
                <a:latin typeface="Arial" panose="020B0604020202020204" pitchFamily="34" charset="0"/>
                <a:ea typeface="Helvetica"/>
                <a:cs typeface="Arial" panose="020B0604020202020204" pitchFamily="34" charset="0"/>
                <a:sym typeface="Helvetica"/>
              </a:rPr>
              <a:t>ve satışlarıyla ilişkili marjlar konusunda </a:t>
            </a:r>
            <a:r>
              <a:rPr lang="tr-tr" sz="1800" b="1" dirty="0">
                <a:solidFill>
                  <a:schemeClr val="dk1"/>
                </a:solidFill>
                <a:latin typeface="Arial" panose="020B0604020202020204" pitchFamily="34" charset="0"/>
                <a:ea typeface="Helvetica"/>
                <a:cs typeface="Arial" panose="020B0604020202020204" pitchFamily="34" charset="0"/>
                <a:sym typeface="Helvetica"/>
              </a:rPr>
              <a:t>şeffaf </a:t>
            </a:r>
            <a:r>
              <a:rPr lang="tr-tr" sz="1800" dirty="0">
                <a:solidFill>
                  <a:schemeClr val="dk1"/>
                </a:solidFill>
                <a:latin typeface="Arial" panose="020B0604020202020204" pitchFamily="34" charset="0"/>
                <a:ea typeface="Helvetica"/>
                <a:cs typeface="Arial" panose="020B0604020202020204" pitchFamily="34" charset="0"/>
                <a:sym typeface="Helvetica"/>
              </a:rPr>
              <a:t>olmalıyız; bunu yaparak alt distribütörlerimizin/temsilcilerimizin rekabete </a:t>
            </a:r>
            <a:br>
              <a:rPr lang="en-US" sz="1800" dirty="0">
                <a:solidFill>
                  <a:schemeClr val="dk1"/>
                </a:solidFill>
                <a:latin typeface="Arial" panose="020B0604020202020204" pitchFamily="34" charset="0"/>
                <a:ea typeface="Helvetica"/>
                <a:cs typeface="Arial" panose="020B0604020202020204" pitchFamily="34" charset="0"/>
                <a:sym typeface="Helvetica"/>
              </a:rPr>
            </a:br>
            <a:r>
              <a:rPr lang="tr-tr" sz="1800" dirty="0">
                <a:solidFill>
                  <a:schemeClr val="dk1"/>
                </a:solidFill>
                <a:latin typeface="Arial" panose="020B0604020202020204" pitchFamily="34" charset="0"/>
                <a:ea typeface="Helvetica"/>
                <a:cs typeface="Arial" panose="020B0604020202020204" pitchFamily="34" charset="0"/>
                <a:sym typeface="Helvetica"/>
              </a:rPr>
              <a:t>aykırı ya da yolsuzluk içeren davranışlarda bulunmadığından emin olabiliriz.</a:t>
            </a:r>
            <a:endParaRPr sz="1800" dirty="0">
              <a:solidFill>
                <a:schemeClr val="dk1"/>
              </a:solidFill>
              <a:latin typeface="Arial" panose="020B0604020202020204" pitchFamily="34" charset="0"/>
              <a:ea typeface="Helvetica"/>
              <a:cs typeface="Arial" panose="020B0604020202020204" pitchFamily="34" charset="0"/>
              <a:sym typeface="Helvetica"/>
            </a:endParaRPr>
          </a:p>
        </p:txBody>
      </p:sp>
      <p:sp>
        <p:nvSpPr>
          <p:cNvPr id="14" name="Google Shape;182;p19">
            <a:extLst>
              <a:ext uri="{FF2B5EF4-FFF2-40B4-BE49-F238E27FC236}">
                <a16:creationId xmlns:a16="http://schemas.microsoft.com/office/drawing/2014/main" id="{3470F491-46B4-407F-ACC6-E660BCA0F419}"/>
              </a:ext>
            </a:extLst>
          </p:cNvPr>
          <p:cNvSpPr/>
          <p:nvPr/>
        </p:nvSpPr>
        <p:spPr>
          <a:xfrm>
            <a:off x="838088" y="5740679"/>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Kamu İhaleleri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5" name="Google Shape;184;p19">
            <a:extLst>
              <a:ext uri="{FF2B5EF4-FFF2-40B4-BE49-F238E27FC236}">
                <a16:creationId xmlns:a16="http://schemas.microsoft.com/office/drawing/2014/main" id="{10105BD7-8378-435C-827A-DBD3A0730728}"/>
              </a:ext>
            </a:extLst>
          </p:cNvPr>
          <p:cNvSpPr/>
          <p:nvPr/>
        </p:nvSpPr>
        <p:spPr>
          <a:xfrm>
            <a:off x="7570200" y="5740679"/>
            <a:ext cx="3783600" cy="461700"/>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HCP Etkileşimleri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6" name="Google Shape;183;p19">
            <a:extLst>
              <a:ext uri="{FF2B5EF4-FFF2-40B4-BE49-F238E27FC236}">
                <a16:creationId xmlns:a16="http://schemas.microsoft.com/office/drawing/2014/main" id="{7EF6BB0C-8492-40AE-B01B-FDC8F579056F}"/>
              </a:ext>
            </a:extLst>
          </p:cNvPr>
          <p:cNvSpPr/>
          <p:nvPr/>
        </p:nvSpPr>
        <p:spPr>
          <a:xfrm>
            <a:off x="3990887" y="5740678"/>
            <a:ext cx="4061950" cy="861689"/>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Alt Distribütörler/Temsilciler</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Tree>
    <p:custDataLst>
      <p:tags r:id="rId1"/>
    </p:custDataLst>
    <p:extLst>
      <p:ext uri="{BB962C8B-B14F-4D97-AF65-F5344CB8AC3E}">
        <p14:creationId xmlns:p14="http://schemas.microsoft.com/office/powerpoint/2010/main" val="59512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HCP Etkileşimleri</a:t>
            </a:r>
            <a:endParaRPr sz="2400" b="1" i="0" u="none" strike="noStrike" cap="none"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17</a:t>
            </a:fld>
            <a:endParaRPr dirty="0">
              <a:sym typeface="Helvetica Neue"/>
            </a:endParaRPr>
          </a:p>
        </p:txBody>
      </p:sp>
      <p:pic>
        <p:nvPicPr>
          <p:cNvPr id="195" name="Google Shape;195;p20"/>
          <p:cNvPicPr preferRelativeResize="0"/>
          <p:nvPr/>
        </p:nvPicPr>
        <p:blipFill>
          <a:blip r:embed="rId4">
            <a:alphaModFix/>
          </a:blip>
          <a:stretch>
            <a:fillRect/>
          </a:stretch>
        </p:blipFill>
        <p:spPr>
          <a:xfrm>
            <a:off x="6695768" y="1862972"/>
            <a:ext cx="4397066" cy="2931377"/>
          </a:xfrm>
          <a:prstGeom prst="rect">
            <a:avLst/>
          </a:prstGeom>
          <a:ln>
            <a:noFill/>
          </a:ln>
          <a:effectLst>
            <a:outerShdw blurRad="292100" dist="139700" dir="2700000" algn="tl" rotWithShape="0">
              <a:srgbClr val="333333">
                <a:alpha val="65000"/>
              </a:srgbClr>
            </a:outerShdw>
          </a:effectLst>
        </p:spPr>
      </p:pic>
      <p:sp>
        <p:nvSpPr>
          <p:cNvPr id="197" name="Google Shape;197;p20"/>
          <p:cNvSpPr/>
          <p:nvPr/>
        </p:nvSpPr>
        <p:spPr>
          <a:xfrm>
            <a:off x="839098" y="3010087"/>
            <a:ext cx="5856670" cy="8004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tr" sz="2000" b="1" spc="-20" dirty="0">
                <a:solidFill>
                  <a:schemeClr val="dk1"/>
                </a:solidFill>
                <a:latin typeface="Arial" panose="020B0604020202020204" pitchFamily="34" charset="0"/>
                <a:ea typeface="Helvetica"/>
                <a:cs typeface="Arial" panose="020B0604020202020204" pitchFamily="34" charset="0"/>
                <a:sym typeface="Helvetica"/>
              </a:rPr>
              <a:t>HCP'ler ve devlet görevlileriyle </a:t>
            </a:r>
            <a:r>
              <a:rPr lang="tr-tr" sz="2000" spc="-20" dirty="0">
                <a:solidFill>
                  <a:schemeClr val="dk1"/>
                </a:solidFill>
                <a:latin typeface="Arial" panose="020B0604020202020204" pitchFamily="34" charset="0"/>
                <a:ea typeface="Helvetica"/>
                <a:cs typeface="Arial" panose="020B0604020202020204" pitchFamily="34" charset="0"/>
                <a:sym typeface="Helvetica"/>
              </a:rPr>
              <a:t>etkileşimlerinizin </a:t>
            </a:r>
            <a:r>
              <a:rPr lang="tr-tr" sz="2000" b="1" spc="-20" dirty="0">
                <a:solidFill>
                  <a:schemeClr val="dk1"/>
                </a:solidFill>
                <a:latin typeface="Arial" panose="020B0604020202020204" pitchFamily="34" charset="0"/>
                <a:ea typeface="Helvetica"/>
                <a:cs typeface="Arial" panose="020B0604020202020204" pitchFamily="34" charset="0"/>
                <a:sym typeface="Helvetica"/>
              </a:rPr>
              <a:t>geçerli yasalar ve düzenlemeler ile uyumlu olduğundan emin olmanız gereklidir</a:t>
            </a:r>
            <a:r>
              <a:rPr lang="tr-tr" sz="2000" spc="-20" dirty="0">
                <a:solidFill>
                  <a:schemeClr val="dk1"/>
                </a:solidFill>
                <a:latin typeface="Arial" panose="020B0604020202020204" pitchFamily="34" charset="0"/>
                <a:ea typeface="Helvetica"/>
                <a:cs typeface="Arial" panose="020B0604020202020204" pitchFamily="34" charset="0"/>
                <a:sym typeface="Helvetica"/>
              </a:rPr>
              <a:t>. HCP'lerle etkileşimlerin tümünün </a:t>
            </a:r>
            <a:r>
              <a:rPr lang="tr-tr" sz="2000" b="1" spc="-20" dirty="0">
                <a:solidFill>
                  <a:schemeClr val="dk1"/>
                </a:solidFill>
                <a:latin typeface="Arial" panose="020B0604020202020204" pitchFamily="34" charset="0"/>
                <a:ea typeface="Helvetica"/>
                <a:cs typeface="Arial" panose="020B0604020202020204" pitchFamily="34" charset="0"/>
                <a:sym typeface="Helvetica"/>
              </a:rPr>
              <a:t>meşru bir</a:t>
            </a:r>
            <a:r>
              <a:rPr lang="en-US" sz="2000" b="1" spc="-20" dirty="0">
                <a:solidFill>
                  <a:schemeClr val="dk1"/>
                </a:solidFill>
                <a:latin typeface="Arial" panose="020B0604020202020204" pitchFamily="34" charset="0"/>
                <a:ea typeface="Helvetica"/>
                <a:cs typeface="Arial" panose="020B0604020202020204" pitchFamily="34" charset="0"/>
                <a:sym typeface="Helvetica"/>
              </a:rPr>
              <a:t> </a:t>
            </a:r>
            <a:r>
              <a:rPr lang="tr-tr" sz="2000" b="1" spc="-20" dirty="0">
                <a:solidFill>
                  <a:schemeClr val="dk1"/>
                </a:solidFill>
                <a:latin typeface="Arial" panose="020B0604020202020204" pitchFamily="34" charset="0"/>
                <a:ea typeface="Helvetica"/>
                <a:cs typeface="Arial" panose="020B0604020202020204" pitchFamily="34" charset="0"/>
                <a:sym typeface="Helvetica"/>
              </a:rPr>
              <a:t>amacı/</a:t>
            </a:r>
            <a:br>
              <a:rPr lang="en-US" sz="2000" b="1" spc="-20" dirty="0">
                <a:solidFill>
                  <a:schemeClr val="dk1"/>
                </a:solidFill>
                <a:latin typeface="Arial" panose="020B0604020202020204" pitchFamily="34" charset="0"/>
                <a:ea typeface="Helvetica"/>
                <a:cs typeface="Arial" panose="020B0604020202020204" pitchFamily="34" charset="0"/>
                <a:sym typeface="Helvetica"/>
              </a:rPr>
            </a:br>
            <a:r>
              <a:rPr lang="tr-tr" sz="2000" b="1" spc="-20" dirty="0">
                <a:solidFill>
                  <a:schemeClr val="dk1"/>
                </a:solidFill>
                <a:latin typeface="Arial" panose="020B0604020202020204" pitchFamily="34" charset="0"/>
                <a:ea typeface="Helvetica"/>
                <a:cs typeface="Arial" panose="020B0604020202020204" pitchFamily="34" charset="0"/>
                <a:sym typeface="Helvetica"/>
              </a:rPr>
              <a:t>gerekçesi </a:t>
            </a:r>
            <a:r>
              <a:rPr lang="tr-tr" sz="2000" spc="-20" dirty="0">
                <a:solidFill>
                  <a:schemeClr val="dk1"/>
                </a:solidFill>
                <a:latin typeface="Arial" panose="020B0604020202020204" pitchFamily="34" charset="0"/>
                <a:ea typeface="Helvetica"/>
                <a:cs typeface="Arial" panose="020B0604020202020204" pitchFamily="34" charset="0"/>
                <a:sym typeface="Helvetica"/>
              </a:rPr>
              <a:t>olmalı ve </a:t>
            </a:r>
            <a:r>
              <a:rPr lang="tr-tr" sz="2000" b="1" spc="-20" dirty="0">
                <a:solidFill>
                  <a:schemeClr val="dk1"/>
                </a:solidFill>
                <a:latin typeface="Arial" panose="020B0604020202020204" pitchFamily="34" charset="0"/>
                <a:ea typeface="Helvetica"/>
                <a:cs typeface="Arial" panose="020B0604020202020204" pitchFamily="34" charset="0"/>
                <a:sym typeface="Helvetica"/>
              </a:rPr>
              <a:t>herhangi bir ürün ya </a:t>
            </a:r>
            <a:br>
              <a:rPr lang="en-US" sz="2000" b="1" spc="-20" dirty="0">
                <a:solidFill>
                  <a:schemeClr val="dk1"/>
                </a:solidFill>
                <a:latin typeface="Arial" panose="020B0604020202020204" pitchFamily="34" charset="0"/>
                <a:ea typeface="Helvetica"/>
                <a:cs typeface="Arial" panose="020B0604020202020204" pitchFamily="34" charset="0"/>
                <a:sym typeface="Helvetica"/>
              </a:rPr>
            </a:br>
            <a:r>
              <a:rPr lang="tr-tr" sz="2000" b="1" spc="-20" dirty="0">
                <a:solidFill>
                  <a:schemeClr val="dk1"/>
                </a:solidFill>
                <a:latin typeface="Arial" panose="020B0604020202020204" pitchFamily="34" charset="0"/>
                <a:ea typeface="Helvetica"/>
                <a:cs typeface="Arial" panose="020B0604020202020204" pitchFamily="34" charset="0"/>
                <a:sym typeface="Helvetica"/>
              </a:rPr>
              <a:t>da hizmetimizin kullanımını yasa dışı şekilde </a:t>
            </a:r>
            <a:r>
              <a:rPr lang="tr-tr" sz="2000" spc="-20" dirty="0">
                <a:solidFill>
                  <a:schemeClr val="dk1"/>
                </a:solidFill>
                <a:latin typeface="Arial" panose="020B0604020202020204" pitchFamily="34" charset="0"/>
                <a:ea typeface="Helvetica"/>
                <a:cs typeface="Arial" panose="020B0604020202020204" pitchFamily="34" charset="0"/>
                <a:sym typeface="Helvetica"/>
              </a:rPr>
              <a:t>teşvik etme, kiralama </a:t>
            </a:r>
            <a:r>
              <a:rPr lang="tr-tr" sz="2000" b="1" spc="-20" dirty="0">
                <a:solidFill>
                  <a:schemeClr val="dk1"/>
                </a:solidFill>
                <a:latin typeface="Arial" panose="020B0604020202020204" pitchFamily="34" charset="0"/>
                <a:ea typeface="Helvetica"/>
                <a:cs typeface="Arial" panose="020B0604020202020204" pitchFamily="34" charset="0"/>
                <a:sym typeface="Helvetica"/>
              </a:rPr>
              <a:t>ya da önerme amacını taşımamalıdır</a:t>
            </a:r>
            <a:r>
              <a:rPr lang="tr-tr" sz="2000" spc="-20" dirty="0">
                <a:solidFill>
                  <a:schemeClr val="dk1"/>
                </a:solidFill>
                <a:latin typeface="Arial" panose="020B0604020202020204" pitchFamily="34" charset="0"/>
                <a:ea typeface="Helvetica"/>
                <a:cs typeface="Arial" panose="020B0604020202020204" pitchFamily="34" charset="0"/>
                <a:sym typeface="Helvetica"/>
              </a:rPr>
              <a:t>.</a:t>
            </a:r>
            <a:endParaRPr sz="2000" b="1" spc="-20" dirty="0">
              <a:latin typeface="Arial" panose="020B0604020202020204" pitchFamily="34" charset="0"/>
              <a:ea typeface="Helvetica"/>
              <a:cs typeface="Arial" panose="020B0604020202020204" pitchFamily="34" charset="0"/>
              <a:sym typeface="Helvetica"/>
            </a:endParaRPr>
          </a:p>
        </p:txBody>
      </p:sp>
      <p:sp>
        <p:nvSpPr>
          <p:cNvPr id="198" name="Google Shape;198;p20"/>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Kamu İhaleleri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99" name="Google Shape;199;p20"/>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Alt Distribütörler/Temsilciler</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200" name="Google Shape;200;p20"/>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HCP Etkileşimleri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HCP Tanımı</a:t>
            </a:r>
            <a:endParaRPr sz="2400" b="1" i="0" u="none" strike="noStrike" cap="none"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18</a:t>
            </a:fld>
            <a:endParaRPr dirty="0">
              <a:sym typeface="Helvetica Neue"/>
            </a:endParaRPr>
          </a:p>
        </p:txBody>
      </p:sp>
      <p:sp>
        <p:nvSpPr>
          <p:cNvPr id="196" name="Google Shape;196;p20"/>
          <p:cNvSpPr/>
          <p:nvPr/>
        </p:nvSpPr>
        <p:spPr>
          <a:xfrm>
            <a:off x="839098" y="2167967"/>
            <a:ext cx="5689521" cy="20520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tr-tr" sz="2000" b="1" dirty="0">
                <a:solidFill>
                  <a:schemeClr val="dk1"/>
                </a:solidFill>
                <a:latin typeface="Arial Black" panose="020B0A04020102020204" pitchFamily="34" charset="0"/>
                <a:ea typeface="Helvetica"/>
                <a:cs typeface="Arial" panose="020B0604020202020204" pitchFamily="34" charset="0"/>
                <a:sym typeface="Helvetica"/>
              </a:rPr>
              <a:t>HCP</a:t>
            </a:r>
          </a:p>
          <a:p>
            <a:pPr marL="0" lvl="0" indent="0" algn="l" rtl="0">
              <a:lnSpc>
                <a:spcPct val="100000"/>
              </a:lnSpc>
              <a:spcBef>
                <a:spcPts val="0"/>
              </a:spcBef>
              <a:spcAft>
                <a:spcPts val="0"/>
              </a:spcAft>
              <a:buNone/>
            </a:pPr>
            <a:r>
              <a:rPr lang="tr-tr" sz="2000" dirty="0">
                <a:solidFill>
                  <a:schemeClr val="dk1"/>
                </a:solidFill>
                <a:latin typeface="Arial" panose="020B0604020202020204" pitchFamily="34" charset="0"/>
                <a:ea typeface="Helvetica"/>
                <a:cs typeface="Arial" panose="020B0604020202020204" pitchFamily="34" charset="0"/>
                <a:sym typeface="Helvetica"/>
              </a:rPr>
              <a:t>Tıbbi cihaz ürünleri satın alan, kiralayan, öneren, kullanan, satın alımını veya kiralanmasını düzenleyen ya da buna </a:t>
            </a:r>
            <a:br>
              <a:rPr lang="en-US" sz="2000" dirty="0">
                <a:solidFill>
                  <a:schemeClr val="dk1"/>
                </a:solidFill>
                <a:latin typeface="Arial" panose="020B0604020202020204" pitchFamily="34" charset="0"/>
                <a:ea typeface="Helvetica"/>
                <a:cs typeface="Arial" panose="020B0604020202020204" pitchFamily="34" charset="0"/>
                <a:sym typeface="Helvetica"/>
              </a:rPr>
            </a:br>
            <a:r>
              <a:rPr lang="tr-tr" sz="2000" dirty="0">
                <a:solidFill>
                  <a:schemeClr val="dk1"/>
                </a:solidFill>
                <a:latin typeface="Arial" panose="020B0604020202020204" pitchFamily="34" charset="0"/>
                <a:ea typeface="Helvetica"/>
                <a:cs typeface="Arial" panose="020B0604020202020204" pitchFamily="34" charset="0"/>
                <a:sym typeface="Helvetica"/>
              </a:rPr>
              <a:t>dair kararlar alan veya kullanımı için </a:t>
            </a:r>
            <a:br>
              <a:rPr lang="en-US" sz="2000" dirty="0">
                <a:solidFill>
                  <a:schemeClr val="dk1"/>
                </a:solidFill>
                <a:latin typeface="Arial" panose="020B0604020202020204" pitchFamily="34" charset="0"/>
                <a:ea typeface="Helvetica"/>
                <a:cs typeface="Arial" panose="020B0604020202020204" pitchFamily="34" charset="0"/>
                <a:sym typeface="Helvetica"/>
              </a:rPr>
            </a:br>
            <a:r>
              <a:rPr lang="tr-tr" sz="2000" dirty="0">
                <a:solidFill>
                  <a:schemeClr val="dk1"/>
                </a:solidFill>
                <a:latin typeface="Arial" panose="020B0604020202020204" pitchFamily="34" charset="0"/>
                <a:ea typeface="Helvetica"/>
                <a:cs typeface="Arial" panose="020B0604020202020204" pitchFamily="34" charset="0"/>
                <a:sym typeface="Helvetica"/>
              </a:rPr>
              <a:t>reçete yazan kişiler ve kurumlardır</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0" lvl="0" indent="0" algn="l" rtl="0">
              <a:lnSpc>
                <a:spcPct val="100000"/>
              </a:lnSpc>
              <a:spcBef>
                <a:spcPts val="0"/>
              </a:spcBef>
              <a:spcAft>
                <a:spcPts val="0"/>
              </a:spcAft>
              <a:buNone/>
            </a:pPr>
            <a:endParaRPr sz="2000" dirty="0">
              <a:solidFill>
                <a:schemeClr val="dk1"/>
              </a:solidFill>
              <a:latin typeface="Arial" panose="020B0604020202020204" pitchFamily="34" charset="0"/>
              <a:ea typeface="Helvetica"/>
              <a:cs typeface="Arial" panose="020B0604020202020204" pitchFamily="34" charset="0"/>
              <a:sym typeface="Helvetica"/>
            </a:endParaRPr>
          </a:p>
          <a:p>
            <a:pPr marL="0" lvl="0" indent="0" algn="l" rtl="0">
              <a:lnSpc>
                <a:spcPct val="100000"/>
              </a:lnSpc>
              <a:spcBef>
                <a:spcPts val="0"/>
              </a:spcBef>
              <a:spcAft>
                <a:spcPts val="0"/>
              </a:spcAft>
              <a:buNone/>
            </a:pPr>
            <a:r>
              <a:rPr lang="tr-tr" sz="2000" dirty="0">
                <a:solidFill>
                  <a:schemeClr val="dk1"/>
                </a:solidFill>
                <a:latin typeface="Arial" panose="020B0604020202020204" pitchFamily="34" charset="0"/>
                <a:ea typeface="Helvetica"/>
                <a:cs typeface="Arial" panose="020B0604020202020204" pitchFamily="34" charset="0"/>
                <a:sym typeface="Helvetica"/>
              </a:rPr>
              <a:t>Örneğin şu bireyler HCP olarak kabul edilir:</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Cerrahlar</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Hastane idari personeli</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Hemşireler</a:t>
            </a:r>
            <a:endParaRPr sz="2000" dirty="0">
              <a:solidFill>
                <a:schemeClr val="dk1"/>
              </a:solidFill>
              <a:latin typeface="Arial" panose="020B0604020202020204" pitchFamily="34" charset="0"/>
              <a:ea typeface="Helvetica"/>
              <a:cs typeface="Arial" panose="020B0604020202020204" pitchFamily="34" charset="0"/>
              <a:sym typeface="Helvetica"/>
            </a:endParaRPr>
          </a:p>
        </p:txBody>
      </p:sp>
      <p:sp>
        <p:nvSpPr>
          <p:cNvPr id="12" name="Google Shape;198;p20">
            <a:extLst>
              <a:ext uri="{FF2B5EF4-FFF2-40B4-BE49-F238E27FC236}">
                <a16:creationId xmlns:a16="http://schemas.microsoft.com/office/drawing/2014/main" id="{34667090-D67E-4038-A00F-4A6A4727633F}"/>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Kamu İhaleleri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3" name="Google Shape;199;p20">
            <a:extLst>
              <a:ext uri="{FF2B5EF4-FFF2-40B4-BE49-F238E27FC236}">
                <a16:creationId xmlns:a16="http://schemas.microsoft.com/office/drawing/2014/main" id="{5648B58B-2520-4D87-8A24-4DFB02BEC91B}"/>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Alt Distribütörler/Temsilciler</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4" name="Google Shape;200;p20">
            <a:extLst>
              <a:ext uri="{FF2B5EF4-FFF2-40B4-BE49-F238E27FC236}">
                <a16:creationId xmlns:a16="http://schemas.microsoft.com/office/drawing/2014/main" id="{26021B93-4DA6-4628-822A-9C3108516AF5}"/>
              </a:ext>
            </a:extLst>
          </p:cNvPr>
          <p:cNvSpPr/>
          <p:nvPr/>
        </p:nvSpPr>
        <p:spPr>
          <a:xfrm>
            <a:off x="7532749"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HCP Etkileşimleri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pic>
        <p:nvPicPr>
          <p:cNvPr id="5" name="Picture 4" descr="A group of people looking at a computer&#10;&#10;Description automatically generated">
            <a:extLst>
              <a:ext uri="{FF2B5EF4-FFF2-40B4-BE49-F238E27FC236}">
                <a16:creationId xmlns:a16="http://schemas.microsoft.com/office/drawing/2014/main" id="{A6FB76B0-0DEA-4139-B5A0-89E27F6F1978}"/>
              </a:ext>
            </a:extLst>
          </p:cNvPr>
          <p:cNvPicPr>
            <a:picLocks noChangeAspect="1"/>
          </p:cNvPicPr>
          <p:nvPr/>
        </p:nvPicPr>
        <p:blipFill>
          <a:blip r:embed="rId4"/>
          <a:stretch>
            <a:fillRect/>
          </a:stretch>
        </p:blipFill>
        <p:spPr>
          <a:xfrm>
            <a:off x="6776513" y="1777527"/>
            <a:ext cx="4048125" cy="26860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8988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p:nvPr/>
        </p:nvSpPr>
        <p:spPr>
          <a:xfrm>
            <a:off x="839098" y="2578558"/>
            <a:ext cx="5575846" cy="10527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tr-tr" sz="2000" dirty="0">
                <a:solidFill>
                  <a:schemeClr val="tx1"/>
                </a:solidFill>
                <a:latin typeface="Arial Black" panose="020B0A04020102020204" pitchFamily="34" charset="0"/>
                <a:ea typeface="Helvetica"/>
                <a:cs typeface="Arial" panose="020B0604020202020204" pitchFamily="34" charset="0"/>
                <a:sym typeface="Helvetica"/>
              </a:rPr>
              <a:t>HCP'lerle etkileşimlere örnekler:</a:t>
            </a:r>
            <a:endParaRPr sz="2000" dirty="0">
              <a:solidFill>
                <a:schemeClr val="tx1"/>
              </a:solidFill>
              <a:latin typeface="Arial Black" panose="020B0A040201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tx1"/>
                </a:solidFill>
                <a:latin typeface="Arial" panose="020B0604020202020204" pitchFamily="34" charset="0"/>
                <a:ea typeface="Helvetica"/>
                <a:cs typeface="Arial" panose="020B0604020202020204" pitchFamily="34" charset="0"/>
                <a:sym typeface="Helvetica"/>
              </a:rPr>
              <a:t>Ürünlerin kullanımını görüşmek için HCP'lerle yemekler​</a:t>
            </a:r>
            <a:endParaRPr sz="2000" dirty="0">
              <a:solidFill>
                <a:schemeClr val="tx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tx1"/>
                </a:solidFill>
                <a:latin typeface="Arial" panose="020B0604020202020204" pitchFamily="34" charset="0"/>
                <a:ea typeface="Helvetica"/>
                <a:cs typeface="Arial" panose="020B0604020202020204" pitchFamily="34" charset="0"/>
                <a:sym typeface="Helvetica"/>
              </a:rPr>
              <a:t>HCP'ye yeni bir ürün sunumu yapmak​</a:t>
            </a:r>
            <a:endParaRPr sz="2000" dirty="0">
              <a:solidFill>
                <a:schemeClr val="tx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tx1"/>
                </a:solidFill>
                <a:latin typeface="Arial" panose="020B0604020202020204" pitchFamily="34" charset="0"/>
                <a:ea typeface="Helvetica"/>
                <a:cs typeface="Arial" panose="020B0604020202020204" pitchFamily="34" charset="0"/>
                <a:sym typeface="Helvetica"/>
              </a:rPr>
              <a:t>Üretici tarafından düzenlenen eğitici etkinlikler</a:t>
            </a:r>
            <a:endParaRPr sz="2000" dirty="0">
              <a:solidFill>
                <a:schemeClr val="tx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Tx/>
              <a:buSzPts val="1200"/>
              <a:buFont typeface="Helvetica"/>
              <a:buChar char="●"/>
            </a:pPr>
            <a:r>
              <a:rPr lang="tr-tr" sz="2000" dirty="0">
                <a:solidFill>
                  <a:schemeClr val="tx1"/>
                </a:solidFill>
                <a:latin typeface="Arial" panose="020B0604020202020204" pitchFamily="34" charset="0"/>
                <a:ea typeface="Helvetica"/>
                <a:cs typeface="Arial" panose="020B0604020202020204" pitchFamily="34" charset="0"/>
                <a:sym typeface="Helvetica"/>
              </a:rPr>
              <a:t>Bir HCP ile danışmanlık hizmetleri sunması üzerine anlaşmak</a:t>
            </a:r>
            <a:endParaRPr sz="2000" dirty="0">
              <a:solidFill>
                <a:schemeClr val="tx1"/>
              </a:solidFill>
              <a:latin typeface="Arial" panose="020B0604020202020204" pitchFamily="34" charset="0"/>
              <a:ea typeface="Helvetica"/>
              <a:cs typeface="Arial" panose="020B0604020202020204" pitchFamily="34" charset="0"/>
              <a:sym typeface="Helvetica"/>
            </a:endParaRPr>
          </a:p>
        </p:txBody>
      </p:sp>
      <p:sp>
        <p:nvSpPr>
          <p:cNvPr id="192" name="Google Shape;192;p20"/>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93" name="Google Shape;193;p20"/>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HCP Etkileşimleri</a:t>
            </a:r>
            <a:endParaRPr sz="2400" b="1" i="0" u="none" strike="noStrike" cap="none"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94" name="Google Shape;19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19</a:t>
            </a:fld>
            <a:endParaRPr dirty="0">
              <a:sym typeface="Helvetica Neue"/>
            </a:endParaRPr>
          </a:p>
        </p:txBody>
      </p:sp>
      <p:sp>
        <p:nvSpPr>
          <p:cNvPr id="12" name="Google Shape;198;p20">
            <a:extLst>
              <a:ext uri="{FF2B5EF4-FFF2-40B4-BE49-F238E27FC236}">
                <a16:creationId xmlns:a16="http://schemas.microsoft.com/office/drawing/2014/main" id="{34667090-D67E-4038-A00F-4A6A4727633F}"/>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Kamu İhaleleri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3" name="Google Shape;199;p20">
            <a:extLst>
              <a:ext uri="{FF2B5EF4-FFF2-40B4-BE49-F238E27FC236}">
                <a16:creationId xmlns:a16="http://schemas.microsoft.com/office/drawing/2014/main" id="{5648B58B-2520-4D87-8A24-4DFB02BEC91B}"/>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Alt Distribütörler/Temsilciler</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4" name="Google Shape;200;p20">
            <a:extLst>
              <a:ext uri="{FF2B5EF4-FFF2-40B4-BE49-F238E27FC236}">
                <a16:creationId xmlns:a16="http://schemas.microsoft.com/office/drawing/2014/main" id="{26021B93-4DA6-4628-822A-9C3108516AF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HCP Etkileşimleri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pic>
        <p:nvPicPr>
          <p:cNvPr id="3" name="Picture 2" descr="A group of people posing for a photo&#10;&#10;Description automatically generated">
            <a:extLst>
              <a:ext uri="{FF2B5EF4-FFF2-40B4-BE49-F238E27FC236}">
                <a16:creationId xmlns:a16="http://schemas.microsoft.com/office/drawing/2014/main" id="{B3E7DE80-0B05-46DB-B8F0-78049E1A93CE}"/>
              </a:ext>
            </a:extLst>
          </p:cNvPr>
          <p:cNvPicPr>
            <a:picLocks noChangeAspect="1"/>
          </p:cNvPicPr>
          <p:nvPr/>
        </p:nvPicPr>
        <p:blipFill>
          <a:blip r:embed="rId4"/>
          <a:stretch>
            <a:fillRect/>
          </a:stretch>
        </p:blipFill>
        <p:spPr>
          <a:xfrm>
            <a:off x="6414944" y="1949202"/>
            <a:ext cx="4424218" cy="23005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9108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3245051"/>
            <a:ext cx="9545600" cy="2718400"/>
          </a:xfrm>
          <a:prstGeom prst="homePlate">
            <a:avLst>
              <a:gd name="adj" fmla="val 50000"/>
            </a:avLst>
          </a:prstGeom>
          <a:solidFill>
            <a:srgbClr val="34495E"/>
          </a:solidFill>
          <a:ln>
            <a:noFill/>
          </a:ln>
        </p:spPr>
        <p:txBody>
          <a:bodyPr spcFirstLastPara="1" wrap="square" lIns="91433" tIns="45700" rIns="91433" bIns="45700" anchor="ctr" anchorCtr="0">
            <a:noAutofit/>
          </a:bodyPr>
          <a:lstStyle/>
          <a:p>
            <a:pPr algn="ctr" defTabSz="1219170"/>
            <a:endParaRPr sz="1867">
              <a:solidFill>
                <a:srgbClr val="FFFFFF"/>
              </a:solidFill>
              <a:latin typeface="Calibri"/>
              <a:ea typeface="Calibri"/>
              <a:cs typeface="Calibri"/>
              <a:sym typeface="Calibri"/>
            </a:endParaRPr>
          </a:p>
        </p:txBody>
      </p:sp>
      <p:sp>
        <p:nvSpPr>
          <p:cNvPr id="219" name="Google Shape;219;p37"/>
          <p:cNvSpPr/>
          <p:nvPr/>
        </p:nvSpPr>
        <p:spPr>
          <a:xfrm rot="10800000" flipH="1">
            <a:off x="7450052" y="3245153"/>
            <a:ext cx="2561600" cy="2718400"/>
          </a:xfrm>
          <a:prstGeom prst="chevron">
            <a:avLst>
              <a:gd name="adj" fmla="val 53827"/>
            </a:avLst>
          </a:prstGeom>
          <a:solidFill>
            <a:srgbClr val="AACFD0"/>
          </a:solidFill>
          <a:ln>
            <a:noFill/>
          </a:ln>
        </p:spPr>
        <p:txBody>
          <a:bodyPr spcFirstLastPara="1" wrap="square" lIns="91433" tIns="45700" rIns="91433" bIns="45700" anchor="ctr" anchorCtr="0">
            <a:noAutofit/>
          </a:bodyPr>
          <a:lstStyle/>
          <a:p>
            <a:pPr algn="ctr" defTabSz="1219170"/>
            <a:endParaRPr sz="1867">
              <a:latin typeface="Calibri"/>
              <a:ea typeface="Calibri"/>
              <a:cs typeface="Calibri"/>
              <a:sym typeface="Calibri"/>
            </a:endParaRPr>
          </a:p>
        </p:txBody>
      </p:sp>
      <p:sp>
        <p:nvSpPr>
          <p:cNvPr id="220" name="Google Shape;220;p37"/>
          <p:cNvSpPr/>
          <p:nvPr/>
        </p:nvSpPr>
        <p:spPr>
          <a:xfrm rot="10800000" flipH="1">
            <a:off x="8985917" y="3245153"/>
            <a:ext cx="2561600" cy="2718400"/>
          </a:xfrm>
          <a:prstGeom prst="chevron">
            <a:avLst>
              <a:gd name="adj" fmla="val 53827"/>
            </a:avLst>
          </a:prstGeom>
          <a:solidFill>
            <a:srgbClr val="5DA0A2"/>
          </a:solidFill>
          <a:ln>
            <a:noFill/>
          </a:ln>
        </p:spPr>
        <p:txBody>
          <a:bodyPr spcFirstLastPara="1" wrap="square" lIns="91433" tIns="45700" rIns="91433" bIns="45700" anchor="ctr" anchorCtr="0">
            <a:noAutofit/>
          </a:bodyPr>
          <a:lstStyle/>
          <a:p>
            <a:pPr algn="ctr" defTabSz="1219170"/>
            <a:endParaRPr sz="1867">
              <a:latin typeface="Calibri"/>
              <a:ea typeface="Calibri"/>
              <a:cs typeface="Calibri"/>
              <a:sym typeface="Calibri"/>
            </a:endParaRPr>
          </a:p>
        </p:txBody>
      </p:sp>
      <p:sp>
        <p:nvSpPr>
          <p:cNvPr id="221" name="Google Shape;221;p37"/>
          <p:cNvSpPr txBox="1"/>
          <p:nvPr/>
        </p:nvSpPr>
        <p:spPr>
          <a:xfrm>
            <a:off x="401375" y="4059946"/>
            <a:ext cx="7752000" cy="1156488"/>
          </a:xfrm>
          <a:prstGeom prst="rect">
            <a:avLst/>
          </a:prstGeom>
          <a:noFill/>
          <a:ln>
            <a:noFill/>
          </a:ln>
        </p:spPr>
        <p:txBody>
          <a:bodyPr spcFirstLastPara="1" wrap="square" lIns="91433" tIns="45700" rIns="91433" bIns="45700" anchor="t" anchorCtr="0">
            <a:noAutofit/>
          </a:bodyPr>
          <a:lstStyle/>
          <a:p>
            <a:pPr defTabSz="1219170"/>
            <a:r>
              <a:rPr lang="tr-tr" sz="3600" b="1" dirty="0">
                <a:solidFill>
                  <a:srgbClr val="FFFFFF"/>
                </a:solidFill>
                <a:latin typeface="Arial" panose="020B0604020202020204" pitchFamily="34" charset="0"/>
                <a:ea typeface="Helvetica Neue"/>
                <a:cs typeface="Arial" panose="020B0604020202020204" pitchFamily="34" charset="0"/>
                <a:sym typeface="Helvetica Neue"/>
              </a:rPr>
              <a:t>Rüşvetle Mücadele Yolsuzlukla Mücadele</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206" name="Google Shape;206;p21"/>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000" b="1" dirty="0">
                <a:solidFill>
                  <a:srgbClr val="AACFD0"/>
                </a:solidFill>
                <a:latin typeface="Arial" panose="020B0604020202020204" pitchFamily="34" charset="0"/>
                <a:ea typeface="Helvetica Neue"/>
                <a:cs typeface="Arial" panose="020B0604020202020204" pitchFamily="34" charset="0"/>
                <a:sym typeface="Helvetica Neue"/>
              </a:rPr>
              <a:t>HCP Etkileşimleri</a:t>
            </a:r>
            <a:endParaRPr sz="2000" b="1" dirty="0">
              <a:solidFill>
                <a:srgbClr val="AACFD0"/>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tr-tr" sz="2000" b="1" dirty="0">
                <a:solidFill>
                  <a:srgbClr val="AACFD0"/>
                </a:solidFill>
                <a:latin typeface="Arial" panose="020B0604020202020204" pitchFamily="34" charset="0"/>
                <a:ea typeface="Helvetica Neue"/>
                <a:cs typeface="Arial" panose="020B0604020202020204" pitchFamily="34" charset="0"/>
                <a:sym typeface="Helvetica Neue"/>
              </a:rPr>
              <a:t>(Eğitici)</a:t>
            </a:r>
            <a:endParaRPr sz="20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207" name="Google Shape;20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20</a:t>
            </a:fld>
            <a:endParaRPr dirty="0">
              <a:sym typeface="Helvetica Neue"/>
            </a:endParaRPr>
          </a:p>
        </p:txBody>
      </p:sp>
      <p:sp>
        <p:nvSpPr>
          <p:cNvPr id="208" name="Google Shape;208;p21"/>
          <p:cNvSpPr/>
          <p:nvPr/>
        </p:nvSpPr>
        <p:spPr>
          <a:xfrm>
            <a:off x="1687790" y="1330770"/>
            <a:ext cx="5602705"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tr" sz="1600" dirty="0">
                <a:solidFill>
                  <a:schemeClr val="dk1"/>
                </a:solidFill>
                <a:latin typeface="Arial" panose="020B0604020202020204" pitchFamily="34" charset="0"/>
                <a:ea typeface="Helvetica"/>
                <a:cs typeface="Arial" panose="020B0604020202020204" pitchFamily="34" charset="0"/>
                <a:sym typeface="Helvetica"/>
              </a:rPr>
              <a:t>Şunlar için eğitim desteği sunulabilir:</a:t>
            </a:r>
            <a:endParaRPr sz="16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Uygun konum </a:t>
            </a:r>
            <a:endParaRPr sz="16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Uygun mekan</a:t>
            </a:r>
            <a:endParaRPr sz="16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Makul seyahat (ekonomi veya standart seyahat)​</a:t>
            </a:r>
            <a:endParaRPr sz="16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Amaca uygun konular (Bilimsel program)</a:t>
            </a:r>
            <a:endParaRPr sz="1600" dirty="0">
              <a:latin typeface="Arial" panose="020B0604020202020204" pitchFamily="34" charset="0"/>
              <a:cs typeface="Arial" panose="020B0604020202020204" pitchFamily="34" charset="0"/>
            </a:endParaRPr>
          </a:p>
        </p:txBody>
      </p:sp>
      <p:sp>
        <p:nvSpPr>
          <p:cNvPr id="209" name="Google Shape;209;p21"/>
          <p:cNvSpPr/>
          <p:nvPr/>
        </p:nvSpPr>
        <p:spPr>
          <a:xfrm>
            <a:off x="1687790" y="3565558"/>
            <a:ext cx="6168183"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tr" sz="1600" dirty="0">
                <a:solidFill>
                  <a:schemeClr val="dk1"/>
                </a:solidFill>
                <a:latin typeface="Arial" panose="020B0604020202020204" pitchFamily="34" charset="0"/>
                <a:ea typeface="Helvetica"/>
                <a:cs typeface="Arial" panose="020B0604020202020204" pitchFamily="34" charset="0"/>
                <a:sym typeface="Helvetica"/>
              </a:rPr>
              <a:t>Şunlar için eğitim desteği sunulamaz:</a:t>
            </a:r>
            <a:endParaRPr sz="16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Uygun olmayan konumlar (ör. plaj ve kayak merkezleri, eğlence merkezleri​)</a:t>
            </a:r>
            <a:endParaRPr sz="16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Lüks oteller</a:t>
            </a:r>
            <a:endParaRPr sz="16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Refakatçi konuklar (ödeme ya da düzenleme yapılamaz)​</a:t>
            </a:r>
            <a:endParaRPr sz="16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Eğlence ya da spor etkinliği olanağı sunulması </a:t>
            </a:r>
            <a:br>
              <a:rPr lang="en-US" sz="1600" dirty="0">
                <a:solidFill>
                  <a:schemeClr val="dk1"/>
                </a:solidFill>
                <a:latin typeface="Arial" panose="020B0604020202020204" pitchFamily="34" charset="0"/>
                <a:ea typeface="Helvetica"/>
                <a:cs typeface="Arial" panose="020B0604020202020204" pitchFamily="34" charset="0"/>
                <a:sym typeface="Helvetica"/>
              </a:rPr>
            </a:br>
            <a:r>
              <a:rPr lang="tr-tr" sz="1600" dirty="0">
                <a:solidFill>
                  <a:schemeClr val="dk1"/>
                </a:solidFill>
                <a:latin typeface="Arial" panose="020B0604020202020204" pitchFamily="34" charset="0"/>
                <a:ea typeface="Helvetica"/>
                <a:cs typeface="Arial" panose="020B0604020202020204" pitchFamily="34" charset="0"/>
                <a:sym typeface="Helvetica"/>
              </a:rPr>
              <a:t>(ör. golf, kumarhane, şehir gezisi)</a:t>
            </a:r>
            <a:endParaRPr sz="1600" b="1" dirty="0">
              <a:solidFill>
                <a:schemeClr val="dk2"/>
              </a:solidFill>
              <a:latin typeface="Arial" panose="020B0604020202020204" pitchFamily="34" charset="0"/>
              <a:ea typeface="Helvetica"/>
              <a:cs typeface="Arial" panose="020B0604020202020204" pitchFamily="34" charset="0"/>
              <a:sym typeface="Helvetica"/>
            </a:endParaRPr>
          </a:p>
        </p:txBody>
      </p:sp>
      <p:sp>
        <p:nvSpPr>
          <p:cNvPr id="210" name="Google Shape;210;p21"/>
          <p:cNvSpPr/>
          <p:nvPr/>
        </p:nvSpPr>
        <p:spPr>
          <a:xfrm>
            <a:off x="1687790" y="1168927"/>
            <a:ext cx="3446272"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tr-tr" sz="2400" b="1" dirty="0">
                <a:solidFill>
                  <a:schemeClr val="accent5">
                    <a:lumMod val="50000"/>
                  </a:schemeClr>
                </a:solidFill>
                <a:latin typeface="Arial Black" panose="020B0A04020102020204" pitchFamily="34" charset="0"/>
                <a:cs typeface="Arial" panose="020B0604020202020204" pitchFamily="34" charset="0"/>
              </a:rPr>
              <a:t>Şunlar Yapılabilir</a:t>
            </a:r>
            <a:endParaRPr sz="2400" b="1" dirty="0">
              <a:solidFill>
                <a:schemeClr val="accent5">
                  <a:lumMod val="50000"/>
                </a:schemeClr>
              </a:solidFill>
              <a:latin typeface="Arial Black" panose="020B0A04020102020204" pitchFamily="34" charset="0"/>
              <a:cs typeface="Arial" panose="020B0604020202020204" pitchFamily="34" charset="0"/>
            </a:endParaRPr>
          </a:p>
        </p:txBody>
      </p:sp>
      <p:sp>
        <p:nvSpPr>
          <p:cNvPr id="211" name="Google Shape;211;p21"/>
          <p:cNvSpPr/>
          <p:nvPr/>
        </p:nvSpPr>
        <p:spPr>
          <a:xfrm>
            <a:off x="1687790" y="3108733"/>
            <a:ext cx="3135880"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b="1" dirty="0">
                <a:solidFill>
                  <a:srgbClr val="C00000"/>
                </a:solidFill>
                <a:latin typeface="Arial Black" panose="020B0A04020102020204" pitchFamily="34" charset="0"/>
                <a:cs typeface="Arial" panose="020B0604020202020204" pitchFamily="34" charset="0"/>
              </a:rPr>
              <a:t>Şunlar Yapılamaz</a:t>
            </a:r>
            <a:endParaRPr sz="2400" b="1" dirty="0">
              <a:solidFill>
                <a:srgbClr val="C00000"/>
              </a:solidFill>
              <a:latin typeface="Arial Black" panose="020B0A04020102020204" pitchFamily="34" charset="0"/>
              <a:cs typeface="Arial" panose="020B0604020202020204" pitchFamily="34" charset="0"/>
            </a:endParaRPr>
          </a:p>
        </p:txBody>
      </p:sp>
      <p:pic>
        <p:nvPicPr>
          <p:cNvPr id="212" name="Google Shape;212;p21"/>
          <p:cNvPicPr preferRelativeResize="0"/>
          <p:nvPr/>
        </p:nvPicPr>
        <p:blipFill>
          <a:blip r:embed="rId4">
            <a:alphaModFix/>
          </a:blip>
          <a:stretch>
            <a:fillRect/>
          </a:stretch>
        </p:blipFill>
        <p:spPr>
          <a:xfrm>
            <a:off x="7624336" y="2070529"/>
            <a:ext cx="3355193" cy="2246875"/>
          </a:xfrm>
          <a:prstGeom prst="rect">
            <a:avLst/>
          </a:prstGeom>
          <a:ln>
            <a:noFill/>
          </a:ln>
          <a:effectLst>
            <a:outerShdw blurRad="292100" dist="139700" dir="2700000" algn="tl" rotWithShape="0">
              <a:srgbClr val="333333">
                <a:alpha val="65000"/>
              </a:srgbClr>
            </a:outerShdw>
          </a:effectLst>
        </p:spPr>
      </p:pic>
      <p:sp>
        <p:nvSpPr>
          <p:cNvPr id="14" name="Google Shape;198;p20">
            <a:extLst>
              <a:ext uri="{FF2B5EF4-FFF2-40B4-BE49-F238E27FC236}">
                <a16:creationId xmlns:a16="http://schemas.microsoft.com/office/drawing/2014/main" id="{94996728-5624-46A8-B39C-FEA5013EFAD5}"/>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Kamu İhaleleri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5" name="Google Shape;199;p20">
            <a:extLst>
              <a:ext uri="{FF2B5EF4-FFF2-40B4-BE49-F238E27FC236}">
                <a16:creationId xmlns:a16="http://schemas.microsoft.com/office/drawing/2014/main" id="{50262E9F-7616-41E9-AB28-6573B5785C9D}"/>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Alt Distribütörler/Temsilciler</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6" name="Google Shape;200;p20">
            <a:extLst>
              <a:ext uri="{FF2B5EF4-FFF2-40B4-BE49-F238E27FC236}">
                <a16:creationId xmlns:a16="http://schemas.microsoft.com/office/drawing/2014/main" id="{B5AE87CF-47CB-497D-80A5-B4C43FB1B86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HCP Etkileşimleri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pic>
        <p:nvPicPr>
          <p:cNvPr id="6" name="Picture 5" descr="A picture containing object, clipart&#10;&#10;Description automatically generated">
            <a:extLst>
              <a:ext uri="{FF2B5EF4-FFF2-40B4-BE49-F238E27FC236}">
                <a16:creationId xmlns:a16="http://schemas.microsoft.com/office/drawing/2014/main" id="{FE26B42A-B87D-4331-BACE-2153CE6DD7F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485847" y="888972"/>
            <a:ext cx="1151208" cy="1452473"/>
          </a:xfrm>
          <a:prstGeom prst="rect">
            <a:avLst/>
          </a:prstGeom>
        </p:spPr>
      </p:pic>
      <p:pic>
        <p:nvPicPr>
          <p:cNvPr id="8" name="Picture 7" descr="A picture containing object, clipart&#10;&#10;Description automatically generated">
            <a:extLst>
              <a:ext uri="{FF2B5EF4-FFF2-40B4-BE49-F238E27FC236}">
                <a16:creationId xmlns:a16="http://schemas.microsoft.com/office/drawing/2014/main" id="{0C62C886-A7C0-499C-AE8C-B11D14E529C2}"/>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485847" y="2875349"/>
            <a:ext cx="1201943" cy="1452474"/>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206" name="Google Shape;206;p21"/>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000" b="1" dirty="0">
                <a:solidFill>
                  <a:srgbClr val="AACFD0"/>
                </a:solidFill>
                <a:latin typeface="Arial" panose="020B0604020202020204" pitchFamily="34" charset="0"/>
                <a:ea typeface="Helvetica Neue"/>
                <a:cs typeface="Arial" panose="020B0604020202020204" pitchFamily="34" charset="0"/>
                <a:sym typeface="Helvetica Neue"/>
              </a:rPr>
              <a:t>HCP Etkileşimleri</a:t>
            </a:r>
            <a:endParaRPr sz="2000" b="1" dirty="0">
              <a:solidFill>
                <a:srgbClr val="AACFD0"/>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tr-tr" sz="2000" b="1" dirty="0">
                <a:solidFill>
                  <a:srgbClr val="AACFD0"/>
                </a:solidFill>
                <a:latin typeface="Arial" panose="020B0604020202020204" pitchFamily="34" charset="0"/>
                <a:ea typeface="Helvetica Neue"/>
                <a:cs typeface="Arial" panose="020B0604020202020204" pitchFamily="34" charset="0"/>
                <a:sym typeface="Helvetica Neue"/>
              </a:rPr>
              <a:t>(Eğitici)</a:t>
            </a:r>
            <a:endParaRPr sz="20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207" name="Google Shape;20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21</a:t>
            </a:fld>
            <a:endParaRPr dirty="0">
              <a:sym typeface="Helvetica Neue"/>
            </a:endParaRPr>
          </a:p>
        </p:txBody>
      </p:sp>
      <p:sp>
        <p:nvSpPr>
          <p:cNvPr id="208" name="Google Shape;208;p21"/>
          <p:cNvSpPr/>
          <p:nvPr/>
        </p:nvSpPr>
        <p:spPr>
          <a:xfrm>
            <a:off x="1687790" y="1578234"/>
            <a:ext cx="6752400"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r>
              <a:rPr lang="tr-tr" sz="1600" dirty="0">
                <a:solidFill>
                  <a:schemeClr val="dk1"/>
                </a:solidFill>
                <a:latin typeface="Arial" panose="020B0604020202020204" pitchFamily="34" charset="0"/>
                <a:ea typeface="Helvetica"/>
                <a:cs typeface="Arial" panose="020B0604020202020204" pitchFamily="34" charset="0"/>
                <a:sym typeface="Helvetica"/>
              </a:rPr>
              <a:t>İyi niyetli bir bilimsel, eğitimsel veya ticari bilgi alışverişinin bir parçası olarak aşağıdaki yönergeler kapsamında HCP'lere seyahat ve yemek sağlanabilir:</a:t>
            </a:r>
          </a:p>
          <a:p>
            <a:pPr marL="457200" lvl="0" indent="-304800">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Makul seyahat ekonomi sınıfıdır</a:t>
            </a:r>
          </a:p>
          <a:p>
            <a:pPr marL="457200" lvl="0" indent="-304800">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Ticari, eğitimsel veya bilimsel bilgilerin iyi niyetli sunumunun </a:t>
            </a:r>
            <a:br>
              <a:rPr lang="en-US" sz="1600" dirty="0">
                <a:solidFill>
                  <a:schemeClr val="dk1"/>
                </a:solidFill>
                <a:latin typeface="Arial" panose="020B0604020202020204" pitchFamily="34" charset="0"/>
                <a:ea typeface="Helvetica"/>
                <a:cs typeface="Arial" panose="020B0604020202020204" pitchFamily="34" charset="0"/>
                <a:sym typeface="Helvetica"/>
              </a:rPr>
            </a:br>
            <a:r>
              <a:rPr lang="tr-tr" sz="1600" dirty="0">
                <a:solidFill>
                  <a:schemeClr val="dk1"/>
                </a:solidFill>
                <a:latin typeface="Arial" panose="020B0604020202020204" pitchFamily="34" charset="0"/>
                <a:ea typeface="Helvetica"/>
                <a:cs typeface="Arial" panose="020B0604020202020204" pitchFamily="34" charset="0"/>
                <a:sym typeface="Helvetica"/>
              </a:rPr>
              <a:t>bir parçası olarak yemek sağlanabilir</a:t>
            </a:r>
          </a:p>
          <a:p>
            <a:pPr marL="457200" lvl="0" indent="-304800">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Ticari ve eğitici sunuma elverişli konum</a:t>
            </a:r>
          </a:p>
          <a:p>
            <a:pPr marL="457200" lvl="0" indent="-304800">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Makul, hastalara fayda sağlayan ve eğitici hediyeler </a:t>
            </a:r>
            <a:br>
              <a:rPr lang="en-US" sz="1600" dirty="0">
                <a:solidFill>
                  <a:schemeClr val="dk1"/>
                </a:solidFill>
                <a:latin typeface="Arial" panose="020B0604020202020204" pitchFamily="34" charset="0"/>
                <a:ea typeface="Helvetica"/>
                <a:cs typeface="Arial" panose="020B0604020202020204" pitchFamily="34" charset="0"/>
                <a:sym typeface="Helvetica"/>
              </a:rPr>
            </a:br>
            <a:r>
              <a:rPr lang="tr-tr" sz="1600" dirty="0">
                <a:solidFill>
                  <a:schemeClr val="dk1"/>
                </a:solidFill>
                <a:latin typeface="Arial" panose="020B0604020202020204" pitchFamily="34" charset="0"/>
                <a:ea typeface="Helvetica"/>
                <a:cs typeface="Arial" panose="020B0604020202020204" pitchFamily="34" charset="0"/>
                <a:sym typeface="Helvetica"/>
              </a:rPr>
              <a:t>(ör. tıp ders kitapları, anatomik modeller)</a:t>
            </a:r>
          </a:p>
        </p:txBody>
      </p:sp>
      <p:sp>
        <p:nvSpPr>
          <p:cNvPr id="209" name="Google Shape;209;p21"/>
          <p:cNvSpPr/>
          <p:nvPr/>
        </p:nvSpPr>
        <p:spPr>
          <a:xfrm>
            <a:off x="1687790" y="3919516"/>
            <a:ext cx="6168183" cy="1758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r>
              <a:rPr lang="tr-tr" sz="1600" dirty="0">
                <a:solidFill>
                  <a:schemeClr val="dk1"/>
                </a:solidFill>
                <a:latin typeface="Arial" panose="020B0604020202020204" pitchFamily="34" charset="0"/>
                <a:ea typeface="Helvetica"/>
                <a:cs typeface="Arial" panose="020B0604020202020204" pitchFamily="34" charset="0"/>
                <a:sym typeface="Helvetica"/>
              </a:rPr>
              <a:t>Şunlar HCP'lere sağlanamaz:</a:t>
            </a:r>
          </a:p>
          <a:p>
            <a:pPr marL="457200" lvl="0" indent="-304800">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Eşler, HCP'lerin konukları ya da yemek veya etkinlik </a:t>
            </a:r>
            <a:br>
              <a:rPr lang="en-US" sz="1600" dirty="0">
                <a:solidFill>
                  <a:schemeClr val="dk1"/>
                </a:solidFill>
                <a:latin typeface="Arial" panose="020B0604020202020204" pitchFamily="34" charset="0"/>
                <a:ea typeface="Helvetica"/>
                <a:cs typeface="Arial" panose="020B0604020202020204" pitchFamily="34" charset="0"/>
                <a:sym typeface="Helvetica"/>
              </a:rPr>
            </a:br>
            <a:r>
              <a:rPr lang="tr-tr" sz="1600" dirty="0">
                <a:solidFill>
                  <a:schemeClr val="dk1"/>
                </a:solidFill>
                <a:latin typeface="Arial" panose="020B0604020202020204" pitchFamily="34" charset="0"/>
                <a:ea typeface="Helvetica"/>
                <a:cs typeface="Arial" panose="020B0604020202020204" pitchFamily="34" charset="0"/>
                <a:sym typeface="Helvetica"/>
              </a:rPr>
              <a:t>ile gerçek bir ilgisi olmayan başka herhangi bir kişi için yemek ya da seyahat</a:t>
            </a:r>
          </a:p>
          <a:p>
            <a:pPr marL="457200" lvl="0" indent="-304800">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HCP'lerle iş görüşmesi için elverişli olmayan yemekler</a:t>
            </a:r>
          </a:p>
          <a:p>
            <a:pPr marL="457200" lvl="0" indent="-304800">
              <a:buClr>
                <a:schemeClr val="dk1"/>
              </a:buClr>
              <a:buSzPts val="1200"/>
              <a:buFont typeface="Helvetica"/>
              <a:buChar char="●"/>
            </a:pPr>
            <a:r>
              <a:rPr lang="tr-tr" sz="1600" dirty="0">
                <a:solidFill>
                  <a:schemeClr val="dk1"/>
                </a:solidFill>
                <a:latin typeface="Arial" panose="020B0604020202020204" pitchFamily="34" charset="0"/>
                <a:ea typeface="Helvetica"/>
                <a:cs typeface="Arial" panose="020B0604020202020204" pitchFamily="34" charset="0"/>
                <a:sym typeface="Helvetica"/>
              </a:rPr>
              <a:t>Eğitici olmayan hediyeler (ör. çiçekler, şarap, nakit para)</a:t>
            </a:r>
          </a:p>
        </p:txBody>
      </p:sp>
      <p:sp>
        <p:nvSpPr>
          <p:cNvPr id="210" name="Google Shape;210;p21"/>
          <p:cNvSpPr/>
          <p:nvPr/>
        </p:nvSpPr>
        <p:spPr>
          <a:xfrm>
            <a:off x="1736966" y="949183"/>
            <a:ext cx="3204150"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tr-tr" sz="2400" b="1" dirty="0">
                <a:solidFill>
                  <a:schemeClr val="accent5">
                    <a:lumMod val="50000"/>
                  </a:schemeClr>
                </a:solidFill>
                <a:latin typeface="Arial Black" panose="020B0A04020102020204" pitchFamily="34" charset="0"/>
                <a:cs typeface="Arial" panose="020B0604020202020204" pitchFamily="34" charset="0"/>
              </a:rPr>
              <a:t>Şunlar Yapılabilir</a:t>
            </a:r>
            <a:endParaRPr sz="2400" b="1" dirty="0">
              <a:solidFill>
                <a:schemeClr val="accent5">
                  <a:lumMod val="50000"/>
                </a:schemeClr>
              </a:solidFill>
              <a:latin typeface="Arial Black" panose="020B0A04020102020204" pitchFamily="34" charset="0"/>
              <a:cs typeface="Arial" panose="020B0604020202020204" pitchFamily="34" charset="0"/>
            </a:endParaRPr>
          </a:p>
        </p:txBody>
      </p:sp>
      <p:sp>
        <p:nvSpPr>
          <p:cNvPr id="211" name="Google Shape;211;p21"/>
          <p:cNvSpPr/>
          <p:nvPr/>
        </p:nvSpPr>
        <p:spPr>
          <a:xfrm>
            <a:off x="1791028" y="3748157"/>
            <a:ext cx="3150087" cy="295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tr-tr" sz="2400" b="1" dirty="0">
                <a:solidFill>
                  <a:srgbClr val="C00000"/>
                </a:solidFill>
                <a:latin typeface="Arial Black" panose="020B0A04020102020204" pitchFamily="34" charset="0"/>
                <a:cs typeface="Arial" panose="020B0604020202020204" pitchFamily="34" charset="0"/>
              </a:rPr>
              <a:t>Şunlar Yapılamaz</a:t>
            </a:r>
            <a:endParaRPr sz="2400" b="1" dirty="0">
              <a:solidFill>
                <a:srgbClr val="C00000"/>
              </a:solidFill>
              <a:latin typeface="Arial Black" panose="020B0A04020102020204" pitchFamily="34" charset="0"/>
              <a:cs typeface="Arial" panose="020B0604020202020204" pitchFamily="34" charset="0"/>
            </a:endParaRPr>
          </a:p>
        </p:txBody>
      </p:sp>
      <p:sp>
        <p:nvSpPr>
          <p:cNvPr id="14" name="Google Shape;198;p20">
            <a:extLst>
              <a:ext uri="{FF2B5EF4-FFF2-40B4-BE49-F238E27FC236}">
                <a16:creationId xmlns:a16="http://schemas.microsoft.com/office/drawing/2014/main" id="{94996728-5624-46A8-B39C-FEA5013EFAD5}"/>
              </a:ext>
            </a:extLst>
          </p:cNvPr>
          <p:cNvSpPr/>
          <p:nvPr/>
        </p:nvSpPr>
        <p:spPr>
          <a:xfrm>
            <a:off x="839098" y="5702025"/>
            <a:ext cx="3783600" cy="4617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Kamu İhaleleri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5" name="Google Shape;199;p20">
            <a:extLst>
              <a:ext uri="{FF2B5EF4-FFF2-40B4-BE49-F238E27FC236}">
                <a16:creationId xmlns:a16="http://schemas.microsoft.com/office/drawing/2014/main" id="{50262E9F-7616-41E9-AB28-6573B5785C9D}"/>
              </a:ext>
            </a:extLst>
          </p:cNvPr>
          <p:cNvSpPr/>
          <p:nvPr/>
        </p:nvSpPr>
        <p:spPr>
          <a:xfrm>
            <a:off x="4270247" y="5702025"/>
            <a:ext cx="3783600" cy="461700"/>
          </a:xfrm>
          <a:prstGeom prst="chevron">
            <a:avLst>
              <a:gd name="adj"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Alt Distribütörler/Temsilciler</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sp>
        <p:nvSpPr>
          <p:cNvPr id="16" name="Google Shape;200;p20">
            <a:extLst>
              <a:ext uri="{FF2B5EF4-FFF2-40B4-BE49-F238E27FC236}">
                <a16:creationId xmlns:a16="http://schemas.microsoft.com/office/drawing/2014/main" id="{B5AE87CF-47CB-497D-80A5-B4C43FB1B865}"/>
              </a:ext>
            </a:extLst>
          </p:cNvPr>
          <p:cNvSpPr/>
          <p:nvPr/>
        </p:nvSpPr>
        <p:spPr>
          <a:xfrm>
            <a:off x="7541714" y="5702024"/>
            <a:ext cx="3783600" cy="757769"/>
          </a:xfrm>
          <a:prstGeom prst="chevron">
            <a:avLst>
              <a:gd name="adj"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HCP Etkileşimleri</a:t>
            </a:r>
            <a:endParaRPr sz="1200" b="1" dirty="0">
              <a:solidFill>
                <a:srgbClr val="FFFFFF"/>
              </a:solidFill>
              <a:latin typeface="Arial" panose="020B0604020202020204" pitchFamily="34" charset="0"/>
              <a:ea typeface="Helvetica"/>
              <a:cs typeface="Arial" panose="020B0604020202020204" pitchFamily="34" charset="0"/>
              <a:sym typeface="Helvetica"/>
            </a:endParaRPr>
          </a:p>
        </p:txBody>
      </p:sp>
      <p:pic>
        <p:nvPicPr>
          <p:cNvPr id="6" name="Picture 5" descr="A picture containing object, clipart&#10;&#10;Description automatically generated">
            <a:extLst>
              <a:ext uri="{FF2B5EF4-FFF2-40B4-BE49-F238E27FC236}">
                <a16:creationId xmlns:a16="http://schemas.microsoft.com/office/drawing/2014/main" id="{FE26B42A-B87D-4331-BACE-2153CE6DD7F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585758" y="742844"/>
            <a:ext cx="1151208" cy="1452473"/>
          </a:xfrm>
          <a:prstGeom prst="rect">
            <a:avLst/>
          </a:prstGeom>
        </p:spPr>
      </p:pic>
      <p:pic>
        <p:nvPicPr>
          <p:cNvPr id="8" name="Picture 7" descr="A picture containing object, clipart&#10;&#10;Description automatically generated">
            <a:extLst>
              <a:ext uri="{FF2B5EF4-FFF2-40B4-BE49-F238E27FC236}">
                <a16:creationId xmlns:a16="http://schemas.microsoft.com/office/drawing/2014/main" id="{0C62C886-A7C0-499C-AE8C-B11D14E529C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589086" y="3466380"/>
            <a:ext cx="1201943" cy="1452474"/>
          </a:xfrm>
          <a:prstGeom prst="rect">
            <a:avLst/>
          </a:prstGeom>
        </p:spPr>
      </p:pic>
      <p:pic>
        <p:nvPicPr>
          <p:cNvPr id="17" name="Google Shape;226;p22">
            <a:extLst>
              <a:ext uri="{FF2B5EF4-FFF2-40B4-BE49-F238E27FC236}">
                <a16:creationId xmlns:a16="http://schemas.microsoft.com/office/drawing/2014/main" id="{903CD5E6-29A6-4ECE-96E0-8D22239200B9}"/>
              </a:ext>
            </a:extLst>
          </p:cNvPr>
          <p:cNvPicPr preferRelativeResize="0"/>
          <p:nvPr/>
        </p:nvPicPr>
        <p:blipFill>
          <a:blip r:embed="rId7">
            <a:alphaModFix/>
          </a:blip>
          <a:stretch>
            <a:fillRect/>
          </a:stretch>
        </p:blipFill>
        <p:spPr>
          <a:xfrm>
            <a:off x="8610600" y="2195317"/>
            <a:ext cx="2569509" cy="19973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068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3"/>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237" name="Google Shape;237;p2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000" b="1" dirty="0">
                <a:solidFill>
                  <a:srgbClr val="AACFD0"/>
                </a:solidFill>
                <a:latin typeface="Arial" panose="020B0604020202020204" pitchFamily="34" charset="0"/>
                <a:ea typeface="Helvetica Neue"/>
                <a:cs typeface="Arial" panose="020B0604020202020204" pitchFamily="34" charset="0"/>
                <a:sym typeface="Helvetica Neue"/>
              </a:rPr>
              <a:t>ABAC Yasaları ve Düzenlemeleri </a:t>
            </a:r>
            <a:br>
              <a:rPr lang="en-US" sz="2000" b="1" dirty="0">
                <a:solidFill>
                  <a:srgbClr val="AACFD0"/>
                </a:solidFill>
                <a:latin typeface="Arial" panose="020B0604020202020204" pitchFamily="34" charset="0"/>
                <a:ea typeface="Helvetica Neue"/>
                <a:cs typeface="Arial" panose="020B0604020202020204" pitchFamily="34" charset="0"/>
                <a:sym typeface="Helvetica Neue"/>
              </a:rPr>
            </a:br>
            <a:r>
              <a:rPr lang="tr-tr" sz="2000" b="1" dirty="0">
                <a:solidFill>
                  <a:srgbClr val="AACFD0"/>
                </a:solidFill>
                <a:latin typeface="Arial" panose="020B0604020202020204" pitchFamily="34" charset="0"/>
                <a:ea typeface="Helvetica Neue"/>
                <a:cs typeface="Arial" panose="020B0604020202020204" pitchFamily="34" charset="0"/>
                <a:sym typeface="Helvetica Neue"/>
              </a:rPr>
              <a:t>ile Uyum</a:t>
            </a:r>
            <a:endParaRPr sz="20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238" name="Google Shape;23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22</a:t>
            </a:fld>
            <a:endParaRPr dirty="0">
              <a:sym typeface="Helvetica Neue"/>
            </a:endParaRPr>
          </a:p>
        </p:txBody>
      </p:sp>
      <p:pic>
        <p:nvPicPr>
          <p:cNvPr id="239" name="Google Shape;239;p23"/>
          <p:cNvPicPr preferRelativeResize="0"/>
          <p:nvPr/>
        </p:nvPicPr>
        <p:blipFill rotWithShape="1">
          <a:blip r:embed="rId4">
            <a:alphaModFix/>
          </a:blip>
          <a:srcRect/>
          <a:stretch/>
        </p:blipFill>
        <p:spPr>
          <a:xfrm>
            <a:off x="6995144" y="2374007"/>
            <a:ext cx="3825766" cy="2897884"/>
          </a:xfrm>
          <a:prstGeom prst="rect">
            <a:avLst/>
          </a:prstGeom>
          <a:ln>
            <a:noFill/>
          </a:ln>
          <a:effectLst>
            <a:outerShdw blurRad="292100" dist="139700" dir="2700000" algn="tl" rotWithShape="0">
              <a:srgbClr val="333333">
                <a:alpha val="65000"/>
              </a:srgbClr>
            </a:outerShdw>
          </a:effectLst>
        </p:spPr>
      </p:pic>
      <p:sp>
        <p:nvSpPr>
          <p:cNvPr id="241" name="Google Shape;241;p23"/>
          <p:cNvSpPr/>
          <p:nvPr/>
        </p:nvSpPr>
        <p:spPr>
          <a:xfrm>
            <a:off x="474236" y="2179598"/>
            <a:ext cx="6221447" cy="2793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24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Kendinizin (ya da başkalarının) ABAC yasaları ve düzenlemeleriyle ilgili her türlü endişeniz hakkında amirinizle konuşun</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Sektör Etik Kurallarına Başvurun</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914400" lvl="1" indent="-304800"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MedTech</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914400" lvl="1" indent="-304800"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AdvaMed</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Ürünlerinin dağıtımını yaptığınız </a:t>
            </a:r>
            <a:r>
              <a:rPr lang="tr-tr" sz="2000">
                <a:solidFill>
                  <a:schemeClr val="dk1"/>
                </a:solidFill>
                <a:latin typeface="Arial" panose="020B0604020202020204" pitchFamily="34" charset="0"/>
                <a:ea typeface="Helvetica"/>
                <a:cs typeface="Arial" panose="020B0604020202020204" pitchFamily="34" charset="0"/>
                <a:sym typeface="Helvetica"/>
              </a:rPr>
              <a:t>şirketlerin </a:t>
            </a:r>
            <a:br>
              <a:rPr lang="en-US" sz="2000">
                <a:solidFill>
                  <a:schemeClr val="dk1"/>
                </a:solidFill>
                <a:latin typeface="Arial" panose="020B0604020202020204" pitchFamily="34" charset="0"/>
                <a:ea typeface="Helvetica"/>
                <a:cs typeface="Arial" panose="020B0604020202020204" pitchFamily="34" charset="0"/>
                <a:sym typeface="Helvetica"/>
              </a:rPr>
            </a:br>
            <a:r>
              <a:rPr lang="tr-tr" sz="2000">
                <a:solidFill>
                  <a:schemeClr val="dk1"/>
                </a:solidFill>
                <a:latin typeface="Arial" panose="020B0604020202020204" pitchFamily="34" charset="0"/>
                <a:ea typeface="Helvetica"/>
                <a:cs typeface="Arial" panose="020B0604020202020204" pitchFamily="34" charset="0"/>
                <a:sym typeface="Helvetica"/>
              </a:rPr>
              <a:t>etik </a:t>
            </a:r>
            <a:r>
              <a:rPr lang="tr-tr" sz="2000" dirty="0">
                <a:solidFill>
                  <a:schemeClr val="dk1"/>
                </a:solidFill>
                <a:latin typeface="Arial" panose="020B0604020202020204" pitchFamily="34" charset="0"/>
                <a:ea typeface="Helvetica"/>
                <a:cs typeface="Arial" panose="020B0604020202020204" pitchFamily="34" charset="0"/>
                <a:sym typeface="Helvetica"/>
              </a:rPr>
              <a:t>yardım hatlarına başvurun</a:t>
            </a:r>
            <a:endParaRPr sz="2000" dirty="0">
              <a:solidFill>
                <a:schemeClr val="dk1"/>
              </a:solidFill>
              <a:latin typeface="Arial" panose="020B0604020202020204" pitchFamily="34" charset="0"/>
              <a:ea typeface="Helvetica"/>
              <a:cs typeface="Arial" panose="020B0604020202020204" pitchFamily="34" charset="0"/>
              <a:sym typeface="Helvetica"/>
            </a:endParaRPr>
          </a:p>
        </p:txBody>
      </p:sp>
      <p:sp>
        <p:nvSpPr>
          <p:cNvPr id="2" name="TextBox 1">
            <a:extLst>
              <a:ext uri="{FF2B5EF4-FFF2-40B4-BE49-F238E27FC236}">
                <a16:creationId xmlns:a16="http://schemas.microsoft.com/office/drawing/2014/main" id="{08208005-398F-4D8B-81D0-D773934FF514}"/>
              </a:ext>
            </a:extLst>
          </p:cNvPr>
          <p:cNvSpPr txBox="1"/>
          <p:nvPr/>
        </p:nvSpPr>
        <p:spPr>
          <a:xfrm>
            <a:off x="474236" y="1592952"/>
            <a:ext cx="11186822" cy="954107"/>
          </a:xfrm>
          <a:prstGeom prst="rect">
            <a:avLst/>
          </a:prstGeom>
          <a:noFill/>
        </p:spPr>
        <p:txBody>
          <a:bodyPr wrap="square" rtlCol="0">
            <a:spAutoFit/>
          </a:bodyPr>
          <a:lstStyle/>
          <a:p>
            <a:pPr lvl="0"/>
            <a:r>
              <a:rPr lang="tr-tr" sz="2800" b="1" dirty="0">
                <a:solidFill>
                  <a:schemeClr val="dk1"/>
                </a:solidFill>
                <a:latin typeface="Arial Black" panose="020B0A04020102020204" pitchFamily="34" charset="0"/>
                <a:ea typeface="Helvetica"/>
                <a:cs typeface="Arial" panose="020B0604020202020204" pitchFamily="34" charset="0"/>
                <a:sym typeface="Helvetica"/>
              </a:rPr>
              <a:t>Herhangi bir sorunuz veya endişeniz varsa </a:t>
            </a:r>
            <a:br>
              <a:rPr lang="en-US" sz="2800" b="1" dirty="0">
                <a:solidFill>
                  <a:schemeClr val="dk1"/>
                </a:solidFill>
                <a:latin typeface="Arial Black" panose="020B0A04020102020204" pitchFamily="34" charset="0"/>
                <a:ea typeface="Helvetica"/>
                <a:cs typeface="Arial" panose="020B0604020202020204" pitchFamily="34" charset="0"/>
                <a:sym typeface="Helvetica"/>
              </a:rPr>
            </a:br>
            <a:r>
              <a:rPr lang="tr-tr" sz="2800" b="1" dirty="0">
                <a:solidFill>
                  <a:schemeClr val="dk1"/>
                </a:solidFill>
                <a:latin typeface="Arial Black" panose="020B0A04020102020204" pitchFamily="34" charset="0"/>
                <a:ea typeface="Helvetica"/>
                <a:cs typeface="Arial" panose="020B0604020202020204" pitchFamily="34" charset="0"/>
                <a:sym typeface="Helvetica"/>
              </a:rPr>
              <a:t>ne yapabilirsiniz?</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3"/>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237" name="Google Shape;237;p2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000" b="1" dirty="0">
                <a:solidFill>
                  <a:srgbClr val="AACFD0"/>
                </a:solidFill>
                <a:latin typeface="Arial" panose="020B0604020202020204" pitchFamily="34" charset="0"/>
                <a:ea typeface="Helvetica Neue"/>
                <a:cs typeface="Arial" panose="020B0604020202020204" pitchFamily="34" charset="0"/>
                <a:sym typeface="Helvetica Neue"/>
              </a:rPr>
              <a:t>ABAC Yasaları ve Düzenlemeleri </a:t>
            </a:r>
            <a:br>
              <a:rPr lang="en-US" sz="2000" b="1" dirty="0">
                <a:solidFill>
                  <a:srgbClr val="AACFD0"/>
                </a:solidFill>
                <a:latin typeface="Arial" panose="020B0604020202020204" pitchFamily="34" charset="0"/>
                <a:ea typeface="Helvetica Neue"/>
                <a:cs typeface="Arial" panose="020B0604020202020204" pitchFamily="34" charset="0"/>
                <a:sym typeface="Helvetica Neue"/>
              </a:rPr>
            </a:br>
            <a:r>
              <a:rPr lang="tr-tr" sz="2000" b="1" dirty="0">
                <a:solidFill>
                  <a:srgbClr val="AACFD0"/>
                </a:solidFill>
                <a:latin typeface="Arial" panose="020B0604020202020204" pitchFamily="34" charset="0"/>
                <a:ea typeface="Helvetica Neue"/>
                <a:cs typeface="Arial" panose="020B0604020202020204" pitchFamily="34" charset="0"/>
                <a:sym typeface="Helvetica Neue"/>
              </a:rPr>
              <a:t>ile Uyum</a:t>
            </a:r>
            <a:endParaRPr sz="20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238" name="Google Shape;23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23</a:t>
            </a:fld>
            <a:endParaRPr dirty="0">
              <a:sym typeface="Helvetica Neue"/>
            </a:endParaRPr>
          </a:p>
        </p:txBody>
      </p:sp>
      <p:pic>
        <p:nvPicPr>
          <p:cNvPr id="239" name="Google Shape;239;p23"/>
          <p:cNvPicPr preferRelativeResize="0"/>
          <p:nvPr/>
        </p:nvPicPr>
        <p:blipFill rotWithShape="1">
          <a:blip r:embed="rId4">
            <a:alphaModFix/>
          </a:blip>
          <a:srcRect/>
          <a:stretch/>
        </p:blipFill>
        <p:spPr>
          <a:xfrm>
            <a:off x="6786225" y="1795035"/>
            <a:ext cx="4190727" cy="2793548"/>
          </a:xfrm>
          <a:prstGeom prst="rect">
            <a:avLst/>
          </a:prstGeom>
          <a:ln>
            <a:noFill/>
          </a:ln>
          <a:effectLst>
            <a:outerShdw blurRad="292100" dist="139700" dir="2700000" algn="tl" rotWithShape="0">
              <a:srgbClr val="333333">
                <a:alpha val="65000"/>
              </a:srgbClr>
            </a:outerShdw>
          </a:effectLst>
        </p:spPr>
      </p:pic>
      <p:sp>
        <p:nvSpPr>
          <p:cNvPr id="241" name="Google Shape;241;p23"/>
          <p:cNvSpPr/>
          <p:nvPr/>
        </p:nvSpPr>
        <p:spPr>
          <a:xfrm>
            <a:off x="585121" y="1871007"/>
            <a:ext cx="6015976" cy="27936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lvl="0">
              <a:buClr>
                <a:schemeClr val="dk1"/>
              </a:buClr>
              <a:buSzPts val="1500"/>
            </a:pPr>
            <a:r>
              <a:rPr lang="tr-tr" sz="3200" spc="-20" dirty="0">
                <a:solidFill>
                  <a:schemeClr val="bg2"/>
                </a:solidFill>
                <a:latin typeface="Arial Black" panose="020B0A04020102020204" pitchFamily="34" charset="0"/>
                <a:ea typeface="Helvetica"/>
                <a:cs typeface="Arial" panose="020B0604020202020204" pitchFamily="34" charset="0"/>
                <a:sym typeface="Helvetica"/>
              </a:rPr>
              <a:t>Hem </a:t>
            </a:r>
            <a:r>
              <a:rPr lang="tr-tr" sz="3200" b="1" spc="-20" dirty="0">
                <a:solidFill>
                  <a:schemeClr val="bg2"/>
                </a:solidFill>
                <a:latin typeface="Arial Black" panose="020B0A04020102020204" pitchFamily="34" charset="0"/>
                <a:ea typeface="Helvetica"/>
                <a:cs typeface="Arial" panose="020B0604020202020204" pitchFamily="34" charset="0"/>
                <a:sym typeface="Helvetica"/>
              </a:rPr>
              <a:t>küresel hem de yerel</a:t>
            </a:r>
            <a:r>
              <a:rPr lang="tr-tr" sz="3200" spc="-20" dirty="0">
                <a:solidFill>
                  <a:schemeClr val="bg2"/>
                </a:solidFill>
                <a:latin typeface="Arial Black" panose="020B0A04020102020204" pitchFamily="34" charset="0"/>
                <a:ea typeface="Helvetica"/>
                <a:cs typeface="Arial" panose="020B0604020202020204" pitchFamily="34" charset="0"/>
                <a:sym typeface="Helvetica"/>
              </a:rPr>
              <a:t> ABAC yasaları ve düzenlemelerini anlamak ve bunlara uyumlu olarak hareket etmek </a:t>
            </a:r>
            <a:r>
              <a:rPr lang="tr-tr" sz="3200" b="1" spc="-20" dirty="0">
                <a:solidFill>
                  <a:schemeClr val="bg2"/>
                </a:solidFill>
                <a:latin typeface="Arial Black" panose="020B0A04020102020204" pitchFamily="34" charset="0"/>
                <a:ea typeface="Helvetica"/>
                <a:cs typeface="Arial" panose="020B0604020202020204" pitchFamily="34" charset="0"/>
                <a:sym typeface="Helvetica"/>
              </a:rPr>
              <a:t>sizin </a:t>
            </a:r>
            <a:r>
              <a:rPr lang="tr-tr" sz="3200" spc="-20" dirty="0">
                <a:solidFill>
                  <a:schemeClr val="bg2"/>
                </a:solidFill>
                <a:latin typeface="Arial Black" panose="020B0A04020102020204" pitchFamily="34" charset="0"/>
                <a:ea typeface="Helvetica"/>
                <a:cs typeface="Arial" panose="020B0604020202020204" pitchFamily="34" charset="0"/>
                <a:sym typeface="Helvetica"/>
              </a:rPr>
              <a:t>sorumluluğunuzdadır</a:t>
            </a:r>
            <a:endParaRPr sz="3200" spc="-20" dirty="0">
              <a:solidFill>
                <a:schemeClr val="bg2"/>
              </a:solidFill>
              <a:latin typeface="Arial Black" panose="020B0A040201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4366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99" name="Google Shape;99;p12"/>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200" b="1" dirty="0">
                <a:solidFill>
                  <a:srgbClr val="AACFD0"/>
                </a:solidFill>
                <a:latin typeface="Arial" panose="020B0604020202020204" pitchFamily="34" charset="0"/>
                <a:ea typeface="Helvetica Neue"/>
                <a:cs typeface="Arial" panose="020B0604020202020204" pitchFamily="34" charset="0"/>
                <a:sym typeface="Helvetica Neue"/>
              </a:rPr>
              <a:t>Rüşvet ve Yolsuzluk</a:t>
            </a:r>
            <a:endParaRPr sz="2200" b="1" dirty="0">
              <a:solidFill>
                <a:srgbClr val="AACFD0"/>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tr-tr" sz="2200" b="1" dirty="0">
                <a:solidFill>
                  <a:srgbClr val="AACFD0"/>
                </a:solidFill>
                <a:latin typeface="Arial" panose="020B0604020202020204" pitchFamily="34" charset="0"/>
                <a:ea typeface="Helvetica Neue"/>
                <a:cs typeface="Arial" panose="020B0604020202020204" pitchFamily="34" charset="0"/>
                <a:sym typeface="Helvetica Neue"/>
              </a:rPr>
              <a:t>Tanımlar</a:t>
            </a:r>
            <a:endParaRPr sz="22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02" name="Google Shape;102;p12"/>
          <p:cNvSpPr/>
          <p:nvPr/>
        </p:nvSpPr>
        <p:spPr>
          <a:xfrm>
            <a:off x="190364" y="1413463"/>
            <a:ext cx="4139897" cy="365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tr" sz="2800" b="1" dirty="0">
                <a:latin typeface="Arial Black" panose="020B0A04020102020204" pitchFamily="34" charset="0"/>
                <a:cs typeface="Arial" panose="020B0604020202020204" pitchFamily="34" charset="0"/>
              </a:rPr>
              <a:t>Yolsuzluk Nedir?</a:t>
            </a:r>
            <a:endParaRPr sz="2800" b="1" dirty="0">
              <a:latin typeface="Arial Black" panose="020B0A04020102020204" pitchFamily="34" charset="0"/>
              <a:cs typeface="Arial" panose="020B0604020202020204" pitchFamily="34" charset="0"/>
            </a:endParaRPr>
          </a:p>
        </p:txBody>
      </p:sp>
      <p:sp>
        <p:nvSpPr>
          <p:cNvPr id="103" name="Google Shape;103;p12"/>
          <p:cNvSpPr/>
          <p:nvPr/>
        </p:nvSpPr>
        <p:spPr>
          <a:xfrm>
            <a:off x="587343" y="3106378"/>
            <a:ext cx="5096457" cy="15177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tr-tr" sz="2400" b="1" dirty="0">
                <a:solidFill>
                  <a:schemeClr val="tx1"/>
                </a:solidFill>
                <a:latin typeface="Arial" panose="020B0604020202020204" pitchFamily="34" charset="0"/>
                <a:ea typeface="Helvetica"/>
                <a:cs typeface="Arial" panose="020B0604020202020204" pitchFamily="34" charset="0"/>
                <a:sym typeface="Helvetica"/>
              </a:rPr>
              <a:t>Özellikle güçlü </a:t>
            </a:r>
            <a:br>
              <a:rPr lang="en-US" sz="2400" b="1" dirty="0">
                <a:solidFill>
                  <a:schemeClr val="tx1"/>
                </a:solidFill>
                <a:latin typeface="Arial" panose="020B0604020202020204" pitchFamily="34" charset="0"/>
                <a:ea typeface="Helvetica"/>
                <a:cs typeface="Arial" panose="020B0604020202020204" pitchFamily="34" charset="0"/>
                <a:sym typeface="Helvetica"/>
              </a:rPr>
            </a:br>
            <a:r>
              <a:rPr lang="tr-tr" sz="2400" b="1" dirty="0">
                <a:solidFill>
                  <a:schemeClr val="tx1"/>
                </a:solidFill>
                <a:latin typeface="Arial" panose="020B0604020202020204" pitchFamily="34" charset="0"/>
                <a:ea typeface="Helvetica"/>
                <a:cs typeface="Arial" panose="020B0604020202020204" pitchFamily="34" charset="0"/>
                <a:sym typeface="Helvetica"/>
              </a:rPr>
              <a:t>konumdaki kişiler tarafından gerçekleştirilen, dürüst olmayan ya da yasa dışı davranışlar. Yolsuzluk şunlar gibi eylemleri kapsayabilir:</a:t>
            </a:r>
            <a:r>
              <a:rPr lang="tr-tr" sz="2400" dirty="0">
                <a:solidFill>
                  <a:schemeClr val="tx1"/>
                </a:solidFill>
                <a:latin typeface="Arial" panose="020B0604020202020204" pitchFamily="34" charset="0"/>
                <a:ea typeface="Helvetica"/>
                <a:cs typeface="Arial" panose="020B0604020202020204" pitchFamily="34" charset="0"/>
                <a:sym typeface="Helvetica"/>
              </a:rPr>
              <a:t>​</a:t>
            </a:r>
            <a:endParaRPr sz="2400" dirty="0">
              <a:solidFill>
                <a:schemeClr val="tx1"/>
              </a:solidFill>
              <a:latin typeface="Arial" panose="020B0604020202020204" pitchFamily="34" charset="0"/>
              <a:ea typeface="Helvetica"/>
              <a:cs typeface="Arial" panose="020B0604020202020204" pitchFamily="34" charset="0"/>
              <a:sym typeface="Helvetica"/>
            </a:endParaRPr>
          </a:p>
          <a:p>
            <a:pPr marL="346075" lvl="0" indent="-346075" algn="l" rtl="0">
              <a:lnSpc>
                <a:spcPct val="100000"/>
              </a:lnSpc>
              <a:spcBef>
                <a:spcPts val="0"/>
              </a:spcBef>
              <a:spcAft>
                <a:spcPts val="0"/>
              </a:spcAft>
              <a:buClr>
                <a:schemeClr val="dk1"/>
              </a:buClr>
              <a:buSzPts val="1200"/>
              <a:buFont typeface="Helvetica"/>
              <a:buChar char="●"/>
            </a:pPr>
            <a:r>
              <a:rPr lang="tr-tr" sz="2400" dirty="0">
                <a:solidFill>
                  <a:schemeClr val="tx1"/>
                </a:solidFill>
                <a:latin typeface="Arial" panose="020B0604020202020204" pitchFamily="34" charset="0"/>
                <a:ea typeface="Helvetica"/>
                <a:cs typeface="Arial" panose="020B0604020202020204" pitchFamily="34" charset="0"/>
                <a:sym typeface="Helvetica"/>
              </a:rPr>
              <a:t>Rüşvet</a:t>
            </a:r>
            <a:endParaRPr sz="2400" dirty="0">
              <a:solidFill>
                <a:schemeClr val="tx1"/>
              </a:solidFill>
              <a:latin typeface="Arial" panose="020B0604020202020204" pitchFamily="34" charset="0"/>
              <a:ea typeface="Helvetica"/>
              <a:cs typeface="Arial" panose="020B0604020202020204" pitchFamily="34" charset="0"/>
              <a:sym typeface="Helvetica"/>
            </a:endParaRPr>
          </a:p>
          <a:p>
            <a:pPr marL="346075" lvl="0" indent="-346075" algn="l" rtl="0">
              <a:lnSpc>
                <a:spcPct val="100000"/>
              </a:lnSpc>
              <a:spcBef>
                <a:spcPts val="0"/>
              </a:spcBef>
              <a:spcAft>
                <a:spcPts val="0"/>
              </a:spcAft>
              <a:buClr>
                <a:schemeClr val="dk1"/>
              </a:buClr>
              <a:buSzPts val="1200"/>
              <a:buFont typeface="Helvetica"/>
              <a:buChar char="●"/>
            </a:pPr>
            <a:r>
              <a:rPr lang="tr-tr" sz="2400" dirty="0">
                <a:solidFill>
                  <a:schemeClr val="tx1"/>
                </a:solidFill>
                <a:latin typeface="Arial" panose="020B0604020202020204" pitchFamily="34" charset="0"/>
                <a:ea typeface="Helvetica"/>
                <a:cs typeface="Arial" panose="020B0604020202020204" pitchFamily="34" charset="0"/>
                <a:sym typeface="Helvetica"/>
              </a:rPr>
              <a:t>Komisyon</a:t>
            </a:r>
            <a:endParaRPr sz="2400" dirty="0">
              <a:solidFill>
                <a:schemeClr val="tx1"/>
              </a:solidFill>
              <a:latin typeface="Arial" panose="020B0604020202020204" pitchFamily="34" charset="0"/>
              <a:ea typeface="Helvetica"/>
              <a:cs typeface="Arial" panose="020B0604020202020204" pitchFamily="34" charset="0"/>
              <a:sym typeface="Helvetica"/>
            </a:endParaRPr>
          </a:p>
          <a:p>
            <a:pPr marL="346075" lvl="0" indent="-346075" algn="l" rtl="0">
              <a:lnSpc>
                <a:spcPct val="100000"/>
              </a:lnSpc>
              <a:spcBef>
                <a:spcPts val="0"/>
              </a:spcBef>
              <a:spcAft>
                <a:spcPts val="0"/>
              </a:spcAft>
              <a:buClr>
                <a:schemeClr val="dk1"/>
              </a:buClr>
              <a:buSzPts val="1200"/>
              <a:buFont typeface="Helvetica"/>
              <a:buChar char="●"/>
            </a:pPr>
            <a:r>
              <a:rPr lang="tr-tr" sz="2400" dirty="0">
                <a:solidFill>
                  <a:schemeClr val="tx1"/>
                </a:solidFill>
                <a:latin typeface="Arial" panose="020B0604020202020204" pitchFamily="34" charset="0"/>
                <a:ea typeface="Helvetica"/>
                <a:cs typeface="Arial" panose="020B0604020202020204" pitchFamily="34" charset="0"/>
                <a:sym typeface="Helvetica"/>
              </a:rPr>
              <a:t>Kamu görevini kötüye kullanma</a:t>
            </a:r>
            <a:endParaRPr sz="2400" dirty="0">
              <a:solidFill>
                <a:schemeClr val="tx1"/>
              </a:solidFill>
              <a:latin typeface="Arial" panose="020B0604020202020204" pitchFamily="34" charset="0"/>
              <a:cs typeface="Arial" panose="020B0604020202020204" pitchFamily="34" charset="0"/>
            </a:endParaRPr>
          </a:p>
        </p:txBody>
      </p:sp>
      <p:pic>
        <p:nvPicPr>
          <p:cNvPr id="104" name="Google Shape;104;p12"/>
          <p:cNvPicPr preferRelativeResize="0"/>
          <p:nvPr/>
        </p:nvPicPr>
        <p:blipFill>
          <a:blip r:embed="rId4">
            <a:alphaModFix/>
          </a:blip>
          <a:stretch>
            <a:fillRect/>
          </a:stretch>
        </p:blipFill>
        <p:spPr>
          <a:xfrm>
            <a:off x="5683800" y="1413463"/>
            <a:ext cx="5697725" cy="379922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9894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99" name="Google Shape;99;p12"/>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200" b="1" dirty="0">
                <a:solidFill>
                  <a:srgbClr val="AACFD0"/>
                </a:solidFill>
                <a:latin typeface="Arial" panose="020B0604020202020204" pitchFamily="34" charset="0"/>
                <a:ea typeface="Helvetica Neue"/>
                <a:cs typeface="Arial" panose="020B0604020202020204" pitchFamily="34" charset="0"/>
                <a:sym typeface="Helvetica Neue"/>
              </a:rPr>
              <a:t>Rüşvet ve Yolsuzluk</a:t>
            </a:r>
            <a:endParaRPr sz="2200" b="1" dirty="0">
              <a:solidFill>
                <a:srgbClr val="AACFD0"/>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0"/>
              </a:spcBef>
              <a:spcAft>
                <a:spcPts val="0"/>
              </a:spcAft>
              <a:buClr>
                <a:srgbClr val="000000"/>
              </a:buClr>
              <a:buSzPts val="2400"/>
              <a:buFont typeface="Arial"/>
              <a:buNone/>
            </a:pPr>
            <a:r>
              <a:rPr lang="tr-tr" sz="2200" b="1" dirty="0">
                <a:solidFill>
                  <a:srgbClr val="AACFD0"/>
                </a:solidFill>
                <a:latin typeface="Arial" panose="020B0604020202020204" pitchFamily="34" charset="0"/>
                <a:ea typeface="Helvetica Neue"/>
                <a:cs typeface="Arial" panose="020B0604020202020204" pitchFamily="34" charset="0"/>
                <a:sym typeface="Helvetica Neue"/>
              </a:rPr>
              <a:t>Tanımlar</a:t>
            </a:r>
            <a:endParaRPr sz="22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00" name="Google Shape;100;p12"/>
          <p:cNvSpPr/>
          <p:nvPr/>
        </p:nvSpPr>
        <p:spPr>
          <a:xfrm>
            <a:off x="178677" y="1347410"/>
            <a:ext cx="3764260" cy="365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tr" sz="2800" b="1" dirty="0">
                <a:latin typeface="Arial Black" panose="020B0A04020102020204" pitchFamily="34" charset="0"/>
                <a:cs typeface="Arial" panose="020B0604020202020204" pitchFamily="34" charset="0"/>
              </a:rPr>
              <a:t>Rüşvet nedir?</a:t>
            </a:r>
            <a:endParaRPr sz="2800" b="1" dirty="0">
              <a:latin typeface="Arial Black" panose="020B0A04020102020204" pitchFamily="34" charset="0"/>
              <a:cs typeface="Arial" panose="020B0604020202020204" pitchFamily="34" charset="0"/>
            </a:endParaRPr>
          </a:p>
        </p:txBody>
      </p:sp>
      <p:sp>
        <p:nvSpPr>
          <p:cNvPr id="101" name="Google Shape;101;p12"/>
          <p:cNvSpPr/>
          <p:nvPr/>
        </p:nvSpPr>
        <p:spPr>
          <a:xfrm>
            <a:off x="560752" y="2568965"/>
            <a:ext cx="4945314" cy="2297325"/>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tr-tr" sz="2000" b="1" dirty="0">
                <a:solidFill>
                  <a:schemeClr val="dk1"/>
                </a:solidFill>
                <a:latin typeface="Arial" panose="020B0604020202020204" pitchFamily="34" charset="0"/>
                <a:ea typeface="Helvetica"/>
                <a:cs typeface="Arial" panose="020B0604020202020204" pitchFamily="34" charset="0"/>
                <a:sym typeface="Helvetica"/>
              </a:rPr>
              <a:t>Doğrudan ya da dolaylı olarak bir ödeme yapmanın ya da almanın taahhüt edildiği bir teklif, söz ya </a:t>
            </a:r>
            <a:br>
              <a:rPr lang="en-US" sz="2000" b="1" dirty="0">
                <a:solidFill>
                  <a:schemeClr val="dk1"/>
                </a:solidFill>
                <a:latin typeface="Arial" panose="020B0604020202020204" pitchFamily="34" charset="0"/>
                <a:ea typeface="Helvetica"/>
                <a:cs typeface="Arial" panose="020B0604020202020204" pitchFamily="34" charset="0"/>
                <a:sym typeface="Helvetica"/>
              </a:rPr>
            </a:br>
            <a:r>
              <a:rPr lang="tr-tr" sz="2000" b="1" dirty="0">
                <a:solidFill>
                  <a:schemeClr val="dk1"/>
                </a:solidFill>
                <a:latin typeface="Arial" panose="020B0604020202020204" pitchFamily="34" charset="0"/>
                <a:ea typeface="Helvetica"/>
                <a:cs typeface="Arial" panose="020B0604020202020204" pitchFamily="34" charset="0"/>
                <a:sym typeface="Helvetica"/>
              </a:rPr>
              <a:t>da anlaşma: </a:t>
            </a:r>
            <a:r>
              <a:rPr lang="tr-tr" sz="2000" dirty="0">
                <a:solidFill>
                  <a:schemeClr val="dk1"/>
                </a:solidFill>
                <a:latin typeface="Arial" panose="020B0604020202020204" pitchFamily="34" charset="0"/>
                <a:ea typeface="Helvetica"/>
                <a:cs typeface="Arial" panose="020B0604020202020204" pitchFamily="34" charset="0"/>
                <a:sym typeface="Helvetica"/>
              </a:rPr>
              <a:t>​</a:t>
            </a:r>
          </a:p>
          <a:p>
            <a:pPr marL="0" lvl="0" indent="0" algn="l" rtl="0">
              <a:lnSpc>
                <a:spcPct val="100000"/>
              </a:lnSpc>
              <a:spcBef>
                <a:spcPts val="0"/>
              </a:spcBef>
              <a:spcAft>
                <a:spcPts val="0"/>
              </a:spcAft>
              <a:buClr>
                <a:schemeClr val="dk1"/>
              </a:buClr>
              <a:buSzPts val="1100"/>
              <a:buFont typeface="Arial"/>
              <a:buNone/>
            </a:pPr>
            <a:endParaRPr sz="2000" dirty="0">
              <a:solidFill>
                <a:schemeClr val="dk1"/>
              </a:solidFill>
              <a:latin typeface="Arial" panose="020B0604020202020204" pitchFamily="34" charset="0"/>
              <a:ea typeface="Helvetica"/>
              <a:cs typeface="Arial" panose="020B0604020202020204" pitchFamily="34" charset="0"/>
              <a:sym typeface="Helvetica"/>
            </a:endParaRPr>
          </a:p>
          <a:p>
            <a:pPr marL="231775" lvl="0" indent="-231775"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"Değeri olan herhangi bir şey"; ​</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231775" lvl="0" indent="-231775"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Devlet görevlisi ya da özel şahsa </a:t>
            </a:r>
            <a:br>
              <a:rPr lang="en-US" sz="2000" dirty="0">
                <a:solidFill>
                  <a:schemeClr val="dk1"/>
                </a:solidFill>
                <a:latin typeface="Arial" panose="020B0604020202020204" pitchFamily="34" charset="0"/>
                <a:ea typeface="Helvetica"/>
                <a:cs typeface="Arial" panose="020B0604020202020204" pitchFamily="34" charset="0"/>
                <a:sym typeface="Helvetica"/>
              </a:rPr>
            </a:br>
            <a:r>
              <a:rPr lang="tr-TR" sz="2000" dirty="0">
                <a:solidFill>
                  <a:schemeClr val="dk1"/>
                </a:solidFill>
                <a:latin typeface="Arial" panose="020B0604020202020204" pitchFamily="34" charset="0"/>
                <a:ea typeface="Helvetica"/>
                <a:cs typeface="Arial" panose="020B0604020202020204" pitchFamily="34" charset="0"/>
                <a:sym typeface="Helvetica"/>
              </a:rPr>
              <a:t>veya</a:t>
            </a:r>
            <a:r>
              <a:rPr lang="tr-tr" sz="2000" dirty="0">
                <a:solidFill>
                  <a:schemeClr val="dk1"/>
                </a:solidFill>
                <a:latin typeface="Arial" panose="020B0604020202020204" pitchFamily="34" charset="0"/>
                <a:ea typeface="Helvetica"/>
                <a:cs typeface="Arial" panose="020B0604020202020204" pitchFamily="34" charset="0"/>
                <a:sym typeface="Helvetica"/>
              </a:rPr>
              <a:t> bu kişiler tarafından ve ​</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231775" lvl="0" indent="-231775"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İş almak ya da mevcut bir işi elde tutmak ya da uygunsuz bir ticari avantaj elde etmek için</a:t>
            </a:r>
          </a:p>
          <a:p>
            <a:pPr marL="231775" indent="-231775">
              <a:buClr>
                <a:schemeClr val="dk1"/>
              </a:buClr>
              <a:buSzPts val="1200"/>
              <a:buFont typeface="Helvetica"/>
              <a:buChar char="●"/>
            </a:pPr>
            <a:r>
              <a:rPr lang="tr-tr" sz="2000" dirty="0">
                <a:solidFill>
                  <a:schemeClr val="dk1"/>
                </a:solidFill>
                <a:latin typeface="Arial" panose="020B0604020202020204" pitchFamily="34" charset="0"/>
                <a:cs typeface="Arial" panose="020B0604020202020204" pitchFamily="34" charset="0"/>
              </a:rPr>
              <a:t>Alıcıyı resmi konumunu kötüye kullanmaya teşvik etmek amacıyla</a:t>
            </a:r>
            <a:endParaRPr sz="2000" dirty="0">
              <a:solidFill>
                <a:schemeClr val="dk1"/>
              </a:solidFill>
              <a:latin typeface="Arial" panose="020B0604020202020204" pitchFamily="34" charset="0"/>
              <a:cs typeface="Arial" panose="020B0604020202020204" pitchFamily="34" charset="0"/>
            </a:endParaRPr>
          </a:p>
        </p:txBody>
      </p:sp>
      <p:pic>
        <p:nvPicPr>
          <p:cNvPr id="104" name="Google Shape;104;p12"/>
          <p:cNvPicPr preferRelativeResize="0"/>
          <p:nvPr/>
        </p:nvPicPr>
        <p:blipFill>
          <a:blip r:embed="rId4">
            <a:alphaModFix/>
          </a:blip>
          <a:stretch>
            <a:fillRect/>
          </a:stretch>
        </p:blipFill>
        <p:spPr>
          <a:xfrm>
            <a:off x="5631248" y="1529387"/>
            <a:ext cx="5697725" cy="379922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8389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200" b="1" dirty="0">
                <a:solidFill>
                  <a:srgbClr val="AACFD0"/>
                </a:solidFill>
                <a:latin typeface="Arial" panose="020B0604020202020204" pitchFamily="34" charset="0"/>
                <a:ea typeface="Helvetica Neue"/>
                <a:cs typeface="Arial" panose="020B0604020202020204" pitchFamily="34" charset="0"/>
                <a:sym typeface="Helvetica Neue"/>
              </a:rPr>
              <a:t>Rüşvet ve Yolsuzluk Yasaları</a:t>
            </a:r>
            <a:endParaRPr sz="22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10" name="Google Shape;11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5</a:t>
            </a:fld>
            <a:endParaRPr dirty="0">
              <a:sym typeface="Helvetica Neue"/>
            </a:endParaRPr>
          </a:p>
        </p:txBody>
      </p:sp>
      <p:sp>
        <p:nvSpPr>
          <p:cNvPr id="111" name="Google Shape;111;p13"/>
          <p:cNvSpPr/>
          <p:nvPr/>
        </p:nvSpPr>
        <p:spPr>
          <a:xfrm>
            <a:off x="378979" y="2764844"/>
            <a:ext cx="5707142" cy="19203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tr" sz="2800" b="1" dirty="0">
                <a:solidFill>
                  <a:schemeClr val="dk1"/>
                </a:solidFill>
                <a:latin typeface="Arial" panose="020B0604020202020204" pitchFamily="34" charset="0"/>
                <a:ea typeface="Helvetica"/>
                <a:cs typeface="Arial" panose="020B0604020202020204" pitchFamily="34" charset="0"/>
                <a:sym typeface="Helvetica"/>
              </a:rPr>
              <a:t>​</a:t>
            </a:r>
            <a:r>
              <a:rPr lang="tr-tr" sz="2800" b="1" dirty="0">
                <a:solidFill>
                  <a:schemeClr val="dk1"/>
                </a:solidFill>
                <a:latin typeface="Arial Black" panose="020B0A04020102020204" pitchFamily="34" charset="0"/>
                <a:ea typeface="Helvetica"/>
                <a:cs typeface="Arial" panose="020B0604020202020204" pitchFamily="34" charset="0"/>
                <a:sym typeface="Helvetica"/>
              </a:rPr>
              <a:t>Rüşvet ve Yolsuzluk Yasaları</a:t>
            </a:r>
            <a:endParaRPr sz="2800" b="1" dirty="0">
              <a:solidFill>
                <a:schemeClr val="dk1"/>
              </a:solidFill>
              <a:latin typeface="Arial Black" panose="020B0A040201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Neredeyse tüm ülkelerde rüşvet ve </a:t>
            </a:r>
          </a:p>
          <a:p>
            <a:pPr marL="152400" lvl="0" algn="l" defTabSz="461963" rtl="0">
              <a:lnSpc>
                <a:spcPct val="115000"/>
              </a:lnSpc>
              <a:spcBef>
                <a:spcPts val="0"/>
              </a:spcBef>
              <a:spcAft>
                <a:spcPts val="0"/>
              </a:spcAft>
              <a:buClr>
                <a:schemeClr val="dk1"/>
              </a:buClr>
              <a:buSzPts val="1200"/>
            </a:pPr>
            <a:r>
              <a:rPr lang="tr-tr" sz="2000" dirty="0">
                <a:solidFill>
                  <a:schemeClr val="dk1"/>
                </a:solidFill>
                <a:latin typeface="Arial" panose="020B0604020202020204" pitchFamily="34" charset="0"/>
                <a:ea typeface="Helvetica"/>
                <a:cs typeface="Arial" panose="020B0604020202020204" pitchFamily="34" charset="0"/>
                <a:sym typeface="Helvetica"/>
              </a:rPr>
              <a:t>	yolsuzluğu yasaklayan </a:t>
            </a:r>
            <a:r>
              <a:rPr lang="tr-tr" sz="2000" b="1" dirty="0">
                <a:solidFill>
                  <a:schemeClr val="dk1"/>
                </a:solidFill>
                <a:latin typeface="Arial" panose="020B0604020202020204" pitchFamily="34" charset="0"/>
                <a:ea typeface="Helvetica"/>
                <a:cs typeface="Arial" panose="020B0604020202020204" pitchFamily="34" charset="0"/>
                <a:sym typeface="Helvetica"/>
              </a:rPr>
              <a:t>katı yasalar vardır</a:t>
            </a:r>
            <a:endParaRPr sz="2000" b="1"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nSpc>
                <a:spcPct val="115000"/>
              </a:lnSpc>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Rüşvetle Mücadele Yolsuzlukla Mücadele yasaları ve düzenlemelerine örnek olarak şunlar verilebilir: ​</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ABD Yurtdışı Yolsuzluk Faaliyetleri Yasası ("FCPA");​</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Birleşik Krallık Rüşvet Yasası 2010 </a:t>
            </a:r>
          </a:p>
          <a:p>
            <a:pPr marL="609600" lvl="1" algn="l" rtl="0">
              <a:lnSpc>
                <a:spcPct val="115000"/>
              </a:lnSpc>
              <a:spcBef>
                <a:spcPts val="0"/>
              </a:spcBef>
              <a:spcAft>
                <a:spcPts val="0"/>
              </a:spcAft>
              <a:buClr>
                <a:schemeClr val="dk1"/>
              </a:buClr>
              <a:buSzPts val="1200"/>
            </a:pPr>
            <a:r>
              <a:rPr lang="tr-tr" sz="2000" dirty="0">
                <a:solidFill>
                  <a:schemeClr val="dk1"/>
                </a:solidFill>
                <a:latin typeface="Arial" panose="020B0604020202020204" pitchFamily="34" charset="0"/>
                <a:ea typeface="Helvetica"/>
                <a:cs typeface="Arial" panose="020B0604020202020204" pitchFamily="34" charset="0"/>
                <a:sym typeface="Helvetica"/>
              </a:rPr>
              <a:t>	("Birleşik Krallık Rüşvet Yasası")</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2000" spc="-20" dirty="0">
                <a:solidFill>
                  <a:schemeClr val="dk1"/>
                </a:solidFill>
                <a:latin typeface="Arial" panose="020B0604020202020204" pitchFamily="34" charset="0"/>
                <a:ea typeface="Helvetica"/>
                <a:cs typeface="Arial" panose="020B0604020202020204" pitchFamily="34" charset="0"/>
                <a:sym typeface="Helvetica"/>
              </a:rPr>
              <a:t>Hem FCPA hem de Birleşik Krallık Rüşvet Yasası </a:t>
            </a:r>
            <a:r>
              <a:rPr lang="tr-tr" sz="2000" b="1" spc="-20" dirty="0">
                <a:solidFill>
                  <a:schemeClr val="dk1"/>
                </a:solidFill>
                <a:latin typeface="Arial" panose="020B0604020202020204" pitchFamily="34" charset="0"/>
                <a:ea typeface="Helvetica"/>
                <a:cs typeface="Arial" panose="020B0604020202020204" pitchFamily="34" charset="0"/>
                <a:sym typeface="Helvetica"/>
              </a:rPr>
              <a:t>dünya genelinde uygulanmaktadır</a:t>
            </a:r>
            <a:endParaRPr sz="2000" b="1" spc="-20" dirty="0">
              <a:solidFill>
                <a:schemeClr val="dk1"/>
              </a:solidFill>
              <a:latin typeface="Arial" panose="020B0604020202020204" pitchFamily="34" charset="0"/>
              <a:ea typeface="Helvetica"/>
              <a:cs typeface="Arial" panose="020B0604020202020204" pitchFamily="34" charset="0"/>
              <a:sym typeface="Helvetica"/>
            </a:endParaRPr>
          </a:p>
        </p:txBody>
      </p:sp>
      <p:sp>
        <p:nvSpPr>
          <p:cNvPr id="112" name="Google Shape;112;p13"/>
          <p:cNvSpPr/>
          <p:nvPr/>
        </p:nvSpPr>
        <p:spPr>
          <a:xfrm>
            <a:off x="6164870" y="1858331"/>
            <a:ext cx="5797831" cy="1293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tr" sz="2800" b="1" dirty="0">
                <a:solidFill>
                  <a:schemeClr val="dk1"/>
                </a:solidFill>
                <a:latin typeface="Arial Black" panose="020B0A04020102020204" pitchFamily="34" charset="0"/>
                <a:ea typeface="Helvetica"/>
                <a:cs typeface="Arial" panose="020B0604020202020204" pitchFamily="34" charset="0"/>
                <a:sym typeface="Helvetica"/>
              </a:rPr>
              <a:t>İhlallerin Sonucu</a:t>
            </a:r>
            <a:r>
              <a:rPr lang="tr-tr" sz="2800" dirty="0">
                <a:solidFill>
                  <a:schemeClr val="dk1"/>
                </a:solidFill>
                <a:latin typeface="Arial Black" panose="020B0A04020102020204" pitchFamily="34" charset="0"/>
                <a:ea typeface="Helvetica"/>
                <a:cs typeface="Arial" panose="020B0604020202020204" pitchFamily="34" charset="0"/>
                <a:sym typeface="Helvetica"/>
              </a:rPr>
              <a:t>​</a:t>
            </a:r>
          </a:p>
          <a:p>
            <a:pPr marL="457200" lvl="0" indent="-304800" algn="l" rtl="0">
              <a:lnSpc>
                <a:spcPct val="115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Cezai kovuşturma​</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İtibar kaybı</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2000" spc="-10" dirty="0">
                <a:solidFill>
                  <a:schemeClr val="dk1"/>
                </a:solidFill>
                <a:latin typeface="Arial" panose="020B0604020202020204" pitchFamily="34" charset="0"/>
                <a:ea typeface="Helvetica"/>
                <a:cs typeface="Arial" panose="020B0604020202020204" pitchFamily="34" charset="0"/>
                <a:sym typeface="Helvetica"/>
              </a:rPr>
              <a:t>Hukuki ve idari cezalar (kişisel cezalar dahil)</a:t>
            </a:r>
            <a:endParaRPr sz="2000" spc="-1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Devlet sözleşmelerinde kara listeye alınma​</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Sözleşmelerin ve ticari anlaşmaların feshi</a:t>
            </a:r>
            <a:endParaRPr sz="2000" b="1" dirty="0">
              <a:solidFill>
                <a:schemeClr val="dk1"/>
              </a:solidFill>
              <a:latin typeface="Arial" panose="020B0604020202020204" pitchFamily="34" charset="0"/>
              <a:ea typeface="Helvetica"/>
              <a:cs typeface="Arial" panose="020B0604020202020204" pitchFamily="34" charset="0"/>
              <a:sym typeface="Helvetica"/>
            </a:endParaRPr>
          </a:p>
        </p:txBody>
      </p:sp>
      <p:cxnSp>
        <p:nvCxnSpPr>
          <p:cNvPr id="3" name="Straight Connector 2">
            <a:extLst>
              <a:ext uri="{FF2B5EF4-FFF2-40B4-BE49-F238E27FC236}">
                <a16:creationId xmlns:a16="http://schemas.microsoft.com/office/drawing/2014/main" id="{D2567CC6-B2F8-4D72-BE18-DBDC5AE4971C}"/>
              </a:ext>
            </a:extLst>
          </p:cNvPr>
          <p:cNvCxnSpPr/>
          <p:nvPr/>
        </p:nvCxnSpPr>
        <p:spPr>
          <a:xfrm>
            <a:off x="6095954" y="1396182"/>
            <a:ext cx="0" cy="45523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200" b="1" dirty="0">
                <a:solidFill>
                  <a:srgbClr val="AACFD0"/>
                </a:solidFill>
                <a:latin typeface="Arial" panose="020B0604020202020204" pitchFamily="34" charset="0"/>
                <a:ea typeface="Helvetica Neue"/>
                <a:cs typeface="Arial" panose="020B0604020202020204" pitchFamily="34" charset="0"/>
                <a:sym typeface="Helvetica Neue"/>
              </a:rPr>
              <a:t>Rüşvet ve Yolsuzluk Yasaları</a:t>
            </a:r>
            <a:endParaRPr sz="22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10" name="Google Shape;11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6</a:t>
            </a:fld>
            <a:endParaRPr dirty="0">
              <a:sym typeface="Helvetica Neue"/>
            </a:endParaRPr>
          </a:p>
        </p:txBody>
      </p:sp>
      <p:sp>
        <p:nvSpPr>
          <p:cNvPr id="113" name="Google Shape;113;p13"/>
          <p:cNvSpPr/>
          <p:nvPr/>
        </p:nvSpPr>
        <p:spPr>
          <a:xfrm>
            <a:off x="413264" y="1414048"/>
            <a:ext cx="5489100" cy="3184714"/>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tr" sz="2800" b="1" dirty="0">
                <a:solidFill>
                  <a:schemeClr val="dk1"/>
                </a:solidFill>
                <a:latin typeface="Arial Black" panose="020B0A04020102020204" pitchFamily="34" charset="0"/>
                <a:ea typeface="Helvetica"/>
                <a:cs typeface="Arial" panose="020B0604020202020204" pitchFamily="34" charset="0"/>
                <a:sym typeface="Helvetica"/>
              </a:rPr>
              <a:t>Sektör Etik Kuralları</a:t>
            </a:r>
            <a:endParaRPr sz="2800" dirty="0">
              <a:solidFill>
                <a:schemeClr val="dk1"/>
              </a:solidFill>
              <a:latin typeface="Arial Black" panose="020B0A040201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Nerede faaliyet gösterdiğinize bağlı olarak şu sektör kuralları geçerli olabilir:</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MedTech Europe</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914400" lvl="1" indent="-304800" algn="l" rtl="0">
              <a:lnSpc>
                <a:spcPct val="115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AdvaMed</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SzPts val="1200"/>
              <a:buFont typeface="Helvetica"/>
              <a:buChar char="●"/>
            </a:pPr>
            <a:r>
              <a:rPr lang="tr-tr" sz="2000" dirty="0">
                <a:latin typeface="Arial" panose="020B0604020202020204" pitchFamily="34" charset="0"/>
                <a:ea typeface="Helvetica"/>
                <a:cs typeface="Arial" panose="020B0604020202020204" pitchFamily="34" charset="0"/>
                <a:sym typeface="Helvetica"/>
              </a:rPr>
              <a:t>Her iki kural da üyelerin </a:t>
            </a:r>
            <a:r>
              <a:rPr lang="tr-tr" sz="2000" b="1" dirty="0">
                <a:latin typeface="Arial" panose="020B0604020202020204" pitchFamily="34" charset="0"/>
                <a:ea typeface="Helvetica"/>
                <a:cs typeface="Arial" panose="020B0604020202020204" pitchFamily="34" charset="0"/>
                <a:sym typeface="Helvetica"/>
              </a:rPr>
              <a:t>en yüksek etik kurallara bağlı kalmasını destekler</a:t>
            </a:r>
            <a:endParaRPr sz="2000" b="1" dirty="0">
              <a:latin typeface="Arial" panose="020B0604020202020204" pitchFamily="34" charset="0"/>
              <a:ea typeface="Helvetica"/>
              <a:cs typeface="Arial" panose="020B0604020202020204" pitchFamily="34" charset="0"/>
              <a:sym typeface="Helvetica"/>
            </a:endParaRPr>
          </a:p>
          <a:p>
            <a:pPr marL="457200" lvl="0" indent="-304800" algn="l" rtl="0">
              <a:lnSpc>
                <a:spcPct val="115000"/>
              </a:lnSpc>
              <a:spcBef>
                <a:spcPts val="0"/>
              </a:spcBef>
              <a:spcAft>
                <a:spcPts val="0"/>
              </a:spcAft>
              <a:buSzPts val="1200"/>
              <a:buFont typeface="Helvetica"/>
              <a:buChar char="●"/>
            </a:pPr>
            <a:r>
              <a:rPr lang="tr-tr" sz="2000" dirty="0">
                <a:latin typeface="Arial" panose="020B0604020202020204" pitchFamily="34" charset="0"/>
                <a:ea typeface="Helvetica"/>
                <a:cs typeface="Arial" panose="020B0604020202020204" pitchFamily="34" charset="0"/>
                <a:sym typeface="Helvetica"/>
              </a:rPr>
              <a:t>Bölgesel düzeyde ya da ülke düzeyinde ek kurallar geçerli olabilir</a:t>
            </a:r>
            <a:endParaRPr sz="2000" b="1" dirty="0">
              <a:latin typeface="Arial" panose="020B0604020202020204" pitchFamily="34" charset="0"/>
              <a:ea typeface="Helvetica"/>
              <a:cs typeface="Arial" panose="020B0604020202020204" pitchFamily="34" charset="0"/>
              <a:sym typeface="Helvetica"/>
            </a:endParaRPr>
          </a:p>
        </p:txBody>
      </p:sp>
      <p:pic>
        <p:nvPicPr>
          <p:cNvPr id="114" name="Google Shape;114;p13"/>
          <p:cNvPicPr preferRelativeResize="0"/>
          <p:nvPr/>
        </p:nvPicPr>
        <p:blipFill>
          <a:blip r:embed="rId4">
            <a:alphaModFix/>
          </a:blip>
          <a:stretch>
            <a:fillRect/>
          </a:stretch>
        </p:blipFill>
        <p:spPr>
          <a:xfrm>
            <a:off x="1099853" y="4819828"/>
            <a:ext cx="2232908" cy="770750"/>
          </a:xfrm>
          <a:prstGeom prst="rect">
            <a:avLst/>
          </a:prstGeom>
          <a:ln>
            <a:noFill/>
          </a:ln>
          <a:effectLst>
            <a:outerShdw blurRad="292100" dist="139700" dir="2700000" algn="tl" rotWithShape="0">
              <a:srgbClr val="333333">
                <a:alpha val="65000"/>
              </a:srgbClr>
            </a:outerShdw>
          </a:effectLst>
        </p:spPr>
      </p:pic>
      <p:pic>
        <p:nvPicPr>
          <p:cNvPr id="115" name="Google Shape;115;p13"/>
          <p:cNvPicPr preferRelativeResize="0"/>
          <p:nvPr/>
        </p:nvPicPr>
        <p:blipFill>
          <a:blip r:embed="rId5">
            <a:alphaModFix/>
          </a:blip>
          <a:stretch>
            <a:fillRect/>
          </a:stretch>
        </p:blipFill>
        <p:spPr>
          <a:xfrm>
            <a:off x="3093380" y="5439426"/>
            <a:ext cx="2578749" cy="568863"/>
          </a:xfrm>
          <a:prstGeom prst="rect">
            <a:avLst/>
          </a:prstGeom>
          <a:ln>
            <a:noFill/>
          </a:ln>
          <a:effectLst>
            <a:outerShdw blurRad="292100" dist="139700" dir="2700000" algn="tl" rotWithShape="0">
              <a:srgbClr val="333333">
                <a:alpha val="65000"/>
              </a:srgbClr>
            </a:outerShdw>
          </a:effectLst>
        </p:spPr>
      </p:pic>
      <p:sp>
        <p:nvSpPr>
          <p:cNvPr id="116" name="Google Shape;116;p13"/>
          <p:cNvSpPr/>
          <p:nvPr/>
        </p:nvSpPr>
        <p:spPr>
          <a:xfrm>
            <a:off x="7070204" y="2176626"/>
            <a:ext cx="4803900" cy="32940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tr" sz="1200" b="1" dirty="0">
                <a:solidFill>
                  <a:srgbClr val="FFFFFF"/>
                </a:solidFill>
                <a:latin typeface="Arial" panose="020B0604020202020204" pitchFamily="34" charset="0"/>
                <a:ea typeface="Helvetica"/>
                <a:cs typeface="Arial" panose="020B0604020202020204" pitchFamily="34" charset="0"/>
                <a:sym typeface="Helvetica"/>
              </a:rPr>
              <a:t>Yerel Yasalar</a:t>
            </a:r>
            <a:endParaRPr sz="1200" b="1" dirty="0">
              <a:solidFill>
                <a:srgbClr val="FFFFFF"/>
              </a:solidFill>
              <a:latin typeface="Arial" panose="020B0604020202020204" pitchFamily="34" charset="0"/>
              <a:ea typeface="Helvetica"/>
              <a:cs typeface="Arial" panose="020B0604020202020204" pitchFamily="34" charset="0"/>
              <a:sym typeface="Helvetica"/>
            </a:endParaRPr>
          </a:p>
          <a:p>
            <a:pPr marL="0" lvl="0" indent="0" algn="l" rtl="0">
              <a:lnSpc>
                <a:spcPct val="115000"/>
              </a:lnSpc>
              <a:spcBef>
                <a:spcPts val="0"/>
              </a:spcBef>
              <a:spcAft>
                <a:spcPts val="0"/>
              </a:spcAft>
              <a:buNone/>
            </a:pPr>
            <a:endParaRPr sz="1200" b="1" dirty="0">
              <a:solidFill>
                <a:srgbClr val="FFFFFF"/>
              </a:solidFill>
              <a:latin typeface="Arial" panose="020B0604020202020204" pitchFamily="34" charset="0"/>
              <a:ea typeface="Helvetica"/>
              <a:cs typeface="Arial" panose="020B0604020202020204" pitchFamily="34" charset="0"/>
              <a:sym typeface="Helvetica"/>
            </a:endParaRPr>
          </a:p>
          <a:p>
            <a:pPr marL="0" lvl="0" indent="0" algn="l" rtl="0">
              <a:lnSpc>
                <a:spcPct val="115000"/>
              </a:lnSpc>
              <a:spcBef>
                <a:spcPts val="0"/>
              </a:spcBef>
              <a:spcAft>
                <a:spcPts val="0"/>
              </a:spcAft>
              <a:buNone/>
            </a:pPr>
            <a:r>
              <a:rPr lang="tr-tr" sz="1200" b="1" dirty="0">
                <a:solidFill>
                  <a:srgbClr val="FF0000"/>
                </a:solidFill>
                <a:highlight>
                  <a:srgbClr val="FFFF00"/>
                </a:highlight>
                <a:latin typeface="Arial" panose="020B0604020202020204" pitchFamily="34" charset="0"/>
                <a:ea typeface="Helvetica"/>
                <a:cs typeface="Arial" panose="020B0604020202020204" pitchFamily="34" charset="0"/>
                <a:sym typeface="Helvetica"/>
              </a:rPr>
              <a:t>[Lütfen yerel yasalarınızın ve ilgili cezaların açıklamalarını buraya girin.]</a:t>
            </a:r>
            <a:endParaRPr sz="1200" b="1" dirty="0">
              <a:solidFill>
                <a:srgbClr val="FF0000"/>
              </a:solidFill>
              <a:highlight>
                <a:srgbClr val="FFFF00"/>
              </a:highlight>
              <a:latin typeface="Arial" panose="020B0604020202020204" pitchFamily="34" charset="0"/>
              <a:ea typeface="Helvetica"/>
              <a:cs typeface="Arial" panose="020B0604020202020204" pitchFamily="34" charset="0"/>
              <a:sym typeface="Helvetica"/>
            </a:endParaRPr>
          </a:p>
        </p:txBody>
      </p:sp>
    </p:spTree>
    <p:custDataLst>
      <p:tags r:id="rId1"/>
    </p:custDataLst>
    <p:extLst>
      <p:ext uri="{BB962C8B-B14F-4D97-AF65-F5344CB8AC3E}">
        <p14:creationId xmlns:p14="http://schemas.microsoft.com/office/powerpoint/2010/main" val="127011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4"/>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Sektörde Yaygın Uygulamalar</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22" name="Google Shape;122;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7</a:t>
            </a:fld>
            <a:endParaRPr dirty="0">
              <a:sym typeface="Helvetica Neue"/>
            </a:endParaRPr>
          </a:p>
        </p:txBody>
      </p:sp>
      <p:sp>
        <p:nvSpPr>
          <p:cNvPr id="123" name="Google Shape;123;p14"/>
          <p:cNvSpPr/>
          <p:nvPr/>
        </p:nvSpPr>
        <p:spPr>
          <a:xfrm>
            <a:off x="3896810" y="1345588"/>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tr-tr" b="1" dirty="0">
                <a:latin typeface="Arial" panose="020B0604020202020204" pitchFamily="34" charset="0"/>
                <a:ea typeface="Helvetica"/>
                <a:cs typeface="Arial" panose="020B0604020202020204" pitchFamily="34" charset="0"/>
                <a:sym typeface="Helvetica"/>
              </a:rPr>
              <a:t>Sağlık mesleği mensupları ("HCP'ler"), sağlık hizmeti kurumları ("HCO'lar) ve/veya devlet görevlileri ("GO'lar") ile etkileşim sırasında sektör imajının </a:t>
            </a:r>
            <a:br>
              <a:rPr lang="en-US" b="1" dirty="0">
                <a:latin typeface="Arial" panose="020B0604020202020204" pitchFamily="34" charset="0"/>
                <a:ea typeface="Helvetica"/>
                <a:cs typeface="Arial" panose="020B0604020202020204" pitchFamily="34" charset="0"/>
                <a:sym typeface="Helvetica"/>
              </a:rPr>
            </a:br>
            <a:r>
              <a:rPr lang="tr-tr" b="1" dirty="0">
                <a:latin typeface="Arial" panose="020B0604020202020204" pitchFamily="34" charset="0"/>
                <a:ea typeface="Helvetica"/>
                <a:cs typeface="Arial" panose="020B0604020202020204" pitchFamily="34" charset="0"/>
                <a:sym typeface="Helvetica"/>
              </a:rPr>
              <a:t>ve algısının nasıl olacağını her zaman dikkate alın</a:t>
            </a:r>
            <a:r>
              <a:rPr lang="tr-tr" dirty="0">
                <a:latin typeface="Arial" panose="020B0604020202020204" pitchFamily="34" charset="0"/>
                <a:ea typeface="Helvetica"/>
                <a:cs typeface="Arial" panose="020B0604020202020204" pitchFamily="34" charset="0"/>
                <a:sym typeface="Helvetica"/>
              </a:rPr>
              <a:t> (ör. lüks otel ya da yemek, birinci sınıf uçak biletleri, ağırlama söz konusu olmamalıdır)</a:t>
            </a:r>
            <a:endParaRPr dirty="0">
              <a:latin typeface="Arial" panose="020B0604020202020204" pitchFamily="34" charset="0"/>
              <a:ea typeface="Helvetica"/>
              <a:cs typeface="Arial" panose="020B0604020202020204" pitchFamily="34" charset="0"/>
              <a:sym typeface="Helvetica"/>
            </a:endParaRPr>
          </a:p>
        </p:txBody>
      </p:sp>
      <p:sp>
        <p:nvSpPr>
          <p:cNvPr id="124" name="Google Shape;124;p14"/>
          <p:cNvSpPr/>
          <p:nvPr/>
        </p:nvSpPr>
        <p:spPr>
          <a:xfrm>
            <a:off x="863650" y="1354519"/>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1" dirty="0">
                <a:solidFill>
                  <a:schemeClr val="bg2"/>
                </a:solidFill>
                <a:latin typeface="Arial Black" panose="020B0A04020102020204" pitchFamily="34" charset="0"/>
                <a:ea typeface="Helvetica"/>
                <a:cs typeface="Arial" panose="020B0604020202020204" pitchFamily="34" charset="0"/>
                <a:sym typeface="Helvetica"/>
              </a:rPr>
              <a:t>İmaj ve Algı</a:t>
            </a:r>
            <a:endParaRPr sz="1800" b="1" dirty="0">
              <a:solidFill>
                <a:schemeClr val="bg2"/>
              </a:solidFill>
              <a:latin typeface="Arial Black" panose="020B0A04020102020204" pitchFamily="34" charset="0"/>
              <a:ea typeface="Helvetica"/>
              <a:cs typeface="Arial" panose="020B0604020202020204" pitchFamily="34" charset="0"/>
              <a:sym typeface="Helvetica"/>
            </a:endParaRPr>
          </a:p>
        </p:txBody>
      </p:sp>
      <p:sp>
        <p:nvSpPr>
          <p:cNvPr id="126" name="Google Shape;126;p14"/>
          <p:cNvSpPr/>
          <p:nvPr/>
        </p:nvSpPr>
        <p:spPr>
          <a:xfrm>
            <a:off x="3896810" y="4002822"/>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tr-tr" b="1" dirty="0">
                <a:latin typeface="Arial" panose="020B0604020202020204" pitchFamily="34" charset="0"/>
                <a:ea typeface="Helvetica"/>
                <a:cs typeface="Arial" panose="020B0604020202020204" pitchFamily="34" charset="0"/>
                <a:sym typeface="Helvetica"/>
              </a:rPr>
              <a:t>Bir hizmet için</a:t>
            </a:r>
            <a:r>
              <a:rPr lang="tr-tr" dirty="0">
                <a:latin typeface="Arial" panose="020B0604020202020204" pitchFamily="34" charset="0"/>
                <a:ea typeface="Helvetica"/>
                <a:cs typeface="Arial" panose="020B0604020202020204" pitchFamily="34" charset="0"/>
                <a:sym typeface="Helvetica"/>
              </a:rPr>
              <a:t> HCP'lere yapılan ödemeler </a:t>
            </a:r>
            <a:r>
              <a:rPr lang="tr-tr" b="1" dirty="0">
                <a:latin typeface="Arial" panose="020B0604020202020204" pitchFamily="34" charset="0"/>
                <a:ea typeface="Helvetica"/>
                <a:cs typeface="Arial" panose="020B0604020202020204" pitchFamily="34" charset="0"/>
                <a:sym typeface="Helvetica"/>
              </a:rPr>
              <a:t>hizmetin adil piyasa değerine ("FMV")</a:t>
            </a:r>
            <a:r>
              <a:rPr lang="tr-tr" dirty="0">
                <a:latin typeface="Arial" panose="020B0604020202020204" pitchFamily="34" charset="0"/>
                <a:ea typeface="Helvetica"/>
                <a:cs typeface="Arial" panose="020B0604020202020204" pitchFamily="34" charset="0"/>
                <a:sym typeface="Helvetica"/>
              </a:rPr>
              <a:t> eşit olmalıdır</a:t>
            </a:r>
            <a:endParaRPr dirty="0">
              <a:latin typeface="Arial" panose="020B0604020202020204" pitchFamily="34" charset="0"/>
              <a:ea typeface="Helvetica"/>
              <a:cs typeface="Arial" panose="020B0604020202020204" pitchFamily="34" charset="0"/>
              <a:sym typeface="Helvetica"/>
            </a:endParaRPr>
          </a:p>
        </p:txBody>
      </p:sp>
      <p:sp>
        <p:nvSpPr>
          <p:cNvPr id="127" name="Google Shape;127;p14"/>
          <p:cNvSpPr/>
          <p:nvPr/>
        </p:nvSpPr>
        <p:spPr>
          <a:xfrm>
            <a:off x="863650" y="4013669"/>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1" dirty="0">
                <a:solidFill>
                  <a:schemeClr val="bg2"/>
                </a:solidFill>
                <a:latin typeface="Arial Black" panose="020B0A04020102020204" pitchFamily="34" charset="0"/>
                <a:ea typeface="Helvetica"/>
                <a:cs typeface="Arial" panose="020B0604020202020204" pitchFamily="34" charset="0"/>
                <a:sym typeface="Helvetica"/>
              </a:rPr>
              <a:t>Adil Piyasa Değeri</a:t>
            </a:r>
            <a:endParaRPr sz="1800" b="1" dirty="0">
              <a:solidFill>
                <a:schemeClr val="bg2"/>
              </a:solidFill>
              <a:latin typeface="Arial Black" panose="020B0A04020102020204" pitchFamily="34" charset="0"/>
              <a:ea typeface="Helvetica"/>
              <a:cs typeface="Arial" panose="020B0604020202020204" pitchFamily="34" charset="0"/>
              <a:sym typeface="Helvetica"/>
            </a:endParaRPr>
          </a:p>
        </p:txBody>
      </p:sp>
      <p:sp>
        <p:nvSpPr>
          <p:cNvPr id="128" name="Google Shape;128;p14"/>
          <p:cNvSpPr/>
          <p:nvPr/>
        </p:nvSpPr>
        <p:spPr>
          <a:xfrm>
            <a:off x="3896810" y="5350302"/>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tr-tr" b="1" dirty="0">
                <a:latin typeface="Arial" panose="020B0604020202020204" pitchFamily="34" charset="0"/>
                <a:ea typeface="Helvetica"/>
                <a:cs typeface="Arial" panose="020B0604020202020204" pitchFamily="34" charset="0"/>
                <a:sym typeface="Helvetica"/>
              </a:rPr>
              <a:t>HCP'ler, HCO'lar ve GO'lar</a:t>
            </a:r>
            <a:r>
              <a:rPr lang="tr-tr" dirty="0">
                <a:latin typeface="Arial" panose="020B0604020202020204" pitchFamily="34" charset="0"/>
                <a:ea typeface="Helvetica"/>
                <a:cs typeface="Arial" panose="020B0604020202020204" pitchFamily="34" charset="0"/>
                <a:sym typeface="Helvetica"/>
              </a:rPr>
              <a:t> ile etkileşimin gerekçesini ortaya koymak için etkileşimin amacını belirten, </a:t>
            </a:r>
            <a:r>
              <a:rPr lang="tr-tr" b="1" dirty="0">
                <a:latin typeface="Arial" panose="020B0604020202020204" pitchFamily="34" charset="0"/>
                <a:ea typeface="Helvetica"/>
                <a:cs typeface="Arial" panose="020B0604020202020204" pitchFamily="34" charset="0"/>
                <a:sym typeface="Helvetica"/>
              </a:rPr>
              <a:t>sunulan hizmetle ilişkin</a:t>
            </a:r>
            <a:r>
              <a:rPr lang="tr-tr" dirty="0">
                <a:latin typeface="Arial" panose="020B0604020202020204" pitchFamily="34" charset="0"/>
                <a:ea typeface="Helvetica"/>
                <a:cs typeface="Arial" panose="020B0604020202020204" pitchFamily="34" charset="0"/>
                <a:sym typeface="Helvetica"/>
              </a:rPr>
              <a:t> yeterli belgenin mevcut olması gereklidir (daha fazla ayrıntı için bir sonraki slayta bakın)</a:t>
            </a:r>
            <a:endParaRPr dirty="0">
              <a:latin typeface="Arial" panose="020B0604020202020204" pitchFamily="34" charset="0"/>
              <a:ea typeface="Helvetica"/>
              <a:cs typeface="Arial" panose="020B0604020202020204" pitchFamily="34" charset="0"/>
              <a:sym typeface="Helvetica"/>
            </a:endParaRPr>
          </a:p>
        </p:txBody>
      </p:sp>
      <p:sp>
        <p:nvSpPr>
          <p:cNvPr id="129" name="Google Shape;129;p14"/>
          <p:cNvSpPr/>
          <p:nvPr/>
        </p:nvSpPr>
        <p:spPr>
          <a:xfrm>
            <a:off x="863650" y="5340207"/>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1" dirty="0">
                <a:solidFill>
                  <a:schemeClr val="bg2"/>
                </a:solidFill>
                <a:latin typeface="Arial Black" panose="020B0A04020102020204" pitchFamily="34" charset="0"/>
                <a:ea typeface="Helvetica"/>
                <a:cs typeface="Arial" panose="020B0604020202020204" pitchFamily="34" charset="0"/>
                <a:sym typeface="Helvetica"/>
              </a:rPr>
              <a:t>Kayıt Tutma</a:t>
            </a:r>
            <a:endParaRPr sz="1800" b="1" dirty="0">
              <a:solidFill>
                <a:schemeClr val="bg2"/>
              </a:solidFill>
              <a:latin typeface="Arial Black" panose="020B0A04020102020204" pitchFamily="34" charset="0"/>
              <a:ea typeface="Helvetica"/>
              <a:cs typeface="Arial" panose="020B0604020202020204" pitchFamily="34" charset="0"/>
              <a:sym typeface="Helvetica"/>
            </a:endParaRPr>
          </a:p>
        </p:txBody>
      </p:sp>
      <p:sp>
        <p:nvSpPr>
          <p:cNvPr id="130" name="Google Shape;130;p14"/>
          <p:cNvSpPr/>
          <p:nvPr/>
        </p:nvSpPr>
        <p:spPr>
          <a:xfrm>
            <a:off x="3896810" y="2668105"/>
            <a:ext cx="7094100" cy="1097280"/>
          </a:xfrm>
          <a:prstGeom prst="roundRect">
            <a:avLst>
              <a:gd name="adj" fmla="val 16667"/>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03225" lvl="0" algn="l" rtl="0">
              <a:spcBef>
                <a:spcPts val="0"/>
              </a:spcBef>
              <a:spcAft>
                <a:spcPts val="0"/>
              </a:spcAft>
              <a:buNone/>
            </a:pPr>
            <a:r>
              <a:rPr lang="tr-tr" b="1" dirty="0">
                <a:solidFill>
                  <a:schemeClr val="tx1"/>
                </a:solidFill>
                <a:latin typeface="Arial" panose="020B0604020202020204" pitchFamily="34" charset="0"/>
                <a:ea typeface="Helvetica"/>
                <a:cs typeface="Arial" panose="020B0604020202020204" pitchFamily="34" charset="0"/>
                <a:sym typeface="Helvetica"/>
              </a:rPr>
              <a:t>HCP'ler, HCO'lar ve GO'lar ile etkileşimler, satın alma kararlarını etkilemek için kullanılmamalıdır.</a:t>
            </a:r>
            <a:r>
              <a:rPr lang="tr-tr" dirty="0">
                <a:solidFill>
                  <a:schemeClr val="tx1"/>
                </a:solidFill>
                <a:latin typeface="Arial" panose="020B0604020202020204" pitchFamily="34" charset="0"/>
                <a:ea typeface="Helvetica"/>
                <a:cs typeface="Arial" panose="020B0604020202020204" pitchFamily="34" charset="0"/>
                <a:sym typeface="Helvetica"/>
              </a:rPr>
              <a:t> Etkileşimler yerel yasalara ve düzenlemelere uygun olmalıdır (Not: Belirli ülkelerde HCP'ler yabancı ülke görevlileri olarak kabul edilir)</a:t>
            </a:r>
            <a:endParaRPr dirty="0">
              <a:solidFill>
                <a:schemeClr val="tx1"/>
              </a:solidFill>
              <a:latin typeface="Arial" panose="020B0604020202020204" pitchFamily="34" charset="0"/>
              <a:ea typeface="Helvetica"/>
              <a:cs typeface="Arial" panose="020B0604020202020204" pitchFamily="34" charset="0"/>
              <a:sym typeface="Helvetica"/>
            </a:endParaRPr>
          </a:p>
        </p:txBody>
      </p:sp>
      <p:sp>
        <p:nvSpPr>
          <p:cNvPr id="125" name="Google Shape;125;p14"/>
          <p:cNvSpPr/>
          <p:nvPr/>
        </p:nvSpPr>
        <p:spPr>
          <a:xfrm>
            <a:off x="863650" y="2677036"/>
            <a:ext cx="3258600" cy="1097280"/>
          </a:xfrm>
          <a:prstGeom prst="roundRect">
            <a:avLst>
              <a:gd name="adj" fmla="val 16667"/>
            </a:avLst>
          </a:prstGeom>
          <a:solidFill>
            <a:schemeClr val="bg1"/>
          </a:solidFill>
          <a:ln w="38100" cap="flat" cmpd="sng">
            <a:solidFill>
              <a:srgbClr val="3449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1" dirty="0">
                <a:solidFill>
                  <a:schemeClr val="bg2"/>
                </a:solidFill>
                <a:latin typeface="Arial Black" panose="020B0A04020102020204" pitchFamily="34" charset="0"/>
                <a:ea typeface="Helvetica"/>
                <a:cs typeface="Arial" panose="020B0604020202020204" pitchFamily="34" charset="0"/>
                <a:sym typeface="Helvetica"/>
              </a:rPr>
              <a:t>Etki</a:t>
            </a:r>
            <a:endParaRPr sz="1800" b="1" dirty="0">
              <a:solidFill>
                <a:schemeClr val="bg2"/>
              </a:solidFill>
              <a:latin typeface="Arial Black" panose="020B0A04020102020204" pitchFamily="34" charset="0"/>
              <a:ea typeface="Helvetica"/>
              <a:cs typeface="Arial" panose="020B0604020202020204" pitchFamily="34" charset="0"/>
              <a:sym typeface="Helvetic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p:nvPr/>
        </p:nvSpPr>
        <p:spPr>
          <a:xfrm rot="5400000">
            <a:off x="5534405" y="-2098199"/>
            <a:ext cx="1123200" cy="5319600"/>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36" name="Google Shape;136;p15"/>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Doğru Kayıt Tutma</a:t>
            </a:r>
            <a:endParaRPr sz="2400" b="1" i="0" u="none" strike="noStrike" cap="none"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37" name="Google Shape;13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8</a:t>
            </a:fld>
            <a:endParaRPr dirty="0">
              <a:sym typeface="Helvetica Neue"/>
            </a:endParaRPr>
          </a:p>
        </p:txBody>
      </p:sp>
      <p:sp>
        <p:nvSpPr>
          <p:cNvPr id="138" name="Google Shape;138;p15"/>
          <p:cNvSpPr/>
          <p:nvPr/>
        </p:nvSpPr>
        <p:spPr>
          <a:xfrm>
            <a:off x="915042" y="4794412"/>
            <a:ext cx="6330235" cy="13191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tr-tr" sz="2000" b="1" dirty="0">
                <a:solidFill>
                  <a:schemeClr val="tx1"/>
                </a:solidFill>
                <a:latin typeface="Arial" panose="020B0604020202020204" pitchFamily="34" charset="0"/>
                <a:ea typeface="Helvetica"/>
                <a:cs typeface="Arial" panose="020B0604020202020204" pitchFamily="34" charset="0"/>
                <a:sym typeface="Helvetica"/>
              </a:rPr>
              <a:t>Şunları Yapmamalısınız:</a:t>
            </a:r>
            <a:endParaRPr sz="2000" b="1" dirty="0">
              <a:solidFill>
                <a:schemeClr val="tx1"/>
              </a:solidFill>
              <a:latin typeface="Arial" panose="020B0604020202020204" pitchFamily="34" charset="0"/>
              <a:ea typeface="Helvetica"/>
              <a:cs typeface="Arial" panose="020B0604020202020204" pitchFamily="34" charset="0"/>
              <a:sym typeface="Helvetica"/>
            </a:endParaRPr>
          </a:p>
          <a:p>
            <a:pPr marL="0" lvl="0" indent="0" algn="l" rtl="0">
              <a:lnSpc>
                <a:spcPct val="100000"/>
              </a:lnSpc>
              <a:spcBef>
                <a:spcPts val="0"/>
              </a:spcBef>
              <a:spcAft>
                <a:spcPts val="0"/>
              </a:spcAft>
              <a:buNone/>
            </a:pPr>
            <a:endParaRPr sz="1000" b="1" dirty="0">
              <a:solidFill>
                <a:schemeClr val="tx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tx1"/>
                </a:solidFill>
                <a:latin typeface="Arial" panose="020B0604020202020204" pitchFamily="34" charset="0"/>
                <a:ea typeface="Helvetica"/>
                <a:cs typeface="Arial" panose="020B0604020202020204" pitchFamily="34" charset="0"/>
                <a:sym typeface="Helvetica"/>
              </a:rPr>
              <a:t>Hatalı kayıtlar ve belgeler oluşturmamalı ya </a:t>
            </a:r>
            <a:br>
              <a:rPr lang="en-US" sz="2000" dirty="0">
                <a:solidFill>
                  <a:schemeClr val="tx1"/>
                </a:solidFill>
                <a:latin typeface="Arial" panose="020B0604020202020204" pitchFamily="34" charset="0"/>
                <a:ea typeface="Helvetica"/>
                <a:cs typeface="Arial" panose="020B0604020202020204" pitchFamily="34" charset="0"/>
                <a:sym typeface="Helvetica"/>
              </a:rPr>
            </a:br>
            <a:r>
              <a:rPr lang="tr-tr" sz="2000" dirty="0">
                <a:solidFill>
                  <a:schemeClr val="tx1"/>
                </a:solidFill>
                <a:latin typeface="Arial" panose="020B0604020202020204" pitchFamily="34" charset="0"/>
                <a:ea typeface="Helvetica"/>
                <a:cs typeface="Arial" panose="020B0604020202020204" pitchFamily="34" charset="0"/>
                <a:sym typeface="Helvetica"/>
              </a:rPr>
              <a:t>da sağlamamalısınız​</a:t>
            </a:r>
            <a:endParaRPr sz="2000" dirty="0">
              <a:solidFill>
                <a:schemeClr val="tx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tx1"/>
                </a:solidFill>
                <a:latin typeface="Arial" panose="020B0604020202020204" pitchFamily="34" charset="0"/>
                <a:ea typeface="Helvetica"/>
                <a:cs typeface="Arial" panose="020B0604020202020204" pitchFamily="34" charset="0"/>
                <a:sym typeface="Helvetica"/>
              </a:rPr>
              <a:t>Kayıtları yanlış şekilde sınıflandırmamalısınız</a:t>
            </a:r>
          </a:p>
          <a:p>
            <a:pPr marL="457200" lvl="0" indent="-304800" algn="l" rtl="0">
              <a:lnSpc>
                <a:spcPct val="100000"/>
              </a:lnSpc>
              <a:spcBef>
                <a:spcPts val="0"/>
              </a:spcBef>
              <a:spcAft>
                <a:spcPts val="0"/>
              </a:spcAft>
              <a:buClr>
                <a:schemeClr val="dk1"/>
              </a:buClr>
              <a:buSzPts val="1200"/>
              <a:buFont typeface="Helvetica"/>
              <a:buChar char="●"/>
            </a:pPr>
            <a:r>
              <a:rPr lang="tr-tr" sz="2000" spc="-20" dirty="0">
                <a:solidFill>
                  <a:schemeClr val="tx1"/>
                </a:solidFill>
                <a:latin typeface="Arial" panose="020B0604020202020204" pitchFamily="34" charset="0"/>
                <a:ea typeface="Helvetica"/>
                <a:cs typeface="Arial" panose="020B0604020202020204" pitchFamily="34" charset="0"/>
                <a:sym typeface="Helvetica"/>
              </a:rPr>
              <a:t>"Kayıt dışı" hesaplar ya da kayıtlar tutmamalısınız</a:t>
            </a:r>
            <a:endParaRPr sz="2000" spc="-20" dirty="0">
              <a:solidFill>
                <a:schemeClr val="tx1"/>
              </a:solidFill>
              <a:latin typeface="Arial" panose="020B0604020202020204" pitchFamily="34" charset="0"/>
              <a:ea typeface="Helvetica"/>
              <a:cs typeface="Arial" panose="020B0604020202020204" pitchFamily="34" charset="0"/>
              <a:sym typeface="Helvetica"/>
            </a:endParaRPr>
          </a:p>
        </p:txBody>
      </p:sp>
      <p:sp>
        <p:nvSpPr>
          <p:cNvPr id="139" name="Google Shape;139;p15"/>
          <p:cNvSpPr/>
          <p:nvPr/>
        </p:nvSpPr>
        <p:spPr>
          <a:xfrm>
            <a:off x="915044" y="2914723"/>
            <a:ext cx="6148486" cy="11829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tr-tr" sz="2000" b="1" dirty="0">
                <a:solidFill>
                  <a:schemeClr val="dk1"/>
                </a:solidFill>
                <a:latin typeface="Arial" panose="020B0604020202020204" pitchFamily="34" charset="0"/>
                <a:ea typeface="Helvetica"/>
                <a:cs typeface="Arial" panose="020B0604020202020204" pitchFamily="34" charset="0"/>
                <a:sym typeface="Helvetica"/>
              </a:rPr>
              <a:t>Şunları Yapmalısınız:</a:t>
            </a:r>
            <a:endParaRPr sz="2000" b="1" dirty="0">
              <a:solidFill>
                <a:schemeClr val="dk1"/>
              </a:solidFill>
              <a:latin typeface="Arial" panose="020B0604020202020204" pitchFamily="34" charset="0"/>
              <a:ea typeface="Helvetica"/>
              <a:cs typeface="Arial" panose="020B0604020202020204" pitchFamily="34" charset="0"/>
              <a:sym typeface="Helvetica"/>
            </a:endParaRPr>
          </a:p>
          <a:p>
            <a:pPr marL="0" lvl="0" indent="0" algn="l" rtl="0">
              <a:lnSpc>
                <a:spcPct val="100000"/>
              </a:lnSpc>
              <a:spcBef>
                <a:spcPts val="0"/>
              </a:spcBef>
              <a:spcAft>
                <a:spcPts val="0"/>
              </a:spcAft>
              <a:buNone/>
            </a:pPr>
            <a:endParaRPr sz="1000" b="1"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Tüm işlemleri doğru şekilde kaydetmelisiniz​</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dirty="0">
                <a:solidFill>
                  <a:schemeClr val="dk1"/>
                </a:solidFill>
                <a:latin typeface="Arial" panose="020B0604020202020204" pitchFamily="34" charset="0"/>
                <a:ea typeface="Helvetica"/>
                <a:cs typeface="Arial" panose="020B0604020202020204" pitchFamily="34" charset="0"/>
                <a:sym typeface="Helvetica"/>
              </a:rPr>
              <a:t>Masraflara yönelik destekleyici belgeleri saklamalısınız</a:t>
            </a:r>
            <a:endParaRPr sz="2000" dirty="0">
              <a:solidFill>
                <a:schemeClr val="dk1"/>
              </a:solidFill>
              <a:latin typeface="Arial" panose="020B0604020202020204" pitchFamily="34" charset="0"/>
              <a:ea typeface="Helvetica"/>
              <a:cs typeface="Arial" panose="020B0604020202020204" pitchFamily="34" charset="0"/>
              <a:sym typeface="Helvetica"/>
            </a:endParaRPr>
          </a:p>
          <a:p>
            <a:pPr marL="457200" lvl="0" indent="-304800" algn="l" rtl="0">
              <a:lnSpc>
                <a:spcPct val="100000"/>
              </a:lnSpc>
              <a:spcBef>
                <a:spcPts val="0"/>
              </a:spcBef>
              <a:spcAft>
                <a:spcPts val="0"/>
              </a:spcAft>
              <a:buClr>
                <a:schemeClr val="dk1"/>
              </a:buClr>
              <a:buSzPts val="1200"/>
              <a:buFont typeface="Helvetica"/>
              <a:buChar char="●"/>
            </a:pPr>
            <a:r>
              <a:rPr lang="tr-tr" sz="2000" spc="-20" dirty="0">
                <a:solidFill>
                  <a:schemeClr val="dk1"/>
                </a:solidFill>
                <a:latin typeface="Arial" panose="020B0604020202020204" pitchFamily="34" charset="0"/>
                <a:ea typeface="Helvetica"/>
                <a:cs typeface="Arial" panose="020B0604020202020204" pitchFamily="34" charset="0"/>
                <a:sym typeface="Helvetica"/>
              </a:rPr>
              <a:t>Her üretici için ayrı bir defter ve kayıt tutmalısınız</a:t>
            </a:r>
            <a:endParaRPr sz="2000" b="1" spc="-20" dirty="0">
              <a:solidFill>
                <a:schemeClr val="dk1"/>
              </a:solidFill>
              <a:latin typeface="Arial" panose="020B0604020202020204" pitchFamily="34" charset="0"/>
              <a:ea typeface="Helvetica"/>
              <a:cs typeface="Arial" panose="020B0604020202020204" pitchFamily="34" charset="0"/>
              <a:sym typeface="Helvetica"/>
            </a:endParaRPr>
          </a:p>
        </p:txBody>
      </p:sp>
      <p:pic>
        <p:nvPicPr>
          <p:cNvPr id="140" name="Google Shape;140;p15"/>
          <p:cNvPicPr preferRelativeResize="0"/>
          <p:nvPr/>
        </p:nvPicPr>
        <p:blipFill>
          <a:blip r:embed="rId4">
            <a:alphaModFix/>
          </a:blip>
          <a:stretch>
            <a:fillRect/>
          </a:stretch>
        </p:blipFill>
        <p:spPr>
          <a:xfrm>
            <a:off x="7245278" y="2904004"/>
            <a:ext cx="4108522" cy="2811396"/>
          </a:xfrm>
          <a:prstGeom prst="rect">
            <a:avLst/>
          </a:prstGeom>
          <a:ln>
            <a:noFill/>
          </a:ln>
          <a:effectLst>
            <a:outerShdw blurRad="292100" dist="139700" dir="2700000" algn="tl" rotWithShape="0">
              <a:srgbClr val="333333">
                <a:alpha val="65000"/>
              </a:srgbClr>
            </a:outerShdw>
          </a:effectLst>
        </p:spPr>
      </p:pic>
      <p:sp>
        <p:nvSpPr>
          <p:cNvPr id="141" name="Google Shape;141;p15"/>
          <p:cNvSpPr/>
          <p:nvPr/>
        </p:nvSpPr>
        <p:spPr>
          <a:xfrm>
            <a:off x="231228" y="1256555"/>
            <a:ext cx="11122572" cy="1006500"/>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tr" sz="2400" b="1" dirty="0">
                <a:solidFill>
                  <a:schemeClr val="dk1"/>
                </a:solidFill>
                <a:latin typeface="Arial" panose="020B0604020202020204" pitchFamily="34" charset="0"/>
                <a:ea typeface="Helvetica"/>
                <a:cs typeface="Arial" panose="020B0604020202020204" pitchFamily="34" charset="0"/>
                <a:sym typeface="Helvetica"/>
              </a:rPr>
              <a:t>Doğru defter ve kayıt tutmak </a:t>
            </a:r>
            <a:r>
              <a:rPr lang="tr-tr" sz="2400" dirty="0">
                <a:solidFill>
                  <a:schemeClr val="dk1"/>
                </a:solidFill>
                <a:latin typeface="Arial" panose="020B0604020202020204" pitchFamily="34" charset="0"/>
                <a:ea typeface="Helvetica"/>
                <a:cs typeface="Arial" panose="020B0604020202020204" pitchFamily="34" charset="0"/>
                <a:sym typeface="Helvetica"/>
              </a:rPr>
              <a:t>size ve alt distribütörlerinize/temsilcilerinize </a:t>
            </a:r>
            <a:br>
              <a:rPr lang="en-US" sz="2400" dirty="0">
                <a:solidFill>
                  <a:schemeClr val="dk1"/>
                </a:solidFill>
                <a:latin typeface="Arial" panose="020B0604020202020204" pitchFamily="34" charset="0"/>
                <a:ea typeface="Helvetica"/>
                <a:cs typeface="Arial" panose="020B0604020202020204" pitchFamily="34" charset="0"/>
                <a:sym typeface="Helvetica"/>
              </a:rPr>
            </a:br>
            <a:r>
              <a:rPr lang="tr-tr" sz="2400" b="1" dirty="0">
                <a:solidFill>
                  <a:schemeClr val="dk1"/>
                </a:solidFill>
                <a:latin typeface="Arial" panose="020B0604020202020204" pitchFamily="34" charset="0"/>
                <a:ea typeface="Helvetica"/>
                <a:cs typeface="Arial" panose="020B0604020202020204" pitchFamily="34" charset="0"/>
                <a:sym typeface="Helvetica"/>
              </a:rPr>
              <a:t>ticari işlemlerinizi makul ayrıntıyla kaydetmenize </a:t>
            </a:r>
            <a:r>
              <a:rPr lang="tr-tr" sz="2400" dirty="0">
                <a:solidFill>
                  <a:schemeClr val="dk1"/>
                </a:solidFill>
                <a:latin typeface="Arial" panose="020B0604020202020204" pitchFamily="34" charset="0"/>
                <a:ea typeface="Helvetica"/>
                <a:cs typeface="Arial" panose="020B0604020202020204" pitchFamily="34" charset="0"/>
                <a:sym typeface="Helvetica"/>
              </a:rPr>
              <a:t>ve şirket içi muhasebe denetimleri için yeterli bir sistemi </a:t>
            </a:r>
            <a:r>
              <a:rPr lang="tr-tr" sz="2400" b="1" dirty="0">
                <a:solidFill>
                  <a:schemeClr val="dk1"/>
                </a:solidFill>
                <a:latin typeface="Arial" panose="020B0604020202020204" pitchFamily="34" charset="0"/>
                <a:ea typeface="Helvetica"/>
                <a:cs typeface="Arial" panose="020B0604020202020204" pitchFamily="34" charset="0"/>
                <a:sym typeface="Helvetica"/>
              </a:rPr>
              <a:t>sürdürmenize yardımcı olacaktır</a:t>
            </a:r>
            <a:r>
              <a:rPr lang="tr-tr" sz="2400" dirty="0">
                <a:solidFill>
                  <a:schemeClr val="dk1"/>
                </a:solidFill>
                <a:latin typeface="Arial" panose="020B0604020202020204" pitchFamily="34" charset="0"/>
                <a:ea typeface="Helvetica"/>
                <a:cs typeface="Arial" panose="020B0604020202020204" pitchFamily="34" charset="0"/>
                <a:sym typeface="Helvetica"/>
              </a:rPr>
              <a:t>.</a:t>
            </a:r>
            <a:endParaRPr sz="2400" dirty="0">
              <a:solidFill>
                <a:schemeClr val="dk1"/>
              </a:solidFill>
              <a:latin typeface="Arial" panose="020B0604020202020204" pitchFamily="34" charset="0"/>
              <a:ea typeface="Helvetica"/>
              <a:cs typeface="Arial" panose="020B0604020202020204" pitchFamily="34" charset="0"/>
              <a:sym typeface="Helvetica"/>
            </a:endParaRPr>
          </a:p>
        </p:txBody>
      </p:sp>
      <p:pic>
        <p:nvPicPr>
          <p:cNvPr id="11" name="Picture 10" descr="A picture containing object, clipart&#10;&#10;Description automatically generated">
            <a:extLst>
              <a:ext uri="{FF2B5EF4-FFF2-40B4-BE49-F238E27FC236}">
                <a16:creationId xmlns:a16="http://schemas.microsoft.com/office/drawing/2014/main" id="{F52BFC62-0D51-41C2-A2B6-43EAA5FAB5B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89" b="89955" l="4363" r="44155">
                        <a14:foregroundMark x1="42950" y1="38262" x2="44155" y2="56659"/>
                        <a14:foregroundMark x1="44155" y1="56659" x2="42429" y2="65011"/>
                        <a14:foregroundMark x1="5601" y1="37528" x2="4363" y2="52540"/>
                        <a14:foregroundMark x1="4363" y1="52540" x2="5438" y2="58352"/>
                      </a14:backgroundRemoval>
                    </a14:imgEffect>
                  </a14:imgLayer>
                </a14:imgProps>
              </a:ext>
            </a:extLst>
          </a:blip>
          <a:srcRect r="52313"/>
          <a:stretch/>
        </p:blipFill>
        <p:spPr>
          <a:xfrm>
            <a:off x="179855" y="3039588"/>
            <a:ext cx="937549" cy="1182900"/>
          </a:xfrm>
          <a:prstGeom prst="rect">
            <a:avLst/>
          </a:prstGeom>
        </p:spPr>
      </p:pic>
      <p:pic>
        <p:nvPicPr>
          <p:cNvPr id="12" name="Picture 11" descr="A picture containing object, clipart&#10;&#10;Description automatically generated">
            <a:extLst>
              <a:ext uri="{FF2B5EF4-FFF2-40B4-BE49-F238E27FC236}">
                <a16:creationId xmlns:a16="http://schemas.microsoft.com/office/drawing/2014/main" id="{31E4C5A8-004B-449B-A6DB-187DB537B404}"/>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9989" b="89955" l="55780" r="95734">
                        <a14:foregroundMark x1="56920" y1="36738" x2="55812" y2="55135"/>
                        <a14:foregroundMark x1="55812" y1="55135" x2="57571" y2="62246"/>
                        <a14:foregroundMark x1="94139" y1="40463" x2="95734" y2="54289"/>
                        <a14:foregroundMark x1="95734" y1="54289" x2="94464" y2="61738"/>
                      </a14:backgroundRemoval>
                    </a14:imgEffect>
                  </a14:imgLayer>
                </a14:imgProps>
              </a:ext>
            </a:extLst>
          </a:blip>
          <a:srcRect l="52251"/>
          <a:stretch/>
        </p:blipFill>
        <p:spPr>
          <a:xfrm>
            <a:off x="189273" y="5094788"/>
            <a:ext cx="978867" cy="1182901"/>
          </a:xfrm>
          <a:prstGeom prst="rect">
            <a:avLst/>
          </a:prstGeom>
        </p:spPr>
      </p:pic>
    </p:spTree>
    <p:custDataLst>
      <p:tags r:id="rId1"/>
    </p:custDataLst>
    <p:extLst>
      <p:ext uri="{BB962C8B-B14F-4D97-AF65-F5344CB8AC3E}">
        <p14:creationId xmlns:p14="http://schemas.microsoft.com/office/powerpoint/2010/main" val="170787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p:nvPr/>
        </p:nvSpPr>
        <p:spPr>
          <a:xfrm>
            <a:off x="2719754" y="224210"/>
            <a:ext cx="675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tr" sz="2000" b="1" dirty="0">
                <a:solidFill>
                  <a:srgbClr val="AACFD0"/>
                </a:solidFill>
                <a:latin typeface="Arial" panose="020B0604020202020204" pitchFamily="34" charset="0"/>
                <a:ea typeface="Helvetica Neue"/>
                <a:cs typeface="Arial" panose="020B0604020202020204" pitchFamily="34" charset="0"/>
                <a:sym typeface="Helvetica Neue"/>
              </a:rPr>
              <a:t>Yaygın Rüşvet ve Yolsuzluk  </a:t>
            </a:r>
          </a:p>
          <a:p>
            <a:pPr marL="0" marR="0" lvl="0" indent="0" algn="ctr" rtl="0">
              <a:lnSpc>
                <a:spcPct val="100000"/>
              </a:lnSpc>
              <a:spcBef>
                <a:spcPts val="0"/>
              </a:spcBef>
              <a:spcAft>
                <a:spcPts val="0"/>
              </a:spcAft>
              <a:buClr>
                <a:srgbClr val="000000"/>
              </a:buClr>
              <a:buSzPts val="2400"/>
              <a:buFont typeface="Arial"/>
              <a:buNone/>
            </a:pPr>
            <a:r>
              <a:rPr lang="tr-tr" sz="2000" b="1" dirty="0">
                <a:solidFill>
                  <a:srgbClr val="AACFD0"/>
                </a:solidFill>
                <a:latin typeface="Arial" panose="020B0604020202020204" pitchFamily="34" charset="0"/>
                <a:ea typeface="Helvetica Neue"/>
                <a:cs typeface="Arial" panose="020B0604020202020204" pitchFamily="34" charset="0"/>
                <a:sym typeface="Helvetica Neue"/>
              </a:rPr>
              <a:t>İhlalleri</a:t>
            </a:r>
          </a:p>
        </p:txBody>
      </p:sp>
      <p:sp>
        <p:nvSpPr>
          <p:cNvPr id="147" name="Google Shape;14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a:sym typeface="Helvetica Neue"/>
              </a:rPr>
              <a:t>9</a:t>
            </a:fld>
            <a:endParaRPr dirty="0">
              <a:sym typeface="Helvetica Neue"/>
            </a:endParaRPr>
          </a:p>
        </p:txBody>
      </p:sp>
      <p:sp>
        <p:nvSpPr>
          <p:cNvPr id="149" name="Google Shape;149;p16"/>
          <p:cNvSpPr/>
          <p:nvPr/>
        </p:nvSpPr>
        <p:spPr>
          <a:xfrm>
            <a:off x="499041" y="2404958"/>
            <a:ext cx="6918300" cy="1840425"/>
          </a:xfrm>
          <a:prstGeom prst="roundRect">
            <a:avLst>
              <a:gd name="adj" fmla="val 16667"/>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b="1" dirty="0">
              <a:solidFill>
                <a:schemeClr val="tx1"/>
              </a:solidFill>
              <a:latin typeface="Arial" panose="020B0604020202020204" pitchFamily="34" charset="0"/>
              <a:ea typeface="Helvetica"/>
              <a:cs typeface="Arial" panose="020B0604020202020204" pitchFamily="34" charset="0"/>
              <a:sym typeface="Helvetica"/>
            </a:endParaRPr>
          </a:p>
          <a:p>
            <a:pPr marL="0" lvl="0" indent="0" algn="ctr" rtl="0">
              <a:lnSpc>
                <a:spcPct val="115000"/>
              </a:lnSpc>
              <a:spcBef>
                <a:spcPts val="0"/>
              </a:spcBef>
              <a:spcAft>
                <a:spcPts val="0"/>
              </a:spcAft>
              <a:buNone/>
            </a:pPr>
            <a:endParaRPr sz="2400" b="1" dirty="0">
              <a:solidFill>
                <a:schemeClr val="tx1"/>
              </a:solidFill>
              <a:latin typeface="Arial" panose="020B0604020202020204" pitchFamily="34" charset="0"/>
              <a:ea typeface="Helvetica"/>
              <a:cs typeface="Arial" panose="020B0604020202020204" pitchFamily="34" charset="0"/>
              <a:sym typeface="Helvetica"/>
            </a:endParaRPr>
          </a:p>
          <a:p>
            <a:pPr marL="0" lvl="0" indent="0" algn="ctr" rtl="0">
              <a:lnSpc>
                <a:spcPct val="150000"/>
              </a:lnSpc>
              <a:spcBef>
                <a:spcPts val="0"/>
              </a:spcBef>
              <a:spcAft>
                <a:spcPts val="0"/>
              </a:spcAft>
              <a:buNone/>
            </a:pPr>
            <a:endParaRPr sz="2400" b="1" dirty="0">
              <a:solidFill>
                <a:schemeClr val="tx1"/>
              </a:solidFill>
              <a:latin typeface="Arial" panose="020B0604020202020204" pitchFamily="34" charset="0"/>
              <a:ea typeface="Helvetica"/>
              <a:cs typeface="Arial" panose="020B0604020202020204" pitchFamily="34" charset="0"/>
              <a:sym typeface="Helvetica"/>
            </a:endParaRPr>
          </a:p>
          <a:p>
            <a:pPr marL="0" lvl="0" indent="0" rtl="0">
              <a:lnSpc>
                <a:spcPct val="150000"/>
              </a:lnSpc>
              <a:spcBef>
                <a:spcPts val="0"/>
              </a:spcBef>
              <a:spcAft>
                <a:spcPts val="0"/>
              </a:spcAft>
              <a:buNone/>
            </a:pPr>
            <a:r>
              <a:rPr lang="tr-tr" sz="2400" b="1" dirty="0">
                <a:solidFill>
                  <a:schemeClr val="tx1"/>
                </a:solidFill>
                <a:latin typeface="Arial Black" panose="020B0A04020102020204" pitchFamily="34" charset="0"/>
                <a:ea typeface="Helvetica"/>
                <a:cs typeface="Arial" panose="020B0604020202020204" pitchFamily="34" charset="0"/>
                <a:sym typeface="Helvetica"/>
              </a:rPr>
              <a:t>Yaygın İhlaller</a:t>
            </a:r>
          </a:p>
          <a:p>
            <a:pPr marL="0" lvl="0" indent="0" rtl="0">
              <a:lnSpc>
                <a:spcPct val="150000"/>
              </a:lnSpc>
              <a:spcBef>
                <a:spcPts val="0"/>
              </a:spcBef>
              <a:spcAft>
                <a:spcPts val="0"/>
              </a:spcAft>
              <a:buNone/>
            </a:pPr>
            <a:endParaRPr sz="1200" b="1" dirty="0">
              <a:solidFill>
                <a:schemeClr val="tx1"/>
              </a:solidFill>
              <a:latin typeface="Arial" panose="020B0604020202020204" pitchFamily="34" charset="0"/>
              <a:ea typeface="Helvetica"/>
              <a:cs typeface="Arial" panose="020B0604020202020204" pitchFamily="34" charset="0"/>
              <a:sym typeface="Helvetica"/>
            </a:endParaRPr>
          </a:p>
          <a:p>
            <a:pPr marL="495300" lvl="0" indent="-342900" algn="l" rtl="0">
              <a:lnSpc>
                <a:spcPct val="100000"/>
              </a:lnSpc>
              <a:spcBef>
                <a:spcPts val="0"/>
              </a:spcBef>
              <a:spcAft>
                <a:spcPts val="0"/>
              </a:spcAft>
              <a:buClr>
                <a:schemeClr val="dk1"/>
              </a:buClr>
              <a:buSzPct val="60000"/>
              <a:buFont typeface="Arial" panose="020B0604020202020204" pitchFamily="34" charset="0"/>
              <a:buChar char="•"/>
            </a:pPr>
            <a:r>
              <a:rPr lang="tr-tr" sz="2000" b="1" dirty="0">
                <a:solidFill>
                  <a:schemeClr val="tx1"/>
                </a:solidFill>
                <a:latin typeface="Arial" panose="020B0604020202020204" pitchFamily="34" charset="0"/>
                <a:ea typeface="Helvetica"/>
                <a:cs typeface="Arial" panose="020B0604020202020204" pitchFamily="34" charset="0"/>
                <a:sym typeface="Helvetica"/>
              </a:rPr>
              <a:t>Çalışanlara yetersiz </a:t>
            </a:r>
            <a:r>
              <a:rPr lang="tr-tr" sz="2000" dirty="0">
                <a:solidFill>
                  <a:schemeClr val="tx1"/>
                </a:solidFill>
                <a:latin typeface="Arial" panose="020B0604020202020204" pitchFamily="34" charset="0"/>
                <a:ea typeface="Helvetica"/>
                <a:cs typeface="Arial" panose="020B0604020202020204" pitchFamily="34" charset="0"/>
                <a:sym typeface="Helvetica"/>
              </a:rPr>
              <a:t>FCPA uyum </a:t>
            </a:r>
            <a:r>
              <a:rPr lang="tr-tr" sz="2000" b="1" dirty="0">
                <a:solidFill>
                  <a:schemeClr val="tx1"/>
                </a:solidFill>
                <a:latin typeface="Arial" panose="020B0604020202020204" pitchFamily="34" charset="0"/>
                <a:ea typeface="Helvetica"/>
                <a:cs typeface="Arial" panose="020B0604020202020204" pitchFamily="34" charset="0"/>
                <a:sym typeface="Helvetica"/>
              </a:rPr>
              <a:t>eğitimi</a:t>
            </a:r>
            <a:r>
              <a:rPr lang="tr-tr" sz="2000" dirty="0">
                <a:solidFill>
                  <a:schemeClr val="tx1"/>
                </a:solidFill>
                <a:latin typeface="Arial" panose="020B0604020202020204" pitchFamily="34" charset="0"/>
                <a:ea typeface="Helvetica"/>
                <a:cs typeface="Arial" panose="020B0604020202020204" pitchFamily="34" charset="0"/>
                <a:sym typeface="Helvetica"/>
              </a:rPr>
              <a:t> sunulması</a:t>
            </a:r>
            <a:endParaRPr sz="2000" dirty="0">
              <a:solidFill>
                <a:schemeClr val="tx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b="1" dirty="0">
                <a:solidFill>
                  <a:schemeClr val="tx1"/>
                </a:solidFill>
                <a:latin typeface="Arial" panose="020B0604020202020204" pitchFamily="34" charset="0"/>
                <a:ea typeface="Helvetica"/>
                <a:cs typeface="Arial" panose="020B0604020202020204" pitchFamily="34" charset="0"/>
                <a:sym typeface="Helvetica"/>
              </a:rPr>
              <a:t>Uygun şekilde onaylanmamış</a:t>
            </a:r>
            <a:r>
              <a:rPr lang="tr-tr" sz="2000" dirty="0">
                <a:solidFill>
                  <a:schemeClr val="tx1"/>
                </a:solidFill>
                <a:latin typeface="Arial" panose="020B0604020202020204" pitchFamily="34" charset="0"/>
                <a:ea typeface="Helvetica"/>
                <a:cs typeface="Arial" panose="020B0604020202020204" pitchFamily="34" charset="0"/>
                <a:sym typeface="Helvetica"/>
              </a:rPr>
              <a:t> seyahat, yemek ya da hediye masrafları</a:t>
            </a:r>
            <a:endParaRPr sz="2000" dirty="0">
              <a:solidFill>
                <a:schemeClr val="tx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dirty="0">
                <a:solidFill>
                  <a:schemeClr val="tx1"/>
                </a:solidFill>
                <a:latin typeface="Arial" panose="020B0604020202020204" pitchFamily="34" charset="0"/>
                <a:ea typeface="Helvetica"/>
                <a:cs typeface="Arial" panose="020B0604020202020204" pitchFamily="34" charset="0"/>
                <a:sym typeface="Helvetica"/>
              </a:rPr>
              <a:t>Standart defter tutma uygulamalarından kaçınılmasını sağlayan </a:t>
            </a:r>
            <a:r>
              <a:rPr lang="tr-tr" sz="2000" b="1" dirty="0">
                <a:solidFill>
                  <a:schemeClr val="tx1"/>
                </a:solidFill>
                <a:latin typeface="Arial" panose="020B0604020202020204" pitchFamily="34" charset="0"/>
                <a:ea typeface="Helvetica"/>
                <a:cs typeface="Arial" panose="020B0604020202020204" pitchFamily="34" charset="0"/>
                <a:sym typeface="Helvetica"/>
              </a:rPr>
              <a:t>nakit ödemeler</a:t>
            </a:r>
            <a:endParaRPr sz="2000" dirty="0">
              <a:solidFill>
                <a:schemeClr val="tx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dirty="0">
                <a:solidFill>
                  <a:schemeClr val="tx1"/>
                </a:solidFill>
                <a:latin typeface="Arial" panose="020B0604020202020204" pitchFamily="34" charset="0"/>
                <a:ea typeface="Helvetica"/>
                <a:cs typeface="Arial" panose="020B0604020202020204" pitchFamily="34" charset="0"/>
                <a:sym typeface="Helvetica"/>
              </a:rPr>
              <a:t>Uygun üçüncü taraf </a:t>
            </a:r>
            <a:r>
              <a:rPr lang="tr-tr" sz="2000" b="1" dirty="0">
                <a:solidFill>
                  <a:schemeClr val="tx1"/>
                </a:solidFill>
                <a:latin typeface="Arial" panose="020B0604020202020204" pitchFamily="34" charset="0"/>
                <a:ea typeface="Helvetica"/>
                <a:cs typeface="Arial" panose="020B0604020202020204" pitchFamily="34" charset="0"/>
                <a:sym typeface="Helvetica"/>
              </a:rPr>
              <a:t>durum tespiti yapılmaması</a:t>
            </a:r>
            <a:endParaRPr sz="2000" b="1" dirty="0">
              <a:solidFill>
                <a:schemeClr val="tx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dirty="0">
                <a:solidFill>
                  <a:schemeClr val="tx1"/>
                </a:solidFill>
                <a:latin typeface="Arial" panose="020B0604020202020204" pitchFamily="34" charset="0"/>
                <a:ea typeface="Helvetica"/>
                <a:cs typeface="Arial" panose="020B0604020202020204" pitchFamily="34" charset="0"/>
                <a:sym typeface="Helvetica"/>
              </a:rPr>
              <a:t>İşlemleri destekleyen belge eksikliği de dahil olmak üzere </a:t>
            </a:r>
            <a:r>
              <a:rPr lang="tr-tr" sz="2000" b="1" dirty="0">
                <a:solidFill>
                  <a:schemeClr val="tx1"/>
                </a:solidFill>
                <a:latin typeface="Arial" panose="020B0604020202020204" pitchFamily="34" charset="0"/>
                <a:ea typeface="Helvetica"/>
                <a:cs typeface="Arial" panose="020B0604020202020204" pitchFamily="34" charset="0"/>
                <a:sym typeface="Helvetica"/>
              </a:rPr>
              <a:t>faturalarda sahtecilik</a:t>
            </a:r>
            <a:endParaRPr sz="2000" dirty="0">
              <a:solidFill>
                <a:schemeClr val="tx1"/>
              </a:solidFill>
              <a:latin typeface="Arial" panose="020B0604020202020204" pitchFamily="34" charset="0"/>
              <a:ea typeface="Helvetica"/>
              <a:cs typeface="Arial" panose="020B0604020202020204" pitchFamily="34" charset="0"/>
              <a:sym typeface="Helvetica"/>
            </a:endParaRPr>
          </a:p>
          <a:p>
            <a:pPr marL="495300" lvl="0" indent="-342900" algn="l" rtl="0">
              <a:lnSpc>
                <a:spcPct val="115000"/>
              </a:lnSpc>
              <a:spcBef>
                <a:spcPts val="0"/>
              </a:spcBef>
              <a:spcAft>
                <a:spcPts val="0"/>
              </a:spcAft>
              <a:buClr>
                <a:schemeClr val="dk1"/>
              </a:buClr>
              <a:buSzPts val="1200"/>
              <a:buFont typeface="Arial" panose="020B0604020202020204" pitchFamily="34" charset="0"/>
              <a:buChar char="•"/>
            </a:pPr>
            <a:r>
              <a:rPr lang="tr-tr" sz="2000" dirty="0">
                <a:solidFill>
                  <a:schemeClr val="tx1"/>
                </a:solidFill>
                <a:latin typeface="Arial" panose="020B0604020202020204" pitchFamily="34" charset="0"/>
                <a:ea typeface="Helvetica"/>
                <a:cs typeface="Arial" panose="020B0604020202020204" pitchFamily="34" charset="0"/>
                <a:sym typeface="Helvetica"/>
              </a:rPr>
              <a:t>İkaz işaretlerine rağmen harekete </a:t>
            </a:r>
            <a:r>
              <a:rPr lang="tr-tr" sz="2000">
                <a:solidFill>
                  <a:schemeClr val="tx1"/>
                </a:solidFill>
                <a:latin typeface="Arial" panose="020B0604020202020204" pitchFamily="34" charset="0"/>
                <a:ea typeface="Helvetica"/>
                <a:cs typeface="Arial" panose="020B0604020202020204" pitchFamily="34" charset="0"/>
                <a:sym typeface="Helvetica"/>
              </a:rPr>
              <a:t>geçmeyen </a:t>
            </a:r>
            <a:br>
              <a:rPr lang="en-US" sz="2000">
                <a:solidFill>
                  <a:schemeClr val="tx1"/>
                </a:solidFill>
                <a:latin typeface="Arial" panose="020B0604020202020204" pitchFamily="34" charset="0"/>
                <a:ea typeface="Helvetica"/>
                <a:cs typeface="Arial" panose="020B0604020202020204" pitchFamily="34" charset="0"/>
                <a:sym typeface="Helvetica"/>
              </a:rPr>
            </a:br>
            <a:r>
              <a:rPr lang="tr-tr" sz="2000" b="1">
                <a:solidFill>
                  <a:schemeClr val="tx1"/>
                </a:solidFill>
                <a:latin typeface="Arial" panose="020B0604020202020204" pitchFamily="34" charset="0"/>
                <a:ea typeface="Helvetica"/>
                <a:cs typeface="Arial" panose="020B0604020202020204" pitchFamily="34" charset="0"/>
                <a:sym typeface="Helvetica"/>
              </a:rPr>
              <a:t>üst </a:t>
            </a:r>
            <a:r>
              <a:rPr lang="tr-tr" sz="2000" b="1" dirty="0">
                <a:solidFill>
                  <a:schemeClr val="tx1"/>
                </a:solidFill>
                <a:latin typeface="Arial" panose="020B0604020202020204" pitchFamily="34" charset="0"/>
                <a:ea typeface="Helvetica"/>
                <a:cs typeface="Arial" panose="020B0604020202020204" pitchFamily="34" charset="0"/>
                <a:sym typeface="Helvetica"/>
              </a:rPr>
              <a:t>yönetim</a:t>
            </a:r>
            <a:endParaRPr sz="2000" dirty="0">
              <a:solidFill>
                <a:schemeClr val="tx1"/>
              </a:solidFill>
              <a:latin typeface="Arial" panose="020B0604020202020204" pitchFamily="34" charset="0"/>
              <a:ea typeface="Helvetica"/>
              <a:cs typeface="Arial" panose="020B0604020202020204" pitchFamily="34" charset="0"/>
              <a:sym typeface="Helvetica"/>
            </a:endParaRPr>
          </a:p>
          <a:p>
            <a:pPr marL="457200" lvl="0" indent="0" algn="l" rtl="0">
              <a:lnSpc>
                <a:spcPct val="100000"/>
              </a:lnSpc>
              <a:spcBef>
                <a:spcPts val="0"/>
              </a:spcBef>
              <a:spcAft>
                <a:spcPts val="0"/>
              </a:spcAft>
              <a:buNone/>
            </a:pPr>
            <a:endParaRPr sz="1200" b="1" dirty="0">
              <a:solidFill>
                <a:schemeClr val="tx1"/>
              </a:solidFill>
              <a:latin typeface="Arial" panose="020B0604020202020204" pitchFamily="34" charset="0"/>
              <a:ea typeface="Helvetica"/>
              <a:cs typeface="Arial" panose="020B0604020202020204" pitchFamily="34" charset="0"/>
              <a:sym typeface="Helvetica"/>
            </a:endParaRPr>
          </a:p>
          <a:p>
            <a:pPr marL="0" lvl="0" indent="0" algn="l" rtl="0">
              <a:lnSpc>
                <a:spcPct val="100000"/>
              </a:lnSpc>
              <a:spcBef>
                <a:spcPts val="600"/>
              </a:spcBef>
              <a:spcAft>
                <a:spcPts val="1200"/>
              </a:spcAft>
              <a:buNone/>
            </a:pPr>
            <a:endParaRPr sz="1200" dirty="0">
              <a:solidFill>
                <a:schemeClr val="tx1"/>
              </a:solidFill>
              <a:latin typeface="Arial" panose="020B0604020202020204" pitchFamily="34" charset="0"/>
              <a:ea typeface="Helvetica"/>
              <a:cs typeface="Arial" panose="020B0604020202020204" pitchFamily="34" charset="0"/>
              <a:sym typeface="Helvetica"/>
            </a:endParaRPr>
          </a:p>
        </p:txBody>
      </p:sp>
      <p:pic>
        <p:nvPicPr>
          <p:cNvPr id="150" name="Google Shape;150;p16"/>
          <p:cNvPicPr preferRelativeResize="0"/>
          <p:nvPr/>
        </p:nvPicPr>
        <p:blipFill>
          <a:blip r:embed="rId4">
            <a:alphaModFix/>
          </a:blip>
          <a:stretch>
            <a:fillRect/>
          </a:stretch>
        </p:blipFill>
        <p:spPr>
          <a:xfrm>
            <a:off x="7739165" y="1502235"/>
            <a:ext cx="3465977" cy="4331702"/>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2.xml><?xml version="1.0" encoding="utf-8"?>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8" ma:contentTypeDescription="Create a new document." ma:contentTypeScope="" ma:versionID="602a4e82dbddea2cf16ce700f543108c">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f0b423540b89977f3b6cf81a85947cc"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DBE10C-C597-44E8-A108-93158F9AB297}">
  <ds:schemaRefs>
    <ds:schemaRef ds:uri="aa124cef-80ee-4fcd-bafd-5e68c15586a5"/>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d3ed967d-d92a-4424-a53f-7c4da5d2a7ff"/>
    <ds:schemaRef ds:uri="http://www.w3.org/XML/1998/namespace"/>
  </ds:schemaRefs>
</ds:datastoreItem>
</file>

<file path=customXml/itemProps2.xml><?xml version="1.0" encoding="utf-8"?>
<ds:datastoreItem xmlns:ds="http://schemas.openxmlformats.org/officeDocument/2006/customXml" ds:itemID="{C4BE6481-E69B-41D3-A5E9-EF7C297055F0}">
  <ds:schemaRefs>
    <ds:schemaRef ds:uri="http://schemas.microsoft.com/sharepoint/v3/contenttype/forms"/>
  </ds:schemaRefs>
</ds:datastoreItem>
</file>

<file path=customXml/itemProps3.xml><?xml version="1.0" encoding="utf-8"?>
<ds:datastoreItem xmlns:ds="http://schemas.openxmlformats.org/officeDocument/2006/customXml" ds:itemID="{F3F8A895-BBDD-4F7E-923E-8E38DD1DA9B5}"/>
</file>

<file path=docProps/app.xml><?xml version="1.0" encoding="utf-8"?>
<Properties xmlns="http://schemas.openxmlformats.org/officeDocument/2006/extended-properties" xmlns:vt="http://schemas.openxmlformats.org/officeDocument/2006/docPropsVTypes">
  <TotalTime>1580</TotalTime>
  <Words>1787</Words>
  <Application>Microsoft Office PowerPoint</Application>
  <PresentationFormat>Widescreen</PresentationFormat>
  <Paragraphs>241</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Wingdings</vt:lpstr>
      <vt:lpstr>Helvetica Neue</vt:lpstr>
      <vt:lpstr>Calibri</vt:lpstr>
      <vt:lpstr>Arial Black</vt:lpstr>
      <vt:lpstr>Helvetica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Mirnaaz Peeyam</cp:lastModifiedBy>
  <cp:revision>39</cp:revision>
  <dcterms:modified xsi:type="dcterms:W3CDTF">2022-12-31T08:07:47Z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ArticulateGUID">
    <vt:lpwstr>48EF3D7A-37B3-4859-AECB-B44CDD9FC9D6</vt:lpwstr>
  </property>
  <property fmtid="{D5CDD505-2E9C-101B-9397-08002B2CF9AE}" pid="4" name="ArticulatePath">
    <vt:lpwstr>IC Resource Center - DRAFT Anti-Bribery_Anti-Corruption Training</vt:lpwstr>
  </property>
</Properties>
</file>