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70" r:id="rId4"/>
  </p:sldMasterIdLst>
  <p:notesMasterIdLst>
    <p:notesMasterId r:id="rId12"/>
  </p:notesMasterIdLst>
  <p:sldIdLst>
    <p:sldId id="265" r:id="rId5"/>
    <p:sldId id="275" r:id="rId6"/>
    <p:sldId id="271" r:id="rId7"/>
    <p:sldId id="267" r:id="rId8"/>
    <p:sldId id="273" r:id="rId9"/>
    <p:sldId id="269" r:id="rId10"/>
    <p:sldId id="274" r:id="rId11"/>
  </p:sldIdLst>
  <p:sldSz cx="12192000" cy="6858000"/>
  <p:notesSz cx="6858000" cy="9144000"/>
  <p:embeddedFontLst>
    <p:embeddedFont>
      <p:font typeface="Arial Black" panose="020B0A04020102020204" pitchFamily="34" charset="0"/>
      <p:bold r:id="rId13"/>
    </p:embeddedFont>
    <p:embeddedFont>
      <p:font typeface="Calibri" panose="020F0502020204030204" pitchFamily="34" charset="0"/>
      <p:regular r:id="rId14"/>
      <p:bold r:id="rId15"/>
      <p:italic r:id="rId16"/>
      <p:boldItalic r:id="rId17"/>
    </p:embeddedFont>
    <p:embeddedFont>
      <p:font typeface="Calibri Light" panose="020F0302020204030204" pitchFamily="34" charset="0"/>
      <p:regular r:id="rId18"/>
      <p:italic r:id="rId19"/>
    </p:embeddedFont>
    <p:embeddedFont>
      <p:font typeface="Cambria" panose="02040503050406030204" pitchFamily="18" charset="0"/>
      <p:regular r:id="rId20"/>
      <p:bold r:id="rId21"/>
      <p:italic r:id="rId22"/>
      <p:boldItalic r:id="rId23"/>
    </p:embeddedFont>
    <p:embeddedFont>
      <p:font typeface="Georgia" panose="02040502050405020303" pitchFamily="18" charset="0"/>
      <p:regular r:id="rId24"/>
      <p:bold r:id="rId25"/>
      <p:italic r:id="rId26"/>
      <p:boldItalic r:id="rId27"/>
    </p:embeddedFont>
    <p:embeddedFont>
      <p:font typeface="Helvetica Neue" panose="020B0604020202020204" charset="0"/>
      <p:regular r:id="rId28"/>
      <p:bold r:id="rId29"/>
      <p:italic r:id="rId30"/>
      <p:boldItalic r:id="rId31"/>
    </p:embeddedFont>
    <p:embeddedFont>
      <p:font typeface="Helvetica Neue Light" panose="020B0604020202020204" charset="0"/>
      <p:regular r:id="rId32"/>
      <p:bold r:id="rId33"/>
      <p:italic r:id="rId34"/>
      <p:boldItalic r:id="rId35"/>
    </p:embeddedFont>
  </p:embeddedFontLst>
  <p:custDataLst>
    <p:tags r:id="rId36"/>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annon Christie (US - ADVS)" initials="" lastIdx="2" clrIdx="0"/>
  <p:cmAuthor id="1" name="Andrew Coles (US - ADVS)" initials="" lastIdx="3" clrIdx="1"/>
  <p:cmAuthor id="2" name="Yoho Amy" initials="YA" lastIdx="5" clrIdx="2">
    <p:extLst>
      <p:ext uri="{19B8F6BF-5375-455C-9EA6-DF929625EA0E}">
        <p15:presenceInfo xmlns:p15="http://schemas.microsoft.com/office/powerpoint/2012/main" userId="S::amy.yoho@stryker.com::bffc809bdb8e74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D99263-459C-4179-8206-FDC5B755A8F6}" v="3" dt="2019-10-07T18:56:45.7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814" autoAdjust="0"/>
    <p:restoredTop sz="96357" autoAdjust="0"/>
  </p:normalViewPr>
  <p:slideViewPr>
    <p:cSldViewPr snapToGrid="0">
      <p:cViewPr varScale="1">
        <p:scale>
          <a:sx n="114" d="100"/>
          <a:sy n="114" d="100"/>
        </p:scale>
        <p:origin x="1218" y="66"/>
      </p:cViewPr>
      <p:guideLst/>
    </p:cSldViewPr>
  </p:slideViewPr>
  <p:notesTextViewPr>
    <p:cViewPr>
      <p:scale>
        <a:sx n="1" d="1"/>
        <a:sy n="1" d="1"/>
      </p:scale>
      <p:origin x="0" y="0"/>
    </p:cViewPr>
  </p:notesTextViewPr>
  <p:notesViewPr>
    <p:cSldViewPr snapToGrid="0">
      <p:cViewPr varScale="1">
        <p:scale>
          <a:sx n="85" d="100"/>
          <a:sy n="85" d="100"/>
        </p:scale>
        <p:origin x="2952"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9" Type="http://schemas.openxmlformats.org/officeDocument/2006/relationships/viewProps" Target="viewProps.xml"/><Relationship Id="rId21" Type="http://schemas.openxmlformats.org/officeDocument/2006/relationships/font" Target="fonts/font9.fntdata"/><Relationship Id="rId34" Type="http://schemas.openxmlformats.org/officeDocument/2006/relationships/font" Target="fonts/font22.fntdata"/><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font" Target="fonts/font17.fntdata"/><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2.fntdata"/><Relationship Id="rId32" Type="http://schemas.openxmlformats.org/officeDocument/2006/relationships/font" Target="fonts/font20.fntdata"/><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36"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font" Target="fonts/font7.fntdata"/><Relationship Id="rId31" Type="http://schemas.openxmlformats.org/officeDocument/2006/relationships/font" Target="fonts/font19.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font" Target="fonts/font18.fntdata"/><Relationship Id="rId35" Type="http://schemas.openxmlformats.org/officeDocument/2006/relationships/font" Target="fonts/font23.fntdata"/><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33" Type="http://schemas.openxmlformats.org/officeDocument/2006/relationships/font" Target="fonts/font21.fntdata"/><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rrocks, Chris" userId="14412bd66e142db8" providerId="OrgId" clId="{EE1EA6AB-573E-4A80-ADE8-149038A65B44}"/>
    <pc:docChg chg="undo custSel addSld delSld modSld sldOrd modMainMaster">
      <pc:chgData name="Horrocks, Chris" userId="14412bd66e142db8" providerId="OrgId" clId="{EE1EA6AB-573E-4A80-ADE8-149038A65B44}" dt="2019-09-04T00:52:52.411" v="229" actId="20577"/>
      <pc:docMkLst>
        <pc:docMk/>
      </pc:docMkLst>
      <pc:sldChg chg="modSp delCm">
        <pc:chgData name="Horrocks, Chris" userId="14412bd66e142db8" providerId="OrgId" clId="{EE1EA6AB-573E-4A80-ADE8-149038A65B44}" dt="2019-09-04T00:52:08.016" v="227" actId="465"/>
        <pc:sldMkLst>
          <pc:docMk/>
          <pc:sldMk cId="3342172861" sldId="265"/>
        </pc:sldMkLst>
        <pc:spChg chg="mod">
          <ac:chgData name="Horrocks, Chris" userId="14412bd66e142db8" providerId="OrgId" clId="{EE1EA6AB-573E-4A80-ADE8-149038A65B44}" dt="2019-09-04T00:41:39.216" v="8" actId="20577"/>
          <ac:spMkLst>
            <pc:docMk/>
            <pc:sldMk cId="3342172861" sldId="265"/>
            <ac:spMk id="18" creationId="{00000000-0000-0000-0000-000000000000}"/>
          </ac:spMkLst>
        </pc:spChg>
        <pc:spChg chg="mod">
          <ac:chgData name="Horrocks, Chris" userId="14412bd66e142db8" providerId="OrgId" clId="{EE1EA6AB-573E-4A80-ADE8-149038A65B44}" dt="2019-09-04T00:51:40.211" v="224" actId="20577"/>
          <ac:spMkLst>
            <pc:docMk/>
            <pc:sldMk cId="3342172861" sldId="265"/>
            <ac:spMk id="37" creationId="{2277DC2B-9EAA-40B8-9DA0-2F3ACBA9C602}"/>
          </ac:spMkLst>
        </pc:spChg>
        <pc:spChg chg="mod">
          <ac:chgData name="Horrocks, Chris" userId="14412bd66e142db8" providerId="OrgId" clId="{EE1EA6AB-573E-4A80-ADE8-149038A65B44}" dt="2019-09-04T00:51:54.057" v="225" actId="14100"/>
          <ac:spMkLst>
            <pc:docMk/>
            <pc:sldMk cId="3342172861" sldId="265"/>
            <ac:spMk id="39" creationId="{B0980A5C-257A-4727-B7A0-412E4B2C6EEB}"/>
          </ac:spMkLst>
        </pc:spChg>
        <pc:spChg chg="mod">
          <ac:chgData name="Horrocks, Chris" userId="14412bd66e142db8" providerId="OrgId" clId="{EE1EA6AB-573E-4A80-ADE8-149038A65B44}" dt="2019-09-04T00:52:00.096" v="226" actId="14100"/>
          <ac:spMkLst>
            <pc:docMk/>
            <pc:sldMk cId="3342172861" sldId="265"/>
            <ac:spMk id="41" creationId="{BCE4D4A5-FB14-4B55-AD80-4FBF78670265}"/>
          </ac:spMkLst>
        </pc:spChg>
        <pc:spChg chg="mod">
          <ac:chgData name="Horrocks, Chris" userId="14412bd66e142db8" providerId="OrgId" clId="{EE1EA6AB-573E-4A80-ADE8-149038A65B44}" dt="2019-09-04T00:43:20.337" v="49" actId="14100"/>
          <ac:spMkLst>
            <pc:docMk/>
            <pc:sldMk cId="3342172861" sldId="265"/>
            <ac:spMk id="42" creationId="{6496B4FE-5D06-4B62-8020-1DD50F0D1C04}"/>
          </ac:spMkLst>
        </pc:spChg>
        <pc:grpChg chg="mod">
          <ac:chgData name="Horrocks, Chris" userId="14412bd66e142db8" providerId="OrgId" clId="{EE1EA6AB-573E-4A80-ADE8-149038A65B44}" dt="2019-09-04T00:52:08.016" v="227" actId="465"/>
          <ac:grpSpMkLst>
            <pc:docMk/>
            <pc:sldMk cId="3342172861" sldId="265"/>
            <ac:grpSpMk id="3" creationId="{7F65C789-4B9F-46C4-A86F-B1AFC994AF80}"/>
          </ac:grpSpMkLst>
        </pc:grpChg>
        <pc:grpChg chg="mod">
          <ac:chgData name="Horrocks, Chris" userId="14412bd66e142db8" providerId="OrgId" clId="{EE1EA6AB-573E-4A80-ADE8-149038A65B44}" dt="2019-09-04T00:52:08.016" v="227" actId="465"/>
          <ac:grpSpMkLst>
            <pc:docMk/>
            <pc:sldMk cId="3342172861" sldId="265"/>
            <ac:grpSpMk id="8" creationId="{44F97EC1-BA4B-49E1-83C9-A38864B376C8}"/>
          </ac:grpSpMkLst>
        </pc:grpChg>
        <pc:grpChg chg="mod">
          <ac:chgData name="Horrocks, Chris" userId="14412bd66e142db8" providerId="OrgId" clId="{EE1EA6AB-573E-4A80-ADE8-149038A65B44}" dt="2019-09-04T00:52:08.016" v="227" actId="465"/>
          <ac:grpSpMkLst>
            <pc:docMk/>
            <pc:sldMk cId="3342172861" sldId="265"/>
            <ac:grpSpMk id="9" creationId="{80F78C25-607E-450A-8DB8-11EA65C24F08}"/>
          </ac:grpSpMkLst>
        </pc:grpChg>
        <pc:grpChg chg="mod">
          <ac:chgData name="Horrocks, Chris" userId="14412bd66e142db8" providerId="OrgId" clId="{EE1EA6AB-573E-4A80-ADE8-149038A65B44}" dt="2019-09-04T00:52:08.016" v="227" actId="465"/>
          <ac:grpSpMkLst>
            <pc:docMk/>
            <pc:sldMk cId="3342172861" sldId="265"/>
            <ac:grpSpMk id="10" creationId="{2452CF80-D72B-4DF8-A919-921F9A2FAE41}"/>
          </ac:grpSpMkLst>
        </pc:grpChg>
        <pc:picChg chg="mod">
          <ac:chgData name="Horrocks, Chris" userId="14412bd66e142db8" providerId="OrgId" clId="{EE1EA6AB-573E-4A80-ADE8-149038A65B44}" dt="2019-09-04T00:44:29.330" v="98" actId="1035"/>
          <ac:picMkLst>
            <pc:docMk/>
            <pc:sldMk cId="3342172861" sldId="265"/>
            <ac:picMk id="36" creationId="{47ECAA66-9DAA-471F-BCAD-C8F2ECF17B72}"/>
          </ac:picMkLst>
        </pc:picChg>
      </pc:sldChg>
      <pc:sldChg chg="delSp modSp delCm">
        <pc:chgData name="Horrocks, Chris" userId="14412bd66e142db8" providerId="OrgId" clId="{EE1EA6AB-573E-4A80-ADE8-149038A65B44}" dt="2019-09-04T00:52:44.702" v="228" actId="20577"/>
        <pc:sldMkLst>
          <pc:docMk/>
          <pc:sldMk cId="1141496034" sldId="267"/>
        </pc:sldMkLst>
        <pc:spChg chg="mod">
          <ac:chgData name="Horrocks, Chris" userId="14412bd66e142db8" providerId="OrgId" clId="{EE1EA6AB-573E-4A80-ADE8-149038A65B44}" dt="2019-09-04T00:47:56.097" v="157" actId="20577"/>
          <ac:spMkLst>
            <pc:docMk/>
            <pc:sldMk cId="1141496034" sldId="267"/>
            <ac:spMk id="8" creationId="{00000000-0000-0000-0000-000000000000}"/>
          </ac:spMkLst>
        </pc:spChg>
        <pc:spChg chg="mod">
          <ac:chgData name="Horrocks, Chris" userId="14412bd66e142db8" providerId="OrgId" clId="{EE1EA6AB-573E-4A80-ADE8-149038A65B44}" dt="2019-09-04T00:52:44.702" v="228" actId="20577"/>
          <ac:spMkLst>
            <pc:docMk/>
            <pc:sldMk cId="1141496034" sldId="267"/>
            <ac:spMk id="192" creationId="{00000000-0000-0000-0000-000000000000}"/>
          </ac:spMkLst>
        </pc:spChg>
        <pc:spChg chg="del">
          <ac:chgData name="Horrocks, Chris" userId="14412bd66e142db8" providerId="OrgId" clId="{EE1EA6AB-573E-4A80-ADE8-149038A65B44}" dt="2019-09-04T00:46:03.951" v="121" actId="478"/>
          <ac:spMkLst>
            <pc:docMk/>
            <pc:sldMk cId="1141496034" sldId="267"/>
            <ac:spMk id="194" creationId="{00000000-0000-0000-0000-000000000000}"/>
          </ac:spMkLst>
        </pc:spChg>
        <pc:spChg chg="del">
          <ac:chgData name="Horrocks, Chris" userId="14412bd66e142db8" providerId="OrgId" clId="{EE1EA6AB-573E-4A80-ADE8-149038A65B44}" dt="2019-09-04T00:46:08.167" v="122" actId="478"/>
          <ac:spMkLst>
            <pc:docMk/>
            <pc:sldMk cId="1141496034" sldId="267"/>
            <ac:spMk id="195" creationId="{00000000-0000-0000-0000-000000000000}"/>
          </ac:spMkLst>
        </pc:spChg>
        <pc:spChg chg="del mod">
          <ac:chgData name="Horrocks, Chris" userId="14412bd66e142db8" providerId="OrgId" clId="{EE1EA6AB-573E-4A80-ADE8-149038A65B44}" dt="2019-09-04T00:46:11.969" v="124" actId="478"/>
          <ac:spMkLst>
            <pc:docMk/>
            <pc:sldMk cId="1141496034" sldId="267"/>
            <ac:spMk id="196" creationId="{00000000-0000-0000-0000-000000000000}"/>
          </ac:spMkLst>
        </pc:spChg>
      </pc:sldChg>
      <pc:sldChg chg="addSp delSp modSp delCm">
        <pc:chgData name="Horrocks, Chris" userId="14412bd66e142db8" providerId="OrgId" clId="{EE1EA6AB-573E-4A80-ADE8-149038A65B44}" dt="2019-09-04T00:52:52.411" v="229" actId="20577"/>
        <pc:sldMkLst>
          <pc:docMk/>
          <pc:sldMk cId="767811521" sldId="269"/>
        </pc:sldMkLst>
        <pc:spChg chg="add del mod">
          <ac:chgData name="Horrocks, Chris" userId="14412bd66e142db8" providerId="OrgId" clId="{EE1EA6AB-573E-4A80-ADE8-149038A65B44}" dt="2019-09-04T00:49:33.625" v="200" actId="478"/>
          <ac:spMkLst>
            <pc:docMk/>
            <pc:sldMk cId="767811521" sldId="269"/>
            <ac:spMk id="3" creationId="{A0CB3201-C885-4A90-A656-EAC1B3B4DA3F}"/>
          </ac:spMkLst>
        </pc:spChg>
        <pc:spChg chg="mod">
          <ac:chgData name="Horrocks, Chris" userId="14412bd66e142db8" providerId="OrgId" clId="{EE1EA6AB-573E-4A80-ADE8-149038A65B44}" dt="2019-09-04T00:48:24.896" v="177" actId="20577"/>
          <ac:spMkLst>
            <pc:docMk/>
            <pc:sldMk cId="767811521" sldId="269"/>
            <ac:spMk id="10" creationId="{00000000-0000-0000-0000-000000000000}"/>
          </ac:spMkLst>
        </pc:spChg>
        <pc:spChg chg="add del">
          <ac:chgData name="Horrocks, Chris" userId="14412bd66e142db8" providerId="OrgId" clId="{EE1EA6AB-573E-4A80-ADE8-149038A65B44}" dt="2019-09-04T00:49:03.427" v="191" actId="478"/>
          <ac:spMkLst>
            <pc:docMk/>
            <pc:sldMk cId="767811521" sldId="269"/>
            <ac:spMk id="11" creationId="{3F2A11C2-DC93-4F99-9696-2798C72CCF7F}"/>
          </ac:spMkLst>
        </pc:spChg>
        <pc:spChg chg="del mod">
          <ac:chgData name="Horrocks, Chris" userId="14412bd66e142db8" providerId="OrgId" clId="{EE1EA6AB-573E-4A80-ADE8-149038A65B44}" dt="2019-09-04T00:49:27.399" v="197" actId="478"/>
          <ac:spMkLst>
            <pc:docMk/>
            <pc:sldMk cId="767811521" sldId="269"/>
            <ac:spMk id="213" creationId="{00000000-0000-0000-0000-000000000000}"/>
          </ac:spMkLst>
        </pc:spChg>
        <pc:spChg chg="del">
          <ac:chgData name="Horrocks, Chris" userId="14412bd66e142db8" providerId="OrgId" clId="{EE1EA6AB-573E-4A80-ADE8-149038A65B44}" dt="2019-09-04T00:49:55.784" v="204" actId="478"/>
          <ac:spMkLst>
            <pc:docMk/>
            <pc:sldMk cId="767811521" sldId="269"/>
            <ac:spMk id="215" creationId="{00000000-0000-0000-0000-000000000000}"/>
          </ac:spMkLst>
        </pc:spChg>
        <pc:spChg chg="mod ord">
          <ac:chgData name="Horrocks, Chris" userId="14412bd66e142db8" providerId="OrgId" clId="{EE1EA6AB-573E-4A80-ADE8-149038A65B44}" dt="2019-09-04T00:52:52.411" v="229" actId="20577"/>
          <ac:spMkLst>
            <pc:docMk/>
            <pc:sldMk cId="767811521" sldId="269"/>
            <ac:spMk id="216" creationId="{00000000-0000-0000-0000-000000000000}"/>
          </ac:spMkLst>
        </pc:spChg>
        <pc:spChg chg="add del">
          <ac:chgData name="Horrocks, Chris" userId="14412bd66e142db8" providerId="OrgId" clId="{EE1EA6AB-573E-4A80-ADE8-149038A65B44}" dt="2019-09-04T00:49:31.049" v="199" actId="478"/>
          <ac:spMkLst>
            <pc:docMk/>
            <pc:sldMk cId="767811521" sldId="269"/>
            <ac:spMk id="217" creationId="{00000000-0000-0000-0000-000000000000}"/>
          </ac:spMkLst>
        </pc:spChg>
        <pc:spChg chg="del">
          <ac:chgData name="Horrocks, Chris" userId="14412bd66e142db8" providerId="OrgId" clId="{EE1EA6AB-573E-4A80-ADE8-149038A65B44}" dt="2019-09-04T00:47:41.965" v="137" actId="478"/>
          <ac:spMkLst>
            <pc:docMk/>
            <pc:sldMk cId="767811521" sldId="269"/>
            <ac:spMk id="218" creationId="{00000000-0000-0000-0000-000000000000}"/>
          </ac:spMkLst>
        </pc:spChg>
        <pc:spChg chg="del">
          <ac:chgData name="Horrocks, Chris" userId="14412bd66e142db8" providerId="OrgId" clId="{EE1EA6AB-573E-4A80-ADE8-149038A65B44}" dt="2019-09-04T00:47:46.377" v="139" actId="478"/>
          <ac:spMkLst>
            <pc:docMk/>
            <pc:sldMk cId="767811521" sldId="269"/>
            <ac:spMk id="219" creationId="{00000000-0000-0000-0000-000000000000}"/>
          </ac:spMkLst>
        </pc:spChg>
        <pc:spChg chg="del">
          <ac:chgData name="Horrocks, Chris" userId="14412bd66e142db8" providerId="OrgId" clId="{EE1EA6AB-573E-4A80-ADE8-149038A65B44}" dt="2019-09-04T00:47:44.553" v="138" actId="478"/>
          <ac:spMkLst>
            <pc:docMk/>
            <pc:sldMk cId="767811521" sldId="269"/>
            <ac:spMk id="220" creationId="{00000000-0000-0000-0000-000000000000}"/>
          </ac:spMkLst>
        </pc:spChg>
      </pc:sldChg>
      <pc:sldChg chg="modSp">
        <pc:chgData name="Horrocks, Chris" userId="14412bd66e142db8" providerId="OrgId" clId="{EE1EA6AB-573E-4A80-ADE8-149038A65B44}" dt="2019-09-04T00:47:52.156" v="148" actId="20577"/>
        <pc:sldMkLst>
          <pc:docMk/>
          <pc:sldMk cId="3892251513" sldId="271"/>
        </pc:sldMkLst>
        <pc:spChg chg="mod">
          <ac:chgData name="Horrocks, Chris" userId="14412bd66e142db8" providerId="OrgId" clId="{EE1EA6AB-573E-4A80-ADE8-149038A65B44}" dt="2019-09-04T00:47:52.156" v="148" actId="20577"/>
          <ac:spMkLst>
            <pc:docMk/>
            <pc:sldMk cId="3892251513" sldId="271"/>
            <ac:spMk id="167" creationId="{00000000-0000-0000-0000-000000000000}"/>
          </ac:spMkLst>
        </pc:spChg>
      </pc:sldChg>
      <pc:sldChg chg="modSp modNotesTx">
        <pc:chgData name="Horrocks, Chris" userId="14412bd66e142db8" providerId="OrgId" clId="{EE1EA6AB-573E-4A80-ADE8-149038A65B44}" dt="2019-09-04T00:48:08.510" v="167" actId="20577"/>
        <pc:sldMkLst>
          <pc:docMk/>
          <pc:sldMk cId="2537239000" sldId="273"/>
        </pc:sldMkLst>
        <pc:spChg chg="mod">
          <ac:chgData name="Horrocks, Chris" userId="14412bd66e142db8" providerId="OrgId" clId="{EE1EA6AB-573E-4A80-ADE8-149038A65B44}" dt="2019-09-04T00:48:02.442" v="166" actId="20577"/>
          <ac:spMkLst>
            <pc:docMk/>
            <pc:sldMk cId="2537239000" sldId="273"/>
            <ac:spMk id="2" creationId="{D3D6288D-0537-4AF9-B6A5-C6B749EB257F}"/>
          </ac:spMkLst>
        </pc:spChg>
      </pc:sldChg>
      <pc:sldChg chg="modSp add ord modNotesTx">
        <pc:chgData name="Horrocks, Chris" userId="14412bd66e142db8" providerId="OrgId" clId="{EE1EA6AB-573E-4A80-ADE8-149038A65B44}" dt="2019-09-04T00:48:30.842" v="187" actId="20577"/>
        <pc:sldMkLst>
          <pc:docMk/>
          <pc:sldMk cId="3288231" sldId="274"/>
        </pc:sldMkLst>
        <pc:spChg chg="mod">
          <ac:chgData name="Horrocks, Chris" userId="14412bd66e142db8" providerId="OrgId" clId="{EE1EA6AB-573E-4A80-ADE8-149038A65B44}" dt="2019-09-04T00:48:30.842" v="187" actId="20577"/>
          <ac:spMkLst>
            <pc:docMk/>
            <pc:sldMk cId="3288231" sldId="274"/>
            <ac:spMk id="2" creationId="{D3D6288D-0537-4AF9-B6A5-C6B749EB257F}"/>
          </ac:spMkLst>
        </pc:spChg>
        <pc:spChg chg="mod">
          <ac:chgData name="Horrocks, Chris" userId="14412bd66e142db8" providerId="OrgId" clId="{EE1EA6AB-573E-4A80-ADE8-149038A65B44}" dt="2019-09-04T00:47:17.206" v="133"/>
          <ac:spMkLst>
            <pc:docMk/>
            <pc:sldMk cId="3288231" sldId="274"/>
            <ac:spMk id="4" creationId="{00000000-0000-0000-0000-000000000000}"/>
          </ac:spMkLst>
        </pc:spChg>
        <pc:spChg chg="mod">
          <ac:chgData name="Horrocks, Chris" userId="14412bd66e142db8" providerId="OrgId" clId="{EE1EA6AB-573E-4A80-ADE8-149038A65B44}" dt="2019-09-04T00:47:38.297" v="136" actId="14100"/>
          <ac:spMkLst>
            <pc:docMk/>
            <pc:sldMk cId="3288231" sldId="274"/>
            <ac:spMk id="7" creationId="{4BF53E77-CE0F-4691-B885-FB72E32C099C}"/>
          </ac:spMkLst>
        </pc:spChg>
      </pc:sldChg>
      <pc:sldMasterChg chg="modSp">
        <pc:chgData name="Horrocks, Chris" userId="14412bd66e142db8" providerId="OrgId" clId="{EE1EA6AB-573E-4A80-ADE8-149038A65B44}" dt="2019-09-04T00:42:04.489" v="17" actId="20577"/>
        <pc:sldMasterMkLst>
          <pc:docMk/>
          <pc:sldMasterMk cId="0" sldId="2147483670"/>
        </pc:sldMasterMkLst>
        <pc:spChg chg="mod">
          <ac:chgData name="Horrocks, Chris" userId="14412bd66e142db8" providerId="OrgId" clId="{EE1EA6AB-573E-4A80-ADE8-149038A65B44}" dt="2019-09-04T00:42:04.489" v="17" actId="20577"/>
          <ac:spMkLst>
            <pc:docMk/>
            <pc:sldMasterMk cId="0" sldId="2147483670"/>
            <ac:spMk id="94" creationId="{00000000-0000-0000-0000-000000000000}"/>
          </ac:spMkLst>
        </pc:spChg>
      </pc:sldMasterChg>
    </pc:docChg>
  </pc:docChgLst>
  <pc:docChgLst>
    <pc:chgData name="Horrocks, Chris" userId="14412bd66e142db8" providerId="OrgId" clId="{6CD99263-459C-4179-8206-FDC5B755A8F6}"/>
    <pc:docChg chg="addSld delSld modSld">
      <pc:chgData name="Horrocks, Chris" userId="14412bd66e142db8" providerId="OrgId" clId="{6CD99263-459C-4179-8206-FDC5B755A8F6}" dt="2019-10-07T18:56:51.838" v="25" actId="20577"/>
      <pc:docMkLst>
        <pc:docMk/>
      </pc:docMkLst>
      <pc:sldChg chg="add del">
        <pc:chgData name="Horrocks, Chris" userId="14412bd66e142db8" providerId="OrgId" clId="{6CD99263-459C-4179-8206-FDC5B755A8F6}" dt="2019-10-07T18:55:40.925" v="2" actId="2696"/>
        <pc:sldMkLst>
          <pc:docMk/>
          <pc:sldMk cId="0" sldId="262"/>
        </pc:sldMkLst>
      </pc:sldChg>
      <pc:sldChg chg="add del">
        <pc:chgData name="Horrocks, Chris" userId="14412bd66e142db8" providerId="OrgId" clId="{6CD99263-459C-4179-8206-FDC5B755A8F6}" dt="2019-10-07T18:55:40.974" v="3" actId="2696"/>
        <pc:sldMkLst>
          <pc:docMk/>
          <pc:sldMk cId="1253967198" sldId="275"/>
        </pc:sldMkLst>
        <pc:spChg chg="mod">
          <ac:chgData name="Horrocks, Chris" userId="14412bd66e142db8" providerId="OrgId" clId="{6CD99263-459C-4179-8206-FDC5B755A8F6}" dt="2019-10-07T18:56:45.738" v="5"/>
          <ac:spMkLst>
            <pc:docMk/>
            <pc:sldMk cId="1253967198" sldId="275"/>
            <ac:spMk id="2" creationId="{D430E52B-C26E-4428-8177-F2DB1D951692}"/>
          </ac:spMkLst>
        </pc:spChg>
        <pc:spChg chg="mod">
          <ac:chgData name="Horrocks, Chris" userId="14412bd66e142db8" providerId="OrgId" clId="{6CD99263-459C-4179-8206-FDC5B755A8F6}" dt="2019-10-07T18:56:51.838" v="25" actId="20577"/>
          <ac:spMkLst>
            <pc:docMk/>
            <pc:sldMk cId="1253967198" sldId="275"/>
            <ac:spMk id="8" creationId="{00000000-0000-0000-0000-000000000000}"/>
          </ac:spMkLst>
        </pc:spChg>
      </pc:sldChg>
      <pc:sldMasterChg chg="delSldLayout">
        <pc:chgData name="Horrocks, Chris" userId="14412bd66e142db8" providerId="OrgId" clId="{6CD99263-459C-4179-8206-FDC5B755A8F6}" dt="2019-10-07T18:55:40.976" v="4" actId="2696"/>
        <pc:sldMasterMkLst>
          <pc:docMk/>
          <pc:sldMasterMk cId="0" sldId="2147483670"/>
        </pc:sldMasterMkLst>
        <pc:sldLayoutChg chg="del">
          <pc:chgData name="Horrocks, Chris" userId="14412bd66e142db8" providerId="OrgId" clId="{6CD99263-459C-4179-8206-FDC5B755A8F6}" dt="2019-10-07T18:55:40.976" v="4" actId="2696"/>
          <pc:sldLayoutMkLst>
            <pc:docMk/>
            <pc:sldMasterMk cId="0" sldId="2147483670"/>
            <pc:sldLayoutMk cId="2690117696" sldId="214748367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35721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5a8fc07eac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5a8fc07eac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1100"/>
              <a:buFont typeface="Arial"/>
              <a:buNone/>
            </a:pPr>
            <a:endParaRPr/>
          </a:p>
        </p:txBody>
      </p:sp>
      <p:sp>
        <p:nvSpPr>
          <p:cNvPr id="164" name="Google Shape;164;g5a8fc07eac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a:t>3</a:t>
            </a:fld>
            <a:endParaRPr/>
          </a:p>
        </p:txBody>
      </p:sp>
    </p:spTree>
    <p:extLst>
      <p:ext uri="{BB962C8B-B14F-4D97-AF65-F5344CB8AC3E}">
        <p14:creationId xmlns:p14="http://schemas.microsoft.com/office/powerpoint/2010/main" val="2817449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5ae9189f2c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5ae9189f2c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g5ae9189f2c_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a:t>4</a:t>
            </a:fld>
            <a:endParaRPr/>
          </a:p>
        </p:txBody>
      </p:sp>
    </p:spTree>
    <p:extLst>
      <p:ext uri="{BB962C8B-B14F-4D97-AF65-F5344CB8AC3E}">
        <p14:creationId xmlns:p14="http://schemas.microsoft.com/office/powerpoint/2010/main" val="4863857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D253FAC2-9E7A-4CE7-BE42-0DE5251A48FD}" type="slidenum">
              <a:rPr/>
              <a:t>5</a:t>
            </a:fld>
            <a:endParaRPr/>
          </a:p>
        </p:txBody>
      </p:sp>
    </p:spTree>
    <p:extLst>
      <p:ext uri="{BB962C8B-B14F-4D97-AF65-F5344CB8AC3E}">
        <p14:creationId xmlns:p14="http://schemas.microsoft.com/office/powerpoint/2010/main" val="2874373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5a8fc07eac_0_3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5a8fc07eac_0_30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57200" lvl="0" indent="-228600" algn="l" rtl="0">
              <a:lnSpc>
                <a:spcPct val="115000"/>
              </a:lnSpc>
              <a:spcBef>
                <a:spcPts val="0"/>
              </a:spcBef>
              <a:spcAft>
                <a:spcPts val="0"/>
              </a:spcAft>
              <a:buClr>
                <a:schemeClr val="dk1"/>
              </a:buClr>
              <a:buSzPts val="1100"/>
              <a:buFont typeface="Arial"/>
              <a:buNone/>
            </a:pPr>
            <a:endParaRPr/>
          </a:p>
        </p:txBody>
      </p:sp>
      <p:sp>
        <p:nvSpPr>
          <p:cNvPr id="211" name="Google Shape;211;g5a8fc07eac_0_30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a:t>6</a:t>
            </a:fld>
            <a:endParaRPr/>
          </a:p>
        </p:txBody>
      </p:sp>
    </p:spTree>
    <p:extLst>
      <p:ext uri="{BB962C8B-B14F-4D97-AF65-F5344CB8AC3E}">
        <p14:creationId xmlns:p14="http://schemas.microsoft.com/office/powerpoint/2010/main" val="3359750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D253FAC2-9E7A-4CE7-BE42-0DE5251A48FD}" type="slidenum">
              <a:rPr/>
              <a:t>7</a:t>
            </a:fld>
            <a:endParaRPr/>
          </a:p>
        </p:txBody>
      </p:sp>
    </p:spTree>
    <p:extLst>
      <p:ext uri="{BB962C8B-B14F-4D97-AF65-F5344CB8AC3E}">
        <p14:creationId xmlns:p14="http://schemas.microsoft.com/office/powerpoint/2010/main" val="3448710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6"/>
        <p:cNvGrpSpPr/>
        <p:nvPr/>
      </p:nvGrpSpPr>
      <p:grpSpPr>
        <a:xfrm>
          <a:off x="0" y="0"/>
          <a:ext cx="0" cy="0"/>
          <a:chOff x="0" y="0"/>
          <a:chExt cx="0" cy="0"/>
        </a:xfrm>
      </p:grpSpPr>
      <p:sp>
        <p:nvSpPr>
          <p:cNvPr id="97" name="Google Shape;97;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atin typeface="Arial" panose="020B0604020202020204" pitchFamily="34" charset="0"/>
                <a:cs typeface="Arial" panose="020B060402020202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98" name="Google Shape;98;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atin typeface="Arial" panose="020B0604020202020204" pitchFamily="34" charset="0"/>
                <a:cs typeface="Arial" panose="020B060402020202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99" name="Google Shape;99;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548217" y="6547153"/>
            <a:ext cx="1524000" cy="184665"/>
          </a:xfrm>
          <a:prstGeom prst="rect">
            <a:avLst/>
          </a:prstGeom>
        </p:spPr>
        <p:txBody>
          <a:bodyPr vert="horz" wrap="square" lIns="0" tIns="0" rIns="0" bIns="0" numCol="1" anchor="ctr" anchorCtr="0" compatLnSpc="1">
            <a:prstTxWarp prst="textNoShape">
              <a:avLst/>
            </a:prstTxWarp>
            <a:spAutoFit/>
          </a:bodyPr>
          <a:lstStyle>
            <a:lvl1pPr>
              <a:defRPr sz="1200">
                <a:latin typeface="Cambria" panose="02040503050406030204" pitchFamily="18" charset="0"/>
                <a:cs typeface="Cambria" panose="02040503050406030204" pitchFamily="18" charset="0"/>
              </a:defRPr>
            </a:lvl1pPr>
          </a:lstStyle>
          <a:p>
            <a:fld id="{A0D2BBF5-0089-384C-81BC-8AEA075245EC}" type="datetime4">
              <a:rPr lang="en-US"/>
              <a:t>December 26, 2022</a:t>
            </a:fld>
            <a:endParaRPr/>
          </a:p>
        </p:txBody>
      </p:sp>
    </p:spTree>
    <p:extLst>
      <p:ext uri="{BB962C8B-B14F-4D97-AF65-F5344CB8AC3E}">
        <p14:creationId xmlns:p14="http://schemas.microsoft.com/office/powerpoint/2010/main" val="1996510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1"/>
        <p:cNvGrpSpPr/>
        <p:nvPr/>
      </p:nvGrpSpPr>
      <p:grpSpPr>
        <a:xfrm>
          <a:off x="0" y="0"/>
          <a:ext cx="0" cy="0"/>
          <a:chOff x="0" y="0"/>
          <a:chExt cx="0" cy="0"/>
        </a:xfrm>
      </p:grpSpPr>
      <p:sp>
        <p:nvSpPr>
          <p:cNvPr id="102" name="Google Shape;102;p1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lstStyle>
            <a:lvl1pPr lvl="0" algn="ctr">
              <a:lnSpc>
                <a:spcPct val="90000"/>
              </a:lnSpc>
              <a:spcBef>
                <a:spcPts val="0"/>
              </a:spcBef>
              <a:spcAft>
                <a:spcPts val="0"/>
              </a:spcAft>
              <a:buClr>
                <a:schemeClr val="dk1"/>
              </a:buClr>
              <a:buSzPts val="6000"/>
              <a:buFont typeface="Helvetica Neue"/>
              <a:buNone/>
              <a:defRPr sz="6000">
                <a:latin typeface="Arial" panose="020B0604020202020204" pitchFamily="34" charset="0"/>
                <a:cs typeface="Arial" panose="020B060402020202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03" name="Google Shape;103;p1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lstStyle>
            <a:lvl1pPr lvl="0" algn="ctr">
              <a:lnSpc>
                <a:spcPct val="90000"/>
              </a:lnSpc>
              <a:spcBef>
                <a:spcPts val="1000"/>
              </a:spcBef>
              <a:spcAft>
                <a:spcPts val="0"/>
              </a:spcAft>
              <a:buClr>
                <a:schemeClr val="dk1"/>
              </a:buClr>
              <a:buSzPts val="2400"/>
              <a:buNone/>
              <a:defRPr sz="2400">
                <a:latin typeface="Arial" panose="020B0604020202020204" pitchFamily="34" charset="0"/>
                <a:cs typeface="Arial" panose="020B0604020202020204" pitchFamily="34" charset="0"/>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sp>
        <p:nvSpPr>
          <p:cNvPr id="104" name="Google Shape;104;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6"/>
        <p:cNvGrpSpPr/>
        <p:nvPr/>
      </p:nvGrpSpPr>
      <p:grpSpPr>
        <a:xfrm>
          <a:off x="0" y="0"/>
          <a:ext cx="0" cy="0"/>
          <a:chOff x="0" y="0"/>
          <a:chExt cx="0" cy="0"/>
        </a:xfrm>
      </p:grpSpPr>
      <p:sp>
        <p:nvSpPr>
          <p:cNvPr id="107" name="Google Shape;107;p1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6000"/>
              <a:buFont typeface="Helvetica Neue"/>
              <a:buNone/>
              <a:defRPr sz="6000">
                <a:latin typeface="Arial" panose="020B0604020202020204" pitchFamily="34" charset="0"/>
                <a:cs typeface="Arial" panose="020B060402020202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08" name="Google Shape;108;p1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rgbClr val="888888"/>
              </a:buClr>
              <a:buSzPts val="2400"/>
              <a:buNone/>
              <a:defRPr sz="2400">
                <a:solidFill>
                  <a:srgbClr val="888888"/>
                </a:solidFill>
                <a:latin typeface="Arial" panose="020B0604020202020204" pitchFamily="34" charset="0"/>
                <a:cs typeface="Arial" panose="020B0604020202020204" pitchFamily="34" charset="0"/>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dirty="0"/>
          </a:p>
        </p:txBody>
      </p:sp>
      <p:sp>
        <p:nvSpPr>
          <p:cNvPr id="109" name="Google Shape;109;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2"/>
        <p:cNvGrpSpPr/>
        <p:nvPr/>
      </p:nvGrpSpPr>
      <p:grpSpPr>
        <a:xfrm>
          <a:off x="0" y="0"/>
          <a:ext cx="0" cy="0"/>
          <a:chOff x="0" y="0"/>
          <a:chExt cx="0" cy="0"/>
        </a:xfrm>
      </p:grpSpPr>
      <p:sp>
        <p:nvSpPr>
          <p:cNvPr id="113" name="Google Shape;113;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atin typeface="Arial" panose="020B0604020202020204" pitchFamily="34" charset="0"/>
                <a:cs typeface="Arial" panose="020B060402020202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14" name="Google Shape;114;p1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atin typeface="Arial" panose="020B0604020202020204" pitchFamily="34" charset="0"/>
                <a:cs typeface="Arial" panose="020B060402020202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15" name="Google Shape;115;p1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atin typeface="Arial" panose="020B0604020202020204" pitchFamily="34" charset="0"/>
                <a:cs typeface="Arial" panose="020B060402020202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16" name="Google Shape;116;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9"/>
        <p:cNvGrpSpPr/>
        <p:nvPr/>
      </p:nvGrpSpPr>
      <p:grpSpPr>
        <a:xfrm>
          <a:off x="0" y="0"/>
          <a:ext cx="0" cy="0"/>
          <a:chOff x="0" y="0"/>
          <a:chExt cx="0" cy="0"/>
        </a:xfrm>
      </p:grpSpPr>
      <p:sp>
        <p:nvSpPr>
          <p:cNvPr id="120" name="Google Shape;120;p1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atin typeface="Arial" panose="020B0604020202020204" pitchFamily="34" charset="0"/>
                <a:cs typeface="Arial" panose="020B060402020202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21" name="Google Shape;121;p1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atin typeface="Arial" panose="020B0604020202020204" pitchFamily="34" charset="0"/>
                <a:cs typeface="Arial" panose="020B0604020202020204" pitchFamily="34" charset="0"/>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122" name="Google Shape;122;p1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atin typeface="Arial" panose="020B0604020202020204" pitchFamily="34" charset="0"/>
                <a:cs typeface="Arial" panose="020B060402020202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23" name="Google Shape;123;p1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atin typeface="Arial" panose="020B0604020202020204" pitchFamily="34" charset="0"/>
                <a:cs typeface="Arial" panose="020B0604020202020204" pitchFamily="34" charset="0"/>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124" name="Google Shape;124;p1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atin typeface="Arial" panose="020B0604020202020204" pitchFamily="34" charset="0"/>
                <a:cs typeface="Arial" panose="020B060402020202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25" name="Google Shape;125;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8"/>
        <p:cNvGrpSpPr/>
        <p:nvPr/>
      </p:nvGrpSpPr>
      <p:grpSpPr>
        <a:xfrm>
          <a:off x="0" y="0"/>
          <a:ext cx="0" cy="0"/>
          <a:chOff x="0" y="0"/>
          <a:chExt cx="0" cy="0"/>
        </a:xfrm>
      </p:grpSpPr>
      <p:sp>
        <p:nvSpPr>
          <p:cNvPr id="129" name="Google Shape;129;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atin typeface="Arial" panose="020B0604020202020204" pitchFamily="34" charset="0"/>
                <a:cs typeface="Arial" panose="020B060402020202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30" name="Google Shape;130;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Helvetica Neue"/>
              <a:buNone/>
              <a:defRPr sz="3200">
                <a:latin typeface="Arial" panose="020B0604020202020204" pitchFamily="34" charset="0"/>
                <a:cs typeface="Arial" panose="020B060402020202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35" name="Google Shape;135;p2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lstStyle>
            <a:lvl1pPr marL="457200" lvl="0" indent="-431800" algn="l">
              <a:lnSpc>
                <a:spcPct val="90000"/>
              </a:lnSpc>
              <a:spcBef>
                <a:spcPts val="1000"/>
              </a:spcBef>
              <a:spcAft>
                <a:spcPts val="0"/>
              </a:spcAft>
              <a:buClr>
                <a:schemeClr val="dk1"/>
              </a:buClr>
              <a:buSzPts val="3200"/>
              <a:buChar char="•"/>
              <a:defRPr sz="3200">
                <a:latin typeface="Arial" panose="020B0604020202020204" pitchFamily="34" charset="0"/>
                <a:cs typeface="Arial" panose="020B0604020202020204" pitchFamily="34" charset="0"/>
              </a:defRPr>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dirty="0"/>
          </a:p>
        </p:txBody>
      </p:sp>
      <p:sp>
        <p:nvSpPr>
          <p:cNvPr id="136" name="Google Shape;136;p2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atin typeface="Arial" panose="020B0604020202020204" pitchFamily="34" charset="0"/>
                <a:cs typeface="Arial" panose="020B0604020202020204" pitchFamily="34" charset="0"/>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137" name="Google Shape;137;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Helvetica Neue"/>
              <a:buNone/>
              <a:defRPr sz="3200">
                <a:latin typeface="Arial" panose="020B0604020202020204" pitchFamily="34" charset="0"/>
                <a:cs typeface="Arial" panose="020B060402020202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42" name="Google Shape;142;p22"/>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Arial" panose="020B0604020202020204" pitchFamily="34" charset="0"/>
                <a:ea typeface="Arial" panose="020B0604020202020204" pitchFamily="34" charset="0"/>
                <a:cs typeface="Arial" panose="020B0604020202020204" pitchFamily="34" charset="0"/>
                <a:sym typeface="Helvetica Neue"/>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Helvetica Neue"/>
                <a:ea typeface="Helvetica Neue"/>
                <a:cs typeface="Helvetica Neue"/>
                <a:sym typeface="Helvetica Neue"/>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Helvetica Neue"/>
                <a:ea typeface="Helvetica Neue"/>
                <a:cs typeface="Helvetica Neue"/>
                <a:sym typeface="Helvetica Neue"/>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Helvetica Neue"/>
                <a:ea typeface="Helvetica Neue"/>
                <a:cs typeface="Helvetica Neue"/>
                <a:sym typeface="Helvetica Neue"/>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Helvetica Neue"/>
                <a:ea typeface="Helvetica Neue"/>
                <a:cs typeface="Helvetica Neue"/>
                <a:sym typeface="Helvetica Neue"/>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143" name="Google Shape;143;p2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atin typeface="Arial" panose="020B0604020202020204" pitchFamily="34" charset="0"/>
                <a:cs typeface="Arial" panose="020B0604020202020204" pitchFamily="34" charset="0"/>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144" name="Google Shape;144;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atin typeface="Arial" panose="020B0604020202020204" pitchFamily="34" charset="0"/>
                <a:cs typeface="Arial" panose="020B060402020202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49" name="Google Shape;149;p2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atin typeface="Arial" panose="020B0604020202020204" pitchFamily="34" charset="0"/>
                <a:cs typeface="Arial" panose="020B060402020202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50" name="Google Shape;150;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F7F7"/>
        </a:solidFill>
        <a:effectLst/>
      </p:bgPr>
    </p:bg>
    <p:spTree>
      <p:nvGrpSpPr>
        <p:cNvPr id="1" name="Shape 88"/>
        <p:cNvGrpSpPr/>
        <p:nvPr/>
      </p:nvGrpSpPr>
      <p:grpSpPr>
        <a:xfrm>
          <a:off x="0" y="0"/>
          <a:ext cx="0" cy="0"/>
          <a:chOff x="0" y="0"/>
          <a:chExt cx="0" cy="0"/>
        </a:xfrm>
      </p:grpSpPr>
      <p:sp>
        <p:nvSpPr>
          <p:cNvPr id="89" name="Google Shape;89;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90" name="Google Shape;90;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91" name="Google Shape;91;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34495E"/>
                </a:solidFill>
                <a:latin typeface="Arial" panose="020B0604020202020204" pitchFamily="34" charset="0"/>
                <a:ea typeface="Arial" panose="020B0604020202020204" pitchFamily="34" charset="0"/>
                <a:cs typeface="Arial" panose="020B0604020202020204" pitchFamily="34" charset="0"/>
                <a:sym typeface="Helvetica Neue"/>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92" name="Google Shape;92;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Arial" panose="020B0604020202020204" pitchFamily="34" charset="0"/>
                <a:ea typeface="Arial" panose="020B0604020202020204" pitchFamily="34" charset="0"/>
                <a:cs typeface="Arial" panose="020B0604020202020204" pitchFamily="34" charset="0"/>
                <a:sym typeface="Helvetica Neue"/>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93" name="Google Shape;93;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34495E"/>
                </a:solidFill>
                <a:latin typeface="Arial" panose="020B0604020202020204" pitchFamily="34" charset="0"/>
                <a:ea typeface="Arial" panose="020B0604020202020204" pitchFamily="34" charset="0"/>
                <a:cs typeface="Arial" panose="020B0604020202020204" pitchFamily="34" charset="0"/>
                <a:sym typeface="Helvetica Neue"/>
              </a:defRPr>
            </a:lvl1pPr>
            <a:lvl2pPr marL="0" marR="0" lvl="1" indent="0" algn="r" rtl="0">
              <a:spcBef>
                <a:spcPts val="0"/>
              </a:spcBef>
              <a:buNone/>
              <a:defRPr sz="1200">
                <a:solidFill>
                  <a:srgbClr val="34495E"/>
                </a:solidFill>
                <a:latin typeface="Helvetica Neue"/>
                <a:ea typeface="Helvetica Neue"/>
                <a:cs typeface="Helvetica Neue"/>
                <a:sym typeface="Helvetica Neue"/>
              </a:defRPr>
            </a:lvl2pPr>
            <a:lvl3pPr marL="0" marR="0" lvl="2" indent="0" algn="r" rtl="0">
              <a:spcBef>
                <a:spcPts val="0"/>
              </a:spcBef>
              <a:buNone/>
              <a:defRPr sz="1200">
                <a:solidFill>
                  <a:srgbClr val="34495E"/>
                </a:solidFill>
                <a:latin typeface="Helvetica Neue"/>
                <a:ea typeface="Helvetica Neue"/>
                <a:cs typeface="Helvetica Neue"/>
                <a:sym typeface="Helvetica Neue"/>
              </a:defRPr>
            </a:lvl3pPr>
            <a:lvl4pPr marL="0" marR="0" lvl="3" indent="0" algn="r" rtl="0">
              <a:spcBef>
                <a:spcPts val="0"/>
              </a:spcBef>
              <a:buNone/>
              <a:defRPr sz="1200">
                <a:solidFill>
                  <a:srgbClr val="34495E"/>
                </a:solidFill>
                <a:latin typeface="Helvetica Neue"/>
                <a:ea typeface="Helvetica Neue"/>
                <a:cs typeface="Helvetica Neue"/>
                <a:sym typeface="Helvetica Neue"/>
              </a:defRPr>
            </a:lvl4pPr>
            <a:lvl5pPr marL="0" marR="0" lvl="4" indent="0" algn="r" rtl="0">
              <a:spcBef>
                <a:spcPts val="0"/>
              </a:spcBef>
              <a:buNone/>
              <a:defRPr sz="1200">
                <a:solidFill>
                  <a:srgbClr val="34495E"/>
                </a:solidFill>
                <a:latin typeface="Helvetica Neue"/>
                <a:ea typeface="Helvetica Neue"/>
                <a:cs typeface="Helvetica Neue"/>
                <a:sym typeface="Helvetica Neue"/>
              </a:defRPr>
            </a:lvl5pPr>
            <a:lvl6pPr marL="0" marR="0" lvl="5" indent="0" algn="r" rtl="0">
              <a:spcBef>
                <a:spcPts val="0"/>
              </a:spcBef>
              <a:buNone/>
              <a:defRPr sz="1200">
                <a:solidFill>
                  <a:srgbClr val="34495E"/>
                </a:solidFill>
                <a:latin typeface="Helvetica Neue"/>
                <a:ea typeface="Helvetica Neue"/>
                <a:cs typeface="Helvetica Neue"/>
                <a:sym typeface="Helvetica Neue"/>
              </a:defRPr>
            </a:lvl6pPr>
            <a:lvl7pPr marL="0" marR="0" lvl="6" indent="0" algn="r" rtl="0">
              <a:spcBef>
                <a:spcPts val="0"/>
              </a:spcBef>
              <a:buNone/>
              <a:defRPr sz="1200">
                <a:solidFill>
                  <a:srgbClr val="34495E"/>
                </a:solidFill>
                <a:latin typeface="Helvetica Neue"/>
                <a:ea typeface="Helvetica Neue"/>
                <a:cs typeface="Helvetica Neue"/>
                <a:sym typeface="Helvetica Neue"/>
              </a:defRPr>
            </a:lvl7pPr>
            <a:lvl8pPr marL="0" marR="0" lvl="7" indent="0" algn="r" rtl="0">
              <a:spcBef>
                <a:spcPts val="0"/>
              </a:spcBef>
              <a:buNone/>
              <a:defRPr sz="1200">
                <a:solidFill>
                  <a:srgbClr val="34495E"/>
                </a:solidFill>
                <a:latin typeface="Helvetica Neue"/>
                <a:ea typeface="Helvetica Neue"/>
                <a:cs typeface="Helvetica Neue"/>
                <a:sym typeface="Helvetica Neue"/>
              </a:defRPr>
            </a:lvl8pPr>
            <a:lvl9pPr marL="0" marR="0" lvl="8" indent="0" algn="r" rtl="0">
              <a:spcBef>
                <a:spcPts val="0"/>
              </a:spcBef>
              <a:buNone/>
              <a:defRPr sz="1200">
                <a:solidFill>
                  <a:srgbClr val="34495E"/>
                </a:solidFill>
                <a:latin typeface="Helvetica Neue"/>
                <a:ea typeface="Helvetica Neue"/>
                <a:cs typeface="Helvetica Neue"/>
                <a:sym typeface="Helvetica Neue"/>
              </a:defRPr>
            </a:lvl9pPr>
          </a:lstStyle>
          <a:p>
            <a:fld id="{00000000-1234-1234-1234-123412341234}" type="slidenum">
              <a:rPr lang="en-US" smtClean="0"/>
              <a:pPr/>
              <a:t>‹#›</a:t>
            </a:fld>
            <a:endParaRPr lang="en-US" dirty="0"/>
          </a:p>
        </p:txBody>
      </p:sp>
      <p:sp>
        <p:nvSpPr>
          <p:cNvPr id="94" name="Google Shape;94;p14"/>
          <p:cNvSpPr txBox="1"/>
          <p:nvPr/>
        </p:nvSpPr>
        <p:spPr>
          <a:xfrm>
            <a:off x="0" y="6567586"/>
            <a:ext cx="2932289"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tr-tr" sz="1400">
                <a:solidFill>
                  <a:srgbClr val="34495E"/>
                </a:solidFill>
                <a:latin typeface="Helvetica Neue Light"/>
                <a:ea typeface="Helvetica Neue Light"/>
                <a:cs typeface="Helvetica Neue Light"/>
                <a:sym typeface="Helvetica Neue Light"/>
              </a:rPr>
              <a:t>Çıkar</a:t>
            </a:r>
            <a:r>
              <a:rPr lang="tr-tr" sz="1400" baseline="0">
                <a:solidFill>
                  <a:srgbClr val="34495E"/>
                </a:solidFill>
                <a:latin typeface="Helvetica Neue Light"/>
                <a:ea typeface="Helvetica Neue Light"/>
                <a:cs typeface="Helvetica Neue Light"/>
                <a:sym typeface="Helvetica Neue Light"/>
              </a:rPr>
              <a:t> Çatışması Eğitimi</a:t>
            </a:r>
            <a:endParaRPr sz="1400">
              <a:solidFill>
                <a:srgbClr val="34495E"/>
              </a:solidFill>
              <a:latin typeface="Helvetica Neue Light"/>
              <a:ea typeface="Helvetica Neue Light"/>
              <a:cs typeface="Helvetica Neue Light"/>
              <a:sym typeface="Helvetica Neue Light"/>
            </a:endParaRPr>
          </a:p>
        </p:txBody>
      </p:sp>
      <p:sp>
        <p:nvSpPr>
          <p:cNvPr id="95" name="Google Shape;95;p14"/>
          <p:cNvSpPr/>
          <p:nvPr/>
        </p:nvSpPr>
        <p:spPr>
          <a:xfrm rot="5400000">
            <a:off x="5534355" y="-2098159"/>
            <a:ext cx="1123290" cy="5319609"/>
          </a:xfrm>
          <a:prstGeom prst="homePlate">
            <a:avLst>
              <a:gd name="adj" fmla="val 50000"/>
            </a:avLst>
          </a:prstGeom>
          <a:solidFill>
            <a:srgbClr val="3449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71"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7.svg"/><Relationship Id="rId2" Type="http://schemas.openxmlformats.org/officeDocument/2006/relationships/slideLayout" Target="../slideLayouts/slideLayout10.xml"/><Relationship Id="rId1" Type="http://schemas.openxmlformats.org/officeDocument/2006/relationships/tags" Target="../tags/tag6.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7.svg"/><Relationship Id="rId2" Type="http://schemas.openxmlformats.org/officeDocument/2006/relationships/slideLayout" Target="../slideLayouts/slideLayout10.xml"/><Relationship Id="rId1" Type="http://schemas.openxmlformats.org/officeDocument/2006/relationships/tags" Target="../tags/tag8.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5"/>
          <p:cNvSpPr/>
          <p:nvPr/>
        </p:nvSpPr>
        <p:spPr>
          <a:xfrm rot="5400000">
            <a:off x="5534355" y="-2098159"/>
            <a:ext cx="1123290" cy="5319609"/>
          </a:xfrm>
          <a:prstGeom prst="homePlate">
            <a:avLst>
              <a:gd name="adj" fmla="val 50000"/>
            </a:avLst>
          </a:prstGeom>
          <a:solidFill>
            <a:srgbClr val="3449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panose="020B0604020202020204" pitchFamily="34" charset="0"/>
              <a:ea typeface="Calibri"/>
              <a:cs typeface="Arial" panose="020B0604020202020204" pitchFamily="34" charset="0"/>
              <a:sym typeface="Calibri"/>
            </a:endParaRPr>
          </a:p>
        </p:txBody>
      </p:sp>
      <p:sp>
        <p:nvSpPr>
          <p:cNvPr id="167" name="Google Shape;167;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a:latin typeface="Arial" panose="020B0604020202020204" pitchFamily="34" charset="0"/>
                <a:cs typeface="Arial" panose="020B0604020202020204" pitchFamily="34" charset="0"/>
              </a:rPr>
              <a:t>1</a:t>
            </a:fld>
            <a:endParaRPr dirty="0">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7F65C789-4B9F-46C4-A86F-B1AFC994AF80}"/>
              </a:ext>
            </a:extLst>
          </p:cNvPr>
          <p:cNvGrpSpPr/>
          <p:nvPr/>
        </p:nvGrpSpPr>
        <p:grpSpPr>
          <a:xfrm>
            <a:off x="599440" y="953606"/>
            <a:ext cx="7430059" cy="1241472"/>
            <a:chOff x="599440" y="953606"/>
            <a:chExt cx="7430059" cy="1241472"/>
          </a:xfrm>
        </p:grpSpPr>
        <p:sp>
          <p:nvSpPr>
            <p:cNvPr id="42" name="Text Box 11">
              <a:extLst>
                <a:ext uri="{FF2B5EF4-FFF2-40B4-BE49-F238E27FC236}">
                  <a16:creationId xmlns:a16="http://schemas.microsoft.com/office/drawing/2014/main" id="{6496B4FE-5D06-4B62-8020-1DD50F0D1C04}"/>
                </a:ext>
              </a:extLst>
            </p:cNvPr>
            <p:cNvSpPr txBox="1"/>
            <p:nvPr/>
          </p:nvSpPr>
          <p:spPr>
            <a:xfrm>
              <a:off x="1336675" y="1058382"/>
              <a:ext cx="6692824" cy="11366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tr-tr" b="1" dirty="0">
                  <a:solidFill>
                    <a:srgbClr val="34495E"/>
                  </a:solidFill>
                  <a:effectLst/>
                  <a:latin typeface="Arial" panose="020B0604020202020204" pitchFamily="34" charset="0"/>
                  <a:ea typeface="Calibri" panose="020F0502020204030204" pitchFamily="34" charset="0"/>
                  <a:cs typeface="Times New Roman" panose="02020603050405020304" pitchFamily="18" charset="0"/>
                </a:rPr>
                <a:t>Açıklama</a:t>
              </a:r>
              <a:endParaRPr dirty="0">
                <a:effectLst/>
                <a:latin typeface="Cambria" panose="02040503050406030204" pitchFamily="18" charset="0"/>
                <a:ea typeface="Calibri" panose="020F0502020204030204" pitchFamily="34" charset="0"/>
                <a:cs typeface="Times New Roman" panose="02020603050405020304" pitchFamily="18" charset="0"/>
              </a:endParaRPr>
            </a:p>
            <a:p>
              <a:r>
                <a:rPr lang="tr-tr" sz="1200" dirty="0">
                  <a:latin typeface="Arial" panose="020B0604020202020204" pitchFamily="34" charset="0"/>
                  <a:ea typeface="Calibri" panose="020F0502020204030204" pitchFamily="34" charset="0"/>
                  <a:cs typeface="Times New Roman" panose="02020603050405020304" pitchFamily="18" charset="0"/>
                </a:rPr>
                <a:t>Bir çalışanın başka bir şirket, çalışan, müşteri, devlet görevlisi, satıcı veya başka herhangi </a:t>
              </a:r>
              <a:br>
                <a:rPr lang="en-US" sz="1200" dirty="0">
                  <a:latin typeface="Arial" panose="020B0604020202020204" pitchFamily="34" charset="0"/>
                  <a:ea typeface="Calibri" panose="020F0502020204030204" pitchFamily="34" charset="0"/>
                  <a:cs typeface="Times New Roman" panose="02020603050405020304" pitchFamily="18" charset="0"/>
                </a:rPr>
              </a:br>
              <a:r>
                <a:rPr lang="tr-tr" sz="1200" dirty="0">
                  <a:latin typeface="Arial" panose="020B0604020202020204" pitchFamily="34" charset="0"/>
                  <a:ea typeface="Calibri" panose="020F0502020204030204" pitchFamily="34" charset="0"/>
                  <a:cs typeface="Times New Roman" panose="02020603050405020304" pitchFamily="18" charset="0"/>
                </a:rPr>
                <a:t>bir ilgili tarafla yakın aile ilişkisi veya mali ilişkisi olduğunda bir çıkar çatışması ortaya çıkar. </a:t>
              </a:r>
              <a:br>
                <a:rPr lang="en-US" sz="1200" dirty="0">
                  <a:latin typeface="Arial" panose="020B0604020202020204" pitchFamily="34" charset="0"/>
                  <a:ea typeface="Calibri" panose="020F0502020204030204" pitchFamily="34" charset="0"/>
                  <a:cs typeface="Times New Roman" panose="02020603050405020304" pitchFamily="18" charset="0"/>
                </a:rPr>
              </a:br>
              <a:r>
                <a:rPr lang="tr-tr" sz="1200" dirty="0">
                  <a:latin typeface="Arial" panose="020B0604020202020204" pitchFamily="34" charset="0"/>
                  <a:ea typeface="Calibri" panose="020F0502020204030204" pitchFamily="34" charset="0"/>
                  <a:cs typeface="Times New Roman" panose="02020603050405020304" pitchFamily="18" charset="0"/>
                </a:rPr>
                <a:t>Çıkar Çatışması Eğitimi, çıkar çatışmalarıyla ilgili kılavuz niteliği taşır. </a:t>
              </a:r>
            </a:p>
            <a:p>
              <a:pPr marL="0" marR="0">
                <a:lnSpc>
                  <a:spcPct val="107000"/>
                </a:lnSpc>
                <a:spcBef>
                  <a:spcPts val="0"/>
                </a:spcBef>
                <a:spcAft>
                  <a:spcPts val="800"/>
                </a:spcAft>
              </a:pPr>
              <a:r>
                <a:rPr lang="tr-tr" sz="1100" dirty="0">
                  <a:effectLst/>
                  <a:latin typeface="Arial" panose="020B0604020202020204" pitchFamily="34" charset="0"/>
                  <a:ea typeface="Times New Roman" panose="02020603050405020304" pitchFamily="18" charset="0"/>
                  <a:cs typeface="Times New Roman" panose="02020603050405020304" pitchFamily="18" charset="0"/>
                </a:rPr>
                <a:t> </a:t>
              </a:r>
              <a:endParaRPr sz="1100" dirty="0">
                <a:effectLst/>
                <a:latin typeface="Cambria" panose="020405030504060302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tr-tr" sz="1100" dirty="0">
                  <a:effectLst/>
                  <a:latin typeface="Arial" panose="020B0604020202020204" pitchFamily="34" charset="0"/>
                  <a:ea typeface="Times New Roman" panose="02020603050405020304" pitchFamily="18" charset="0"/>
                  <a:cs typeface="Times New Roman" panose="02020603050405020304" pitchFamily="18" charset="0"/>
                </a:rPr>
                <a:t> </a:t>
              </a:r>
              <a:endParaRPr sz="1100" dirty="0">
                <a:effectLst/>
                <a:latin typeface="Cambria" panose="020405030504060302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tr-tr" sz="1600" b="1" dirty="0">
                  <a:solidFill>
                    <a:srgbClr val="34495E"/>
                  </a:solidFill>
                  <a:effectLst/>
                  <a:latin typeface="Arial" panose="020B0604020202020204" pitchFamily="34" charset="0"/>
                  <a:ea typeface="Calibri" panose="020F0502020204030204" pitchFamily="34" charset="0"/>
                  <a:cs typeface="Times New Roman" panose="02020603050405020304" pitchFamily="18" charset="0"/>
                </a:rPr>
                <a:t> </a:t>
              </a:r>
              <a:endParaRPr sz="1100" dirty="0">
                <a:effectLst/>
                <a:latin typeface="Cambria" panose="020405030504060302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tr-tr" sz="1600" b="1" dirty="0">
                  <a:solidFill>
                    <a:srgbClr val="34495E"/>
                  </a:solidFill>
                  <a:effectLst/>
                  <a:latin typeface="Arial" panose="020B0604020202020204" pitchFamily="34" charset="0"/>
                  <a:ea typeface="Calibri" panose="020F0502020204030204" pitchFamily="34" charset="0"/>
                  <a:cs typeface="Times New Roman" panose="02020603050405020304" pitchFamily="18" charset="0"/>
                </a:rPr>
                <a:t> </a:t>
              </a:r>
              <a:endParaRPr sz="1100" dirty="0">
                <a:effectLst/>
                <a:latin typeface="Cambria" panose="02040503050406030204" pitchFamily="18" charset="0"/>
                <a:ea typeface="Calibri" panose="020F0502020204030204" pitchFamily="34" charset="0"/>
                <a:cs typeface="Times New Roman" panose="02020603050405020304" pitchFamily="18" charset="0"/>
              </a:endParaRPr>
            </a:p>
          </p:txBody>
        </p:sp>
        <p:pic>
          <p:nvPicPr>
            <p:cNvPr id="43" name="Picture 42" descr="Links/orange_icons.jpg">
              <a:extLst>
                <a:ext uri="{FF2B5EF4-FFF2-40B4-BE49-F238E27FC236}">
                  <a16:creationId xmlns:a16="http://schemas.microsoft.com/office/drawing/2014/main" id="{5E6D54D8-5E9B-4C35-94F6-9F4E5FF79BAD}"/>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r="72829"/>
            <a:stretch/>
          </p:blipFill>
          <p:spPr bwMode="auto">
            <a:xfrm>
              <a:off x="599440" y="953606"/>
              <a:ext cx="737235" cy="812800"/>
            </a:xfrm>
            <a:prstGeom prst="rect">
              <a:avLst/>
            </a:prstGeom>
            <a:noFill/>
            <a:ln>
              <a:noFill/>
            </a:ln>
            <a:extLst>
              <a:ext uri="{53640926-AAD7-44D8-BBD7-CCE9431645EC}">
                <a14:shadowObscured xmlns:a14="http://schemas.microsoft.com/office/drawing/2010/main"/>
              </a:ext>
            </a:extLst>
          </p:spPr>
        </p:pic>
      </p:grpSp>
      <p:grpSp>
        <p:nvGrpSpPr>
          <p:cNvPr id="9" name="Group 8">
            <a:extLst>
              <a:ext uri="{FF2B5EF4-FFF2-40B4-BE49-F238E27FC236}">
                <a16:creationId xmlns:a16="http://schemas.microsoft.com/office/drawing/2014/main" id="{80F78C25-607E-450A-8DB8-11EA65C24F08}"/>
              </a:ext>
            </a:extLst>
          </p:cNvPr>
          <p:cNvGrpSpPr/>
          <p:nvPr/>
        </p:nvGrpSpPr>
        <p:grpSpPr>
          <a:xfrm>
            <a:off x="599440" y="3806090"/>
            <a:ext cx="6872778" cy="1331525"/>
            <a:chOff x="599440" y="3891313"/>
            <a:chExt cx="6872778" cy="1331525"/>
          </a:xfrm>
        </p:grpSpPr>
        <p:pic>
          <p:nvPicPr>
            <p:cNvPr id="40" name="Picture 39" descr="Links/orange_icons.jpg">
              <a:extLst>
                <a:ext uri="{FF2B5EF4-FFF2-40B4-BE49-F238E27FC236}">
                  <a16:creationId xmlns:a16="http://schemas.microsoft.com/office/drawing/2014/main" id="{2D3F0770-2B1C-46D6-BC0C-B360497FE021}"/>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49050" r="23779"/>
            <a:stretch/>
          </p:blipFill>
          <p:spPr bwMode="auto">
            <a:xfrm>
              <a:off x="599440" y="3891313"/>
              <a:ext cx="737235" cy="812800"/>
            </a:xfrm>
            <a:prstGeom prst="rect">
              <a:avLst/>
            </a:prstGeom>
            <a:noFill/>
            <a:ln>
              <a:noFill/>
            </a:ln>
            <a:extLst>
              <a:ext uri="{53640926-AAD7-44D8-BBD7-CCE9431645EC}">
                <a14:shadowObscured xmlns:a14="http://schemas.microsoft.com/office/drawing/2010/main"/>
              </a:ext>
            </a:extLst>
          </p:spPr>
        </p:pic>
        <p:sp>
          <p:nvSpPr>
            <p:cNvPr id="41" name="Text Box 20">
              <a:extLst>
                <a:ext uri="{FF2B5EF4-FFF2-40B4-BE49-F238E27FC236}">
                  <a16:creationId xmlns:a16="http://schemas.microsoft.com/office/drawing/2014/main" id="{BCE4D4A5-FB14-4B55-AD80-4FBF78670265}"/>
                </a:ext>
              </a:extLst>
            </p:cNvPr>
            <p:cNvSpPr txBox="1"/>
            <p:nvPr/>
          </p:nvSpPr>
          <p:spPr>
            <a:xfrm>
              <a:off x="1336675" y="3977038"/>
              <a:ext cx="6135543" cy="124580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tr-tr" b="1" dirty="0">
                  <a:solidFill>
                    <a:srgbClr val="34495E"/>
                  </a:solidFill>
                  <a:effectLst/>
                  <a:latin typeface="Arial" panose="020B0604020202020204" pitchFamily="34" charset="0"/>
                  <a:ea typeface="Calibri" panose="020F0502020204030204" pitchFamily="34" charset="0"/>
                  <a:cs typeface="Times New Roman" panose="02020603050405020304" pitchFamily="18" charset="0"/>
                </a:rPr>
                <a:t>Talimatlar</a:t>
              </a:r>
              <a:endParaRPr dirty="0">
                <a:effectLst/>
                <a:latin typeface="Cambria" panose="02040503050406030204" pitchFamily="18" charset="0"/>
                <a:ea typeface="Calibri" panose="020F0502020204030204" pitchFamily="34" charset="0"/>
                <a:cs typeface="Times New Roman" panose="02020603050405020304" pitchFamily="18" charset="0"/>
              </a:endParaRPr>
            </a:p>
            <a:p>
              <a:pPr marL="342900" lvl="0" indent="-342900">
                <a:lnSpc>
                  <a:spcPct val="115000"/>
                </a:lnSpc>
                <a:buSzPts val="1100"/>
                <a:buFont typeface="+mj-lt"/>
                <a:buAutoNum type="arabicPeriod"/>
              </a:pPr>
              <a:r>
                <a:rPr lang="tr-tr" sz="1200" dirty="0">
                  <a:solidFill>
                    <a:schemeClr val="tx1"/>
                  </a:solidFill>
                  <a:latin typeface="Arial" panose="020B0604020202020204" pitchFamily="34" charset="0"/>
                  <a:ea typeface="Helvetica Neue Light"/>
                  <a:cs typeface="Arial" panose="020B0604020202020204" pitchFamily="34" charset="0"/>
                </a:rPr>
                <a:t>Katılım sürecinin bir parçası olarak ve çalışanların görevlerinin ve sorumluluklarının çıkar çatışmasıyla ilgisini anladıklarından emin olmak için yinelenen bir şekilde çalışanlara Çıkar Çatışması Eğitimi verin.</a:t>
              </a:r>
            </a:p>
            <a:p>
              <a:pPr marL="342900" indent="-342900">
                <a:lnSpc>
                  <a:spcPct val="115000"/>
                </a:lnSpc>
                <a:buSzPts val="1100"/>
                <a:buFont typeface="+mj-lt"/>
                <a:buAutoNum type="arabicPeriod"/>
              </a:pPr>
              <a:r>
                <a:rPr lang="tr-tr" sz="1200" dirty="0">
                  <a:latin typeface="Arial" panose="020B0604020202020204" pitchFamily="34" charset="0"/>
                  <a:ea typeface="Helvetica"/>
                  <a:cs typeface="Arial" panose="020B0604020202020204" pitchFamily="34" charset="0"/>
                  <a:sym typeface="Helvetica"/>
                </a:rPr>
                <a:t>Her eğitim oturumunun katılımını kaydetmek için Katılımcı İmza Kağıtlarını kullanın.</a:t>
              </a:r>
            </a:p>
          </p:txBody>
        </p:sp>
      </p:grpSp>
      <p:grpSp>
        <p:nvGrpSpPr>
          <p:cNvPr id="8" name="Group 7">
            <a:extLst>
              <a:ext uri="{FF2B5EF4-FFF2-40B4-BE49-F238E27FC236}">
                <a16:creationId xmlns:a16="http://schemas.microsoft.com/office/drawing/2014/main" id="{44F97EC1-BA4B-49E1-83C9-A38864B376C8}"/>
              </a:ext>
            </a:extLst>
          </p:cNvPr>
          <p:cNvGrpSpPr/>
          <p:nvPr/>
        </p:nvGrpSpPr>
        <p:grpSpPr>
          <a:xfrm>
            <a:off x="639705" y="2254071"/>
            <a:ext cx="7383572" cy="1493026"/>
            <a:chOff x="639705" y="2304096"/>
            <a:chExt cx="7383572" cy="1493026"/>
          </a:xfrm>
        </p:grpSpPr>
        <p:pic>
          <p:nvPicPr>
            <p:cNvPr id="6" name="Picture 5">
              <a:extLst>
                <a:ext uri="{FF2B5EF4-FFF2-40B4-BE49-F238E27FC236}">
                  <a16:creationId xmlns:a16="http://schemas.microsoft.com/office/drawing/2014/main" id="{DA41F953-D145-4072-95F5-0B97C5D2E49D}"/>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639705" y="2304096"/>
              <a:ext cx="656705" cy="620379"/>
            </a:xfrm>
            <a:prstGeom prst="rect">
              <a:avLst/>
            </a:prstGeom>
          </p:spPr>
        </p:pic>
        <p:sp>
          <p:nvSpPr>
            <p:cNvPr id="39" name="Text Box 23">
              <a:extLst>
                <a:ext uri="{FF2B5EF4-FFF2-40B4-BE49-F238E27FC236}">
                  <a16:creationId xmlns:a16="http://schemas.microsoft.com/office/drawing/2014/main" id="{B0980A5C-257A-4727-B7A0-412E4B2C6EEB}"/>
                </a:ext>
              </a:extLst>
            </p:cNvPr>
            <p:cNvSpPr txBox="1"/>
            <p:nvPr/>
          </p:nvSpPr>
          <p:spPr>
            <a:xfrm>
              <a:off x="1336675" y="2378776"/>
              <a:ext cx="6686602" cy="141834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tr-tr" b="1" dirty="0">
                  <a:solidFill>
                    <a:srgbClr val="34495E"/>
                  </a:solidFill>
                  <a:latin typeface="Arial" panose="020B0604020202020204" pitchFamily="34" charset="0"/>
                  <a:ea typeface="Calibri" panose="020F0502020204030204" pitchFamily="34" charset="0"/>
                  <a:cs typeface="Times New Roman" panose="02020603050405020304" pitchFamily="18" charset="0"/>
                </a:rPr>
                <a:t>Bunun sizin için yararı nedir?</a:t>
              </a:r>
              <a:endParaRPr dirty="0">
                <a:effectLst/>
                <a:latin typeface="Cambria" panose="02040503050406030204" pitchFamily="18" charset="0"/>
                <a:ea typeface="Calibri" panose="020F0502020204030204" pitchFamily="34" charset="0"/>
                <a:cs typeface="Times New Roman" panose="02020603050405020304" pitchFamily="18" charset="0"/>
              </a:endParaRPr>
            </a:p>
            <a:p>
              <a:pPr>
                <a:lnSpc>
                  <a:spcPct val="107000"/>
                </a:lnSpc>
                <a:spcAft>
                  <a:spcPts val="800"/>
                </a:spcAft>
              </a:pPr>
              <a:r>
                <a:rPr lang="tr-tr" sz="1200" dirty="0">
                  <a:latin typeface="Arial" panose="020B0604020202020204" pitchFamily="34" charset="0"/>
                  <a:cs typeface="Times New Roman" panose="02020603050405020304" pitchFamily="18" charset="0"/>
                </a:rPr>
                <a:t>Bu eğitimde çalışanların kişisel, sosyal, finansal veya politik çıkarlarının şirketinizin çıkarlarıyla çatışmamasını veya çatışıyor gibi görünmemesini ve bu ilişkilerin şeffaflığının artırılmasını sağlayacak kurallar oluşturmaya yardımcı olan Çıkar Çatışması Politikasının unsurları açıklanacaktır. Bu, çalışanların olası çıkar çatışmalarını daha iyi anlamalarına ve olası bir çıkar çatışmasının gerçekleşmesi durumunda ne yapmaları gerektiğini bilmelerine yardımcı olacaktır. </a:t>
              </a:r>
            </a:p>
          </p:txBody>
        </p:sp>
      </p:grpSp>
      <p:grpSp>
        <p:nvGrpSpPr>
          <p:cNvPr id="10" name="Group 9">
            <a:extLst>
              <a:ext uri="{FF2B5EF4-FFF2-40B4-BE49-F238E27FC236}">
                <a16:creationId xmlns:a16="http://schemas.microsoft.com/office/drawing/2014/main" id="{2452CF80-D72B-4DF8-A919-921F9A2FAE41}"/>
              </a:ext>
            </a:extLst>
          </p:cNvPr>
          <p:cNvGrpSpPr/>
          <p:nvPr/>
        </p:nvGrpSpPr>
        <p:grpSpPr>
          <a:xfrm>
            <a:off x="599440" y="5196608"/>
            <a:ext cx="6868968" cy="1159742"/>
            <a:chOff x="599440" y="5480697"/>
            <a:chExt cx="6868968" cy="1159742"/>
          </a:xfrm>
        </p:grpSpPr>
        <p:pic>
          <p:nvPicPr>
            <p:cNvPr id="36" name="Picture 35" descr="Links/orange_icons.jpg">
              <a:extLst>
                <a:ext uri="{FF2B5EF4-FFF2-40B4-BE49-F238E27FC236}">
                  <a16:creationId xmlns:a16="http://schemas.microsoft.com/office/drawing/2014/main" id="{47ECAA66-9DAA-471F-BCAD-C8F2ECF17B72}"/>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74187" r="-1358"/>
            <a:stretch/>
          </p:blipFill>
          <p:spPr bwMode="auto">
            <a:xfrm>
              <a:off x="599440" y="5480697"/>
              <a:ext cx="737235" cy="812799"/>
            </a:xfrm>
            <a:prstGeom prst="rect">
              <a:avLst/>
            </a:prstGeom>
            <a:noFill/>
            <a:ln>
              <a:noFill/>
            </a:ln>
            <a:extLst>
              <a:ext uri="{53640926-AAD7-44D8-BBD7-CCE9431645EC}">
                <a14:shadowObscured xmlns:a14="http://schemas.microsoft.com/office/drawing/2010/main"/>
              </a:ext>
            </a:extLst>
          </p:spPr>
        </p:pic>
        <p:sp>
          <p:nvSpPr>
            <p:cNvPr id="37" name="Text Box 26">
              <a:extLst>
                <a:ext uri="{FF2B5EF4-FFF2-40B4-BE49-F238E27FC236}">
                  <a16:creationId xmlns:a16="http://schemas.microsoft.com/office/drawing/2014/main" id="{2277DC2B-9EAA-40B8-9DA0-2F3ACBA9C602}"/>
                </a:ext>
              </a:extLst>
            </p:cNvPr>
            <p:cNvSpPr txBox="1"/>
            <p:nvPr/>
          </p:nvSpPr>
          <p:spPr>
            <a:xfrm>
              <a:off x="1336675" y="5575301"/>
              <a:ext cx="6131733" cy="1065138"/>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tr-tr" b="1" dirty="0">
                  <a:solidFill>
                    <a:srgbClr val="34495E"/>
                  </a:solidFill>
                  <a:effectLst/>
                  <a:latin typeface="Arial" panose="020B0604020202020204" pitchFamily="34" charset="0"/>
                  <a:ea typeface="Calibri" panose="020F0502020204030204" pitchFamily="34" charset="0"/>
                  <a:cs typeface="Times New Roman" panose="02020603050405020304" pitchFamily="18" charset="0"/>
                </a:rPr>
                <a:t>Dikkate alınması gereken diğer belgeler</a:t>
              </a:r>
              <a:endParaRPr dirty="0">
                <a:effectLst/>
                <a:latin typeface="Cambria" panose="02040503050406030204" pitchFamily="18" charset="0"/>
                <a:ea typeface="Calibri" panose="020F0502020204030204" pitchFamily="34" charset="0"/>
                <a:cs typeface="Times New Roman" panose="02020603050405020304" pitchFamily="18" charset="0"/>
              </a:endParaRPr>
            </a:p>
            <a:p>
              <a:pPr marL="171450" marR="0" indent="-171450">
                <a:lnSpc>
                  <a:spcPct val="115000"/>
                </a:lnSpc>
                <a:spcBef>
                  <a:spcPts val="0"/>
                </a:spcBef>
                <a:spcAft>
                  <a:spcPts val="0"/>
                </a:spcAft>
                <a:buSzPct val="150000"/>
                <a:buFont typeface="Wingdings" panose="05000000000000000000" pitchFamily="2" charset="2"/>
                <a:buChar char="ü"/>
              </a:pPr>
              <a:r>
                <a:rPr lang="tr-tr" sz="1200" dirty="0">
                  <a:solidFill>
                    <a:srgbClr val="000000"/>
                  </a:solidFill>
                  <a:effectLst/>
                  <a:latin typeface="Arial" panose="020B0604020202020204" pitchFamily="34" charset="0"/>
                  <a:ea typeface="Helvetica Neue Light"/>
                  <a:cs typeface="Times New Roman" panose="02020603050405020304" pitchFamily="18" charset="0"/>
                </a:rPr>
                <a:t> Katılımcı İmza Kağıdı</a:t>
              </a:r>
            </a:p>
            <a:p>
              <a:pPr marL="171450" marR="0" indent="-171450">
                <a:lnSpc>
                  <a:spcPct val="115000"/>
                </a:lnSpc>
                <a:spcBef>
                  <a:spcPts val="0"/>
                </a:spcBef>
                <a:spcAft>
                  <a:spcPts val="0"/>
                </a:spcAft>
                <a:buSzPct val="150000"/>
                <a:buFont typeface="Wingdings" panose="05000000000000000000" pitchFamily="2" charset="2"/>
                <a:buChar char="ü"/>
              </a:pPr>
              <a:r>
                <a:rPr lang="tr-tr" sz="1200" dirty="0">
                  <a:solidFill>
                    <a:srgbClr val="000000"/>
                  </a:solidFill>
                  <a:effectLst/>
                  <a:latin typeface="Arial" panose="020B0604020202020204" pitchFamily="34" charset="0"/>
                  <a:ea typeface="Helvetica Neue Light"/>
                  <a:cs typeface="Times New Roman" panose="02020603050405020304" pitchFamily="18" charset="0"/>
                </a:rPr>
                <a:t> Davranış Kuralları</a:t>
              </a:r>
              <a:endParaRPr sz="1200" dirty="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171450" marR="0" indent="-171450">
                <a:lnSpc>
                  <a:spcPct val="115000"/>
                </a:lnSpc>
                <a:spcBef>
                  <a:spcPts val="0"/>
                </a:spcBef>
                <a:spcAft>
                  <a:spcPts val="0"/>
                </a:spcAft>
                <a:buSzPct val="150000"/>
                <a:buFont typeface="Wingdings" panose="05000000000000000000" pitchFamily="2" charset="2"/>
                <a:buChar char="ü"/>
              </a:pPr>
              <a:r>
                <a:rPr lang="tr-tr" sz="1200" dirty="0">
                  <a:solidFill>
                    <a:srgbClr val="000000"/>
                  </a:solidFill>
                  <a:effectLst/>
                  <a:latin typeface="Arial" panose="020B0604020202020204" pitchFamily="34" charset="0"/>
                  <a:ea typeface="Helvetica Neue Light"/>
                  <a:cs typeface="Times New Roman" panose="02020603050405020304" pitchFamily="18" charset="0"/>
                </a:rPr>
                <a:t> Çıkar Çatışması Politikası</a:t>
              </a:r>
              <a:endParaRPr sz="1200" dirty="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tr-tr" sz="1200" b="1" dirty="0">
                  <a:solidFill>
                    <a:srgbClr val="34495E"/>
                  </a:solidFill>
                  <a:effectLst/>
                  <a:latin typeface="Arial" panose="020B0604020202020204" pitchFamily="34" charset="0"/>
                  <a:ea typeface="Calibri" panose="020F0502020204030204" pitchFamily="34" charset="0"/>
                  <a:cs typeface="Times New Roman" panose="02020603050405020304" pitchFamily="18" charset="0"/>
                </a:rPr>
                <a:t> </a:t>
              </a:r>
              <a:endParaRPr sz="1200" dirty="0">
                <a:effectLst/>
                <a:latin typeface="Cambria" panose="02040503050406030204" pitchFamily="18" charset="0"/>
                <a:ea typeface="Calibri" panose="020F0502020204030204" pitchFamily="34" charset="0"/>
                <a:cs typeface="Times New Roman" panose="02020603050405020304" pitchFamily="18" charset="0"/>
              </a:endParaRPr>
            </a:p>
          </p:txBody>
        </p:sp>
      </p:grpSp>
      <p:pic>
        <p:nvPicPr>
          <p:cNvPr id="59" name="Picture 58">
            <a:extLst>
              <a:ext uri="{FF2B5EF4-FFF2-40B4-BE49-F238E27FC236}">
                <a16:creationId xmlns:a16="http://schemas.microsoft.com/office/drawing/2014/main" id="{5E086CE3-A126-4B29-9996-A2E8BCA06D06}"/>
              </a:ext>
            </a:extLst>
          </p:cNvPr>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7897838" y="1620026"/>
            <a:ext cx="4168723" cy="3830925"/>
          </a:xfrm>
          <a:prstGeom prst="rect">
            <a:avLst/>
          </a:prstGeom>
          <a:noFill/>
          <a:ln>
            <a:noFill/>
          </a:ln>
          <a:extLst>
            <a:ext uri="{53640926-AAD7-44D8-BBD7-CCE9431645EC}">
              <a14:shadowObscured xmlns:a14="http://schemas.microsoft.com/office/drawing/2010/main"/>
            </a:ext>
          </a:extLst>
        </p:spPr>
      </p:pic>
      <p:sp>
        <p:nvSpPr>
          <p:cNvPr id="18" name="Google Shape;167;p25"/>
          <p:cNvSpPr txBox="1"/>
          <p:nvPr/>
        </p:nvSpPr>
        <p:spPr>
          <a:xfrm>
            <a:off x="2719800" y="122609"/>
            <a:ext cx="6752400" cy="831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tr-tr" sz="2400" b="1" dirty="0">
                <a:solidFill>
                  <a:srgbClr val="AACFD0"/>
                </a:solidFill>
                <a:latin typeface="Arial" panose="020B0604020202020204" pitchFamily="34" charset="0"/>
                <a:ea typeface="Helvetica Neue"/>
                <a:cs typeface="Arial" panose="020B0604020202020204" pitchFamily="34" charset="0"/>
                <a:sym typeface="Helvetica Neue"/>
              </a:rPr>
              <a:t>Çıkar Çatışması</a:t>
            </a:r>
          </a:p>
          <a:p>
            <a:pPr marL="0" marR="0" lvl="0" indent="0" algn="ctr" rtl="0">
              <a:spcBef>
                <a:spcPts val="0"/>
              </a:spcBef>
              <a:spcAft>
                <a:spcPts val="0"/>
              </a:spcAft>
              <a:buNone/>
            </a:pPr>
            <a:r>
              <a:rPr lang="tr-tr" sz="2400" b="1" dirty="0">
                <a:solidFill>
                  <a:srgbClr val="AACFD0"/>
                </a:solidFill>
                <a:latin typeface="Arial" panose="020B0604020202020204" pitchFamily="34" charset="0"/>
                <a:ea typeface="Helvetica Neue"/>
                <a:cs typeface="Arial" panose="020B0604020202020204" pitchFamily="34" charset="0"/>
                <a:sym typeface="Helvetica Neue"/>
              </a:rPr>
              <a:t>Eğitimi</a:t>
            </a:r>
            <a:endParaRPr sz="2400" b="1" dirty="0">
              <a:solidFill>
                <a:srgbClr val="AACFD0"/>
              </a:solidFill>
              <a:latin typeface="Arial" panose="020B0604020202020204" pitchFamily="34" charset="0"/>
              <a:ea typeface="Helvetica Neue"/>
              <a:cs typeface="Arial" panose="020B0604020202020204" pitchFamily="34" charset="0"/>
              <a:sym typeface="Helvetica Neue"/>
            </a:endParaRPr>
          </a:p>
        </p:txBody>
      </p:sp>
    </p:spTree>
    <p:custDataLst>
      <p:tags r:id="rId1"/>
    </p:custDataLst>
    <p:extLst>
      <p:ext uri="{BB962C8B-B14F-4D97-AF65-F5344CB8AC3E}">
        <p14:creationId xmlns:p14="http://schemas.microsoft.com/office/powerpoint/2010/main" val="3342172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0"/>
            <a:ext cx="12192000" cy="6858000"/>
          </a:xfrm>
          <a:prstGeom prst="rect">
            <a:avLst/>
          </a:prstGeom>
          <a:solidFill>
            <a:srgbClr val="F4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cap="none" normalizeH="0" baseline="0">
              <a:ln>
                <a:noFill/>
              </a:ln>
              <a:solidFill>
                <a:prstClr val="white"/>
              </a:solidFill>
              <a:effectLst/>
              <a:uLnTx/>
              <a:uFillTx/>
              <a:latin typeface="Calibri" panose="020F0502020204030204"/>
              <a:ea typeface="+mn-ea"/>
              <a:cs typeface="+mn-cs"/>
            </a:endParaRPr>
          </a:p>
        </p:txBody>
      </p:sp>
      <p:sp>
        <p:nvSpPr>
          <p:cNvPr id="13" name="Pentagon 12"/>
          <p:cNvSpPr/>
          <p:nvPr/>
        </p:nvSpPr>
        <p:spPr>
          <a:xfrm>
            <a:off x="1" y="3245051"/>
            <a:ext cx="9545443" cy="2718504"/>
          </a:xfrm>
          <a:prstGeom prst="homePlat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cap="none" normalizeH="0" baseline="0">
              <a:ln>
                <a:noFill/>
              </a:ln>
              <a:solidFill>
                <a:prstClr val="white"/>
              </a:solidFill>
              <a:effectLst/>
              <a:uLnTx/>
              <a:uFillTx/>
              <a:latin typeface="Calibri" panose="020F0502020204030204"/>
              <a:ea typeface="+mn-ea"/>
              <a:cs typeface="+mn-cs"/>
            </a:endParaRPr>
          </a:p>
        </p:txBody>
      </p:sp>
      <p:sp>
        <p:nvSpPr>
          <p:cNvPr id="15" name="Chevron 14"/>
          <p:cNvSpPr/>
          <p:nvPr/>
        </p:nvSpPr>
        <p:spPr>
          <a:xfrm rot="10800000" flipH="1">
            <a:off x="7450052" y="3245050"/>
            <a:ext cx="2561778" cy="2718504"/>
          </a:xfrm>
          <a:prstGeom prst="chevron">
            <a:avLst>
              <a:gd name="adj" fmla="val 53827"/>
            </a:avLst>
          </a:prstGeom>
          <a:solidFill>
            <a:srgbClr val="AACFD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cap="none" normalizeH="0" baseline="0">
              <a:ln>
                <a:noFill/>
              </a:ln>
              <a:solidFill>
                <a:prstClr val="black"/>
              </a:solidFill>
              <a:effectLst/>
              <a:uLnTx/>
              <a:uFillTx/>
              <a:latin typeface="Calibri" panose="020F0502020204030204"/>
              <a:ea typeface="+mn-ea"/>
              <a:cs typeface="+mn-cs"/>
            </a:endParaRPr>
          </a:p>
        </p:txBody>
      </p:sp>
      <p:sp>
        <p:nvSpPr>
          <p:cNvPr id="20" name="Chevron 19"/>
          <p:cNvSpPr/>
          <p:nvPr/>
        </p:nvSpPr>
        <p:spPr>
          <a:xfrm rot="10800000" flipH="1">
            <a:off x="8985918" y="3245050"/>
            <a:ext cx="2561778" cy="2718504"/>
          </a:xfrm>
          <a:prstGeom prst="chevron">
            <a:avLst>
              <a:gd name="adj" fmla="val 53827"/>
            </a:avLst>
          </a:prstGeom>
          <a:solidFill>
            <a:srgbClr val="5DA0A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cap="none" normalizeH="0" baseline="0">
              <a:ln>
                <a:noFill/>
              </a:ln>
              <a:solidFill>
                <a:prstClr val="black"/>
              </a:solidFill>
              <a:effectLst/>
              <a:uLnTx/>
              <a:uFillTx/>
              <a:latin typeface="Calibri" panose="020F0502020204030204"/>
              <a:ea typeface="+mn-ea"/>
              <a:cs typeface="+mn-cs"/>
            </a:endParaRPr>
          </a:p>
        </p:txBody>
      </p:sp>
      <p:sp>
        <p:nvSpPr>
          <p:cNvPr id="8" name="TextBox 7"/>
          <p:cNvSpPr txBox="1"/>
          <p:nvPr/>
        </p:nvSpPr>
        <p:spPr>
          <a:xfrm>
            <a:off x="275208" y="4281136"/>
            <a:ext cx="7856737" cy="646331"/>
          </a:xfrm>
          <a:prstGeom prst="rect">
            <a:avLst/>
          </a:prstGeom>
          <a:noFill/>
        </p:spPr>
        <p:txBody>
          <a:bodyPr wrap="square" rtlCol="0">
            <a:spAutoFit/>
          </a:bodyPr>
          <a:lstStyle/>
          <a:p>
            <a:pPr defTabSz="1219170">
              <a:defRPr/>
            </a:pPr>
            <a:r>
              <a:rPr lang="tr-tr" sz="3600" b="1" dirty="0">
                <a:solidFill>
                  <a:srgbClr val="FFFFFF"/>
                </a:solidFill>
                <a:latin typeface="Arial" panose="020B0604020202020204" pitchFamily="34" charset="0"/>
                <a:ea typeface="Helvetica Neue"/>
                <a:cs typeface="Arial" panose="020B0604020202020204" pitchFamily="34" charset="0"/>
                <a:sym typeface="Helvetica Neue"/>
              </a:rPr>
              <a:t>Çıkar Çatışması</a:t>
            </a:r>
          </a:p>
        </p:txBody>
      </p:sp>
      <p:sp>
        <p:nvSpPr>
          <p:cNvPr id="2" name="Slide Number Placeholder 1">
            <a:extLst>
              <a:ext uri="{FF2B5EF4-FFF2-40B4-BE49-F238E27FC236}">
                <a16:creationId xmlns:a16="http://schemas.microsoft.com/office/drawing/2014/main" id="{D430E52B-C26E-4428-8177-F2DB1D951692}"/>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tr-tr"/>
              <a:t>1</a:t>
            </a:r>
            <a:endParaRPr kumimoji="0" sz="1200" b="0" i="0" u="none" strike="noStrike" cap="none" normalizeH="0" baseline="0">
              <a:ln>
                <a:noFill/>
              </a:ln>
              <a:solidFill>
                <a:prstClr val="black">
                  <a:tint val="75000"/>
                </a:prst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1253967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5"/>
          <p:cNvSpPr txBox="1">
            <a:spLocks noGrp="1"/>
          </p:cNvSpPr>
          <p:nvPr>
            <p:ph type="body" idx="1"/>
          </p:nvPr>
        </p:nvSpPr>
        <p:spPr>
          <a:xfrm>
            <a:off x="1443282" y="2272637"/>
            <a:ext cx="5811717" cy="2099055"/>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r>
              <a:rPr lang="tr-tr" sz="2500" dirty="0">
                <a:latin typeface="Arial" panose="020B0604020202020204" pitchFamily="34" charset="0"/>
                <a:cs typeface="Arial" panose="020B0604020202020204" pitchFamily="34" charset="0"/>
              </a:rPr>
              <a:t>Çalışanların, şirketin çıkarlarıyla çatışmaya neden olabilecek ya da olduğu şeklinde anlaşılabilecek veya nesnel bir şekilde çalışanın sahip olduğu görev ve sorumlulukları </a:t>
            </a:r>
            <a:br>
              <a:rPr lang="en-US" sz="2500" dirty="0">
                <a:latin typeface="Arial" panose="020B0604020202020204" pitchFamily="34" charset="0"/>
                <a:cs typeface="Arial" panose="020B0604020202020204" pitchFamily="34" charset="0"/>
              </a:rPr>
            </a:br>
            <a:r>
              <a:rPr lang="tr-tr" sz="2500" dirty="0">
                <a:latin typeface="Arial" panose="020B0604020202020204" pitchFamily="34" charset="0"/>
                <a:cs typeface="Arial" panose="020B0604020202020204" pitchFamily="34" charset="0"/>
              </a:rPr>
              <a:t>yerine getirebilmesini etkileyebilecek çıkarları ya da faaliyetleri.</a:t>
            </a:r>
            <a:endParaRPr sz="2500" dirty="0">
              <a:latin typeface="Arial" panose="020B0604020202020204" pitchFamily="34" charset="0"/>
              <a:cs typeface="Arial" panose="020B0604020202020204" pitchFamily="34" charset="0"/>
            </a:endParaRPr>
          </a:p>
          <a:p>
            <a:pPr marL="0" lvl="0" indent="0" algn="l" rtl="0">
              <a:spcBef>
                <a:spcPts val="0"/>
              </a:spcBef>
              <a:spcAft>
                <a:spcPts val="0"/>
              </a:spcAft>
              <a:buNone/>
            </a:pPr>
            <a:endParaRPr sz="2000" dirty="0"/>
          </a:p>
          <a:p>
            <a:pPr marL="0" lvl="0" indent="0" algn="l" rtl="0">
              <a:spcBef>
                <a:spcPts val="0"/>
              </a:spcBef>
              <a:spcAft>
                <a:spcPts val="0"/>
              </a:spcAft>
              <a:buNone/>
            </a:pPr>
            <a:endParaRPr sz="2000" dirty="0"/>
          </a:p>
          <a:p>
            <a:pPr marL="0" lvl="0" indent="0" algn="l" rtl="0">
              <a:spcBef>
                <a:spcPts val="1000"/>
              </a:spcBef>
              <a:spcAft>
                <a:spcPts val="0"/>
              </a:spcAft>
              <a:buNone/>
              <a:tabLst>
                <a:tab pos="5948363" algn="l"/>
              </a:tabLst>
            </a:pPr>
            <a:endParaRPr dirty="0"/>
          </a:p>
        </p:txBody>
      </p:sp>
      <p:sp>
        <p:nvSpPr>
          <p:cNvPr id="167" name="Google Shape;167;p25"/>
          <p:cNvSpPr txBox="1"/>
          <p:nvPr/>
        </p:nvSpPr>
        <p:spPr>
          <a:xfrm>
            <a:off x="2719800" y="122609"/>
            <a:ext cx="6752400" cy="831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tr-tr" sz="2400" b="1" dirty="0">
                <a:solidFill>
                  <a:srgbClr val="AACFD0"/>
                </a:solidFill>
                <a:latin typeface="Arial" panose="020B0604020202020204" pitchFamily="34" charset="0"/>
                <a:ea typeface="Helvetica Neue"/>
                <a:cs typeface="Arial" panose="020B0604020202020204" pitchFamily="34" charset="0"/>
                <a:sym typeface="Helvetica Neue"/>
              </a:rPr>
              <a:t>Çıkar Çatışması</a:t>
            </a:r>
          </a:p>
          <a:p>
            <a:pPr marL="0" marR="0" lvl="0" indent="0" algn="ctr" rtl="0">
              <a:spcBef>
                <a:spcPts val="0"/>
              </a:spcBef>
              <a:spcAft>
                <a:spcPts val="0"/>
              </a:spcAft>
              <a:buNone/>
            </a:pPr>
            <a:r>
              <a:rPr lang="tr-tr" sz="2400" b="1" dirty="0">
                <a:solidFill>
                  <a:srgbClr val="AACFD0"/>
                </a:solidFill>
                <a:latin typeface="Arial" panose="020B0604020202020204" pitchFamily="34" charset="0"/>
                <a:ea typeface="Helvetica Neue"/>
                <a:cs typeface="Arial" panose="020B0604020202020204" pitchFamily="34" charset="0"/>
                <a:sym typeface="Helvetica Neue"/>
              </a:rPr>
              <a:t>Eğitimi</a:t>
            </a:r>
            <a:endParaRPr sz="2400" b="1" dirty="0">
              <a:solidFill>
                <a:srgbClr val="AACFD0"/>
              </a:solidFill>
              <a:latin typeface="Arial" panose="020B0604020202020204" pitchFamily="34" charset="0"/>
              <a:ea typeface="Helvetica Neue"/>
              <a:cs typeface="Arial" panose="020B0604020202020204" pitchFamily="34" charset="0"/>
              <a:sym typeface="Helvetica Neue"/>
            </a:endParaRPr>
          </a:p>
        </p:txBody>
      </p:sp>
      <p:sp>
        <p:nvSpPr>
          <p:cNvPr id="182" name="Google Shape;182;p25"/>
          <p:cNvSpPr txBox="1"/>
          <p:nvPr/>
        </p:nvSpPr>
        <p:spPr>
          <a:xfrm>
            <a:off x="1610250" y="1104414"/>
            <a:ext cx="8971500" cy="679635"/>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600"/>
              </a:spcAft>
              <a:buNone/>
            </a:pPr>
            <a:r>
              <a:rPr lang="tr-tr" sz="3200" b="1" dirty="0">
                <a:solidFill>
                  <a:srgbClr val="5C9FA1"/>
                </a:solidFill>
                <a:latin typeface="Arial" panose="020B0604020202020204" pitchFamily="34" charset="0"/>
                <a:ea typeface="Helvetica Neue"/>
                <a:cs typeface="Arial" panose="020B0604020202020204" pitchFamily="34" charset="0"/>
                <a:sym typeface="Helvetica Neue"/>
              </a:rPr>
              <a:t>ÇIKAR ÇATIŞMASI NEDİR?</a:t>
            </a:r>
            <a:endParaRPr sz="3200" dirty="0">
              <a:latin typeface="Arial" panose="020B0604020202020204" pitchFamily="34" charset="0"/>
              <a:ea typeface="Helvetica Neue"/>
              <a:cs typeface="Arial" panose="020B0604020202020204" pitchFamily="34" charset="0"/>
              <a:sym typeface="Helvetica Neue"/>
            </a:endParaRPr>
          </a:p>
        </p:txBody>
      </p:sp>
      <p:grpSp>
        <p:nvGrpSpPr>
          <p:cNvPr id="6" name="Group 5"/>
          <p:cNvGrpSpPr>
            <a:grpSpLocks noChangeAspect="1"/>
          </p:cNvGrpSpPr>
          <p:nvPr/>
        </p:nvGrpSpPr>
        <p:grpSpPr>
          <a:xfrm>
            <a:off x="7226788" y="1847819"/>
            <a:ext cx="3999577" cy="3998794"/>
            <a:chOff x="6908574" y="2440804"/>
            <a:chExt cx="4526283" cy="4525398"/>
          </a:xfrm>
        </p:grpSpPr>
        <p:grpSp>
          <p:nvGrpSpPr>
            <p:cNvPr id="168" name="Google Shape;168;p25"/>
            <p:cNvGrpSpPr>
              <a:grpSpLocks noChangeAspect="1"/>
            </p:cNvGrpSpPr>
            <p:nvPr/>
          </p:nvGrpSpPr>
          <p:grpSpPr>
            <a:xfrm>
              <a:off x="6908574" y="2440819"/>
              <a:ext cx="4526283" cy="4525383"/>
              <a:chOff x="8255762" y="1847397"/>
              <a:chExt cx="1382966" cy="1442439"/>
            </a:xfrm>
          </p:grpSpPr>
          <p:sp>
            <p:nvSpPr>
              <p:cNvPr id="169" name="Google Shape;169;p25"/>
              <p:cNvSpPr/>
              <p:nvPr/>
            </p:nvSpPr>
            <p:spPr>
              <a:xfrm rot="21598375">
                <a:off x="8346955" y="2677692"/>
                <a:ext cx="1213661" cy="612144"/>
              </a:xfrm>
              <a:custGeom>
                <a:avLst/>
                <a:gdLst/>
                <a:ahLst/>
                <a:cxnLst/>
                <a:rect l="l" t="t" r="r" b="b"/>
                <a:pathLst>
                  <a:path w="501" h="231" extrusionOk="0">
                    <a:moveTo>
                      <a:pt x="280" y="47"/>
                    </a:moveTo>
                    <a:cubicBezTo>
                      <a:pt x="251" y="55"/>
                      <a:pt x="220" y="51"/>
                      <a:pt x="194" y="36"/>
                    </a:cubicBezTo>
                    <a:cubicBezTo>
                      <a:pt x="178" y="27"/>
                      <a:pt x="166" y="15"/>
                      <a:pt x="156" y="0"/>
                    </a:cubicBezTo>
                    <a:cubicBezTo>
                      <a:pt x="0" y="91"/>
                      <a:pt x="0" y="91"/>
                      <a:pt x="0" y="91"/>
                    </a:cubicBezTo>
                    <a:cubicBezTo>
                      <a:pt x="52" y="175"/>
                      <a:pt x="145" y="231"/>
                      <a:pt x="250" y="231"/>
                    </a:cubicBezTo>
                    <a:cubicBezTo>
                      <a:pt x="356" y="231"/>
                      <a:pt x="449" y="175"/>
                      <a:pt x="501" y="91"/>
                    </a:cubicBezTo>
                    <a:cubicBezTo>
                      <a:pt x="344" y="0"/>
                      <a:pt x="344" y="0"/>
                      <a:pt x="344" y="0"/>
                    </a:cubicBezTo>
                    <a:cubicBezTo>
                      <a:pt x="329" y="23"/>
                      <a:pt x="306" y="40"/>
                      <a:pt x="280" y="47"/>
                    </a:cubicBez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457200" tIns="411475" rIns="457200" bIns="45700" anchor="t" anchorCtr="0">
                <a:noAutofit/>
              </a:bodyPr>
              <a:lstStyle/>
              <a:p>
                <a:pPr marL="0" lvl="0" indent="0" algn="ctr" rtl="0">
                  <a:spcBef>
                    <a:spcPts val="0"/>
                  </a:spcBef>
                  <a:spcAft>
                    <a:spcPts val="0"/>
                  </a:spcAft>
                  <a:buClr>
                    <a:schemeClr val="dk1"/>
                  </a:buClr>
                  <a:buFont typeface="Arial"/>
                  <a:buNone/>
                </a:pPr>
                <a:r>
                  <a:rPr lang="tr-tr" sz="1800" dirty="0">
                    <a:solidFill>
                      <a:schemeClr val="dk1"/>
                    </a:solidFill>
                    <a:latin typeface="Arial" panose="020B0604020202020204" pitchFamily="34" charset="0"/>
                    <a:ea typeface="Helvetica Neue"/>
                    <a:cs typeface="Arial" panose="020B0604020202020204" pitchFamily="34" charset="0"/>
                    <a:sym typeface="Helvetica Neue"/>
                  </a:rPr>
                  <a:t>  </a:t>
                </a:r>
              </a:p>
              <a:p>
                <a:pPr marL="0" lvl="0" indent="0" algn="ctr" rtl="0">
                  <a:spcBef>
                    <a:spcPts val="0"/>
                  </a:spcBef>
                  <a:spcAft>
                    <a:spcPts val="0"/>
                  </a:spcAft>
                  <a:buClr>
                    <a:schemeClr val="dk1"/>
                  </a:buClr>
                  <a:buFont typeface="Arial"/>
                  <a:buNone/>
                </a:pPr>
                <a:r>
                  <a:rPr lang="tr-tr" sz="1800" dirty="0">
                    <a:solidFill>
                      <a:srgbClr val="AACFD0"/>
                    </a:solidFill>
                    <a:latin typeface="Arial" panose="020B0604020202020204" pitchFamily="34" charset="0"/>
                    <a:ea typeface="Helvetica Neue"/>
                    <a:cs typeface="Arial" panose="020B0604020202020204" pitchFamily="34" charset="0"/>
                    <a:sym typeface="Helvetica Neue"/>
                  </a:rPr>
                  <a:t>Kişisel İlişkiler</a:t>
                </a:r>
                <a:endParaRPr sz="1800" dirty="0">
                  <a:solidFill>
                    <a:srgbClr val="AACFD0"/>
                  </a:solidFill>
                  <a:latin typeface="Arial" panose="020B0604020202020204" pitchFamily="34" charset="0"/>
                  <a:ea typeface="Helvetica Neue"/>
                  <a:cs typeface="Arial" panose="020B0604020202020204" pitchFamily="34" charset="0"/>
                  <a:sym typeface="Helvetica Neue"/>
                </a:endParaRPr>
              </a:p>
            </p:txBody>
          </p:sp>
          <p:sp>
            <p:nvSpPr>
              <p:cNvPr id="170" name="Google Shape;170;p25"/>
              <p:cNvSpPr/>
              <p:nvPr/>
            </p:nvSpPr>
            <p:spPr>
              <a:xfrm>
                <a:off x="8255762" y="1847402"/>
                <a:ext cx="719229" cy="1063632"/>
              </a:xfrm>
              <a:custGeom>
                <a:avLst/>
                <a:gdLst/>
                <a:ahLst/>
                <a:cxnLst/>
                <a:rect l="l" t="t" r="r" b="b"/>
                <a:pathLst>
                  <a:path w="285" h="433" extrusionOk="0">
                    <a:moveTo>
                      <a:pt x="195" y="237"/>
                    </a:moveTo>
                    <a:cubicBezTo>
                      <a:pt x="210" y="211"/>
                      <a:pt x="234" y="192"/>
                      <a:pt x="263" y="184"/>
                    </a:cubicBezTo>
                    <a:cubicBezTo>
                      <a:pt x="271" y="182"/>
                      <a:pt x="278" y="181"/>
                      <a:pt x="285" y="181"/>
                    </a:cubicBezTo>
                    <a:cubicBezTo>
                      <a:pt x="285" y="0"/>
                      <a:pt x="285" y="0"/>
                      <a:pt x="285" y="0"/>
                    </a:cubicBezTo>
                    <a:cubicBezTo>
                      <a:pt x="127" y="4"/>
                      <a:pt x="0" y="134"/>
                      <a:pt x="0" y="293"/>
                    </a:cubicBezTo>
                    <a:cubicBezTo>
                      <a:pt x="0" y="344"/>
                      <a:pt x="12" y="392"/>
                      <a:pt x="35" y="433"/>
                    </a:cubicBezTo>
                    <a:cubicBezTo>
                      <a:pt x="191" y="343"/>
                      <a:pt x="191" y="343"/>
                      <a:pt x="191" y="343"/>
                    </a:cubicBezTo>
                    <a:cubicBezTo>
                      <a:pt x="175" y="310"/>
                      <a:pt x="175" y="271"/>
                      <a:pt x="195" y="237"/>
                    </a:cubicBezTo>
                    <a:close/>
                  </a:path>
                </a:pathLst>
              </a:custGeom>
              <a:solidFill>
                <a:schemeClr val="accent5"/>
              </a:solidFill>
              <a:ln>
                <a:noFill/>
              </a:ln>
            </p:spPr>
            <p:txBody>
              <a:bodyPr spcFirstLastPara="1" wrap="square" lIns="182875" tIns="411475" rIns="0" bIns="45700" anchor="t" anchorCtr="0">
                <a:noAutofit/>
              </a:bodyPr>
              <a:lstStyle/>
              <a:p>
                <a:pPr marL="0" lvl="0" indent="0" algn="l" rtl="0">
                  <a:spcBef>
                    <a:spcPts val="0"/>
                  </a:spcBef>
                  <a:spcAft>
                    <a:spcPts val="0"/>
                  </a:spcAft>
                  <a:buClr>
                    <a:schemeClr val="dk1"/>
                  </a:buClr>
                  <a:buFont typeface="Arial"/>
                  <a:buNone/>
                </a:pPr>
                <a:r>
                  <a:rPr lang="tr-tr" sz="1800" dirty="0">
                    <a:solidFill>
                      <a:schemeClr val="accent1"/>
                    </a:solidFill>
                    <a:latin typeface="Arial" panose="020B0604020202020204" pitchFamily="34" charset="0"/>
                    <a:ea typeface="Georgia"/>
                    <a:cs typeface="Arial" panose="020B0604020202020204" pitchFamily="34" charset="0"/>
                    <a:sym typeface="Georgia"/>
                  </a:rPr>
                  <a:t>        </a:t>
                </a:r>
                <a:r>
                  <a:rPr lang="tr-tr" sz="1800" dirty="0">
                    <a:solidFill>
                      <a:schemeClr val="accent1"/>
                    </a:solidFill>
                    <a:latin typeface="Arial" panose="020B0604020202020204" pitchFamily="34" charset="0"/>
                    <a:ea typeface="Helvetica Neue"/>
                    <a:cs typeface="Arial" panose="020B0604020202020204" pitchFamily="34" charset="0"/>
                    <a:sym typeface="Helvetica Neue"/>
                  </a:rPr>
                  <a:t>    </a:t>
                </a:r>
              </a:p>
              <a:p>
                <a:pPr marL="233363" lvl="0" algn="l" rtl="0">
                  <a:spcBef>
                    <a:spcPts val="0"/>
                  </a:spcBef>
                  <a:spcAft>
                    <a:spcPts val="0"/>
                  </a:spcAft>
                  <a:buClr>
                    <a:schemeClr val="dk1"/>
                  </a:buClr>
                  <a:buFont typeface="Arial"/>
                  <a:buNone/>
                </a:pPr>
                <a:r>
                  <a:rPr lang="tr-tr" sz="1800" dirty="0">
                    <a:solidFill>
                      <a:schemeClr val="accent1"/>
                    </a:solidFill>
                    <a:latin typeface="Arial" panose="020B0604020202020204" pitchFamily="34" charset="0"/>
                    <a:ea typeface="Helvetica Neue"/>
                    <a:cs typeface="Arial" panose="020B0604020202020204" pitchFamily="34" charset="0"/>
                    <a:sym typeface="Helvetica Neue"/>
                  </a:rPr>
                  <a:t>     Kişisel Yatırımlar</a:t>
                </a:r>
                <a:endParaRPr sz="1800" dirty="0">
                  <a:solidFill>
                    <a:schemeClr val="accent1"/>
                  </a:solidFill>
                  <a:latin typeface="Arial" panose="020B0604020202020204" pitchFamily="34" charset="0"/>
                  <a:ea typeface="Helvetica Neue"/>
                  <a:cs typeface="Arial" panose="020B0604020202020204" pitchFamily="34" charset="0"/>
                  <a:sym typeface="Helvetica Neue"/>
                </a:endParaRPr>
              </a:p>
              <a:p>
                <a:pPr marL="0" marR="0" lvl="0" indent="0" algn="l" rtl="0">
                  <a:lnSpc>
                    <a:spcPct val="100000"/>
                  </a:lnSpc>
                  <a:spcBef>
                    <a:spcPts val="0"/>
                  </a:spcBef>
                  <a:spcAft>
                    <a:spcPts val="0"/>
                  </a:spcAft>
                  <a:buClr>
                    <a:srgbClr val="000000"/>
                  </a:buClr>
                  <a:buFont typeface="Arial"/>
                  <a:buNone/>
                </a:pPr>
                <a:r>
                  <a:rPr lang="tr-tr" sz="1800" dirty="0">
                    <a:solidFill>
                      <a:schemeClr val="accent1"/>
                    </a:solidFill>
                    <a:latin typeface="Arial" panose="020B0604020202020204" pitchFamily="34" charset="0"/>
                    <a:ea typeface="Helvetica Neue"/>
                    <a:cs typeface="Arial" panose="020B0604020202020204" pitchFamily="34" charset="0"/>
                    <a:sym typeface="Helvetica Neue"/>
                  </a:rPr>
                  <a:t>    ve Diğer</a:t>
                </a:r>
                <a:endParaRPr sz="1800" dirty="0">
                  <a:solidFill>
                    <a:schemeClr val="accent1"/>
                  </a:solidFill>
                  <a:latin typeface="Arial" panose="020B0604020202020204" pitchFamily="34" charset="0"/>
                  <a:ea typeface="Helvetica Neue"/>
                  <a:cs typeface="Arial" panose="020B0604020202020204" pitchFamily="34" charset="0"/>
                  <a:sym typeface="Helvetica Neue"/>
                </a:endParaRPr>
              </a:p>
              <a:p>
                <a:pPr marL="0" marR="0" lvl="0" indent="0" algn="l" rtl="0">
                  <a:lnSpc>
                    <a:spcPct val="100000"/>
                  </a:lnSpc>
                  <a:spcBef>
                    <a:spcPts val="0"/>
                  </a:spcBef>
                  <a:spcAft>
                    <a:spcPts val="0"/>
                  </a:spcAft>
                  <a:buClr>
                    <a:srgbClr val="000000"/>
                  </a:buClr>
                  <a:buFont typeface="Arial"/>
                  <a:buNone/>
                </a:pPr>
                <a:r>
                  <a:rPr lang="tr-tr" sz="1800" dirty="0">
                    <a:solidFill>
                      <a:schemeClr val="accent1"/>
                    </a:solidFill>
                    <a:latin typeface="Arial" panose="020B0604020202020204" pitchFamily="34" charset="0"/>
                    <a:ea typeface="Helvetica Neue"/>
                    <a:cs typeface="Arial" panose="020B0604020202020204" pitchFamily="34" charset="0"/>
                    <a:sym typeface="Helvetica Neue"/>
                  </a:rPr>
                  <a:t>   Çıkarlar</a:t>
                </a:r>
                <a:r>
                  <a:rPr lang="tr-tr" sz="1800" dirty="0">
                    <a:solidFill>
                      <a:schemeClr val="accent1"/>
                    </a:solidFill>
                    <a:latin typeface="Arial" panose="020B0604020202020204" pitchFamily="34" charset="0"/>
                    <a:ea typeface="Georgia"/>
                    <a:cs typeface="Arial" panose="020B0604020202020204" pitchFamily="34" charset="0"/>
                    <a:sym typeface="Georgia"/>
                  </a:rPr>
                  <a:t>      </a:t>
                </a:r>
                <a:endParaRPr sz="1800" b="0" i="0" u="none" strike="noStrike" cap="none" dirty="0">
                  <a:solidFill>
                    <a:schemeClr val="accent1"/>
                  </a:solidFill>
                  <a:latin typeface="Arial" panose="020B0604020202020204" pitchFamily="34" charset="0"/>
                  <a:ea typeface="Georgia"/>
                  <a:cs typeface="Arial" panose="020B0604020202020204" pitchFamily="34" charset="0"/>
                  <a:sym typeface="Georgia"/>
                </a:endParaRPr>
              </a:p>
            </p:txBody>
          </p:sp>
          <p:sp>
            <p:nvSpPr>
              <p:cNvPr id="171" name="Google Shape;171;p25"/>
              <p:cNvSpPr/>
              <p:nvPr/>
            </p:nvSpPr>
            <p:spPr>
              <a:xfrm>
                <a:off x="8674955" y="2434993"/>
                <a:ext cx="523500" cy="497100"/>
              </a:xfrm>
              <a:prstGeom prst="ellipse">
                <a:avLst/>
              </a:prstGeom>
              <a:noFill/>
              <a:ln>
                <a:noFill/>
              </a:ln>
            </p:spPr>
            <p:txBody>
              <a:bodyPr spcFirstLastPara="1" wrap="square" lIns="0" tIns="0" rIns="0" bIns="0" anchor="ctr" anchorCtr="0">
                <a:noAutofit/>
              </a:bodyPr>
              <a:lstStyle/>
              <a:p>
                <a:pPr marL="177800" marR="0" lvl="0" indent="-177800" algn="ctr" rtl="0">
                  <a:lnSpc>
                    <a:spcPct val="100000"/>
                  </a:lnSpc>
                  <a:spcBef>
                    <a:spcPts val="0"/>
                  </a:spcBef>
                  <a:spcAft>
                    <a:spcPts val="0"/>
                  </a:spcAft>
                  <a:buClr>
                    <a:srgbClr val="FFFFFF"/>
                  </a:buClr>
                  <a:buFont typeface="Georgia"/>
                  <a:buNone/>
                </a:pPr>
                <a:r>
                  <a:rPr lang="tr-tr" sz="1200" b="1">
                    <a:latin typeface="Georgia"/>
                    <a:ea typeface="Georgia"/>
                    <a:cs typeface="Georgia"/>
                    <a:sym typeface="Georgia"/>
                  </a:rPr>
                  <a:t>Çıkar Çatışması</a:t>
                </a:r>
                <a:endParaRPr sz="1200"/>
              </a:p>
            </p:txBody>
          </p:sp>
          <p:sp>
            <p:nvSpPr>
              <p:cNvPr id="172" name="Google Shape;172;p25"/>
              <p:cNvSpPr/>
              <p:nvPr/>
            </p:nvSpPr>
            <p:spPr>
              <a:xfrm>
                <a:off x="8953988" y="1847397"/>
                <a:ext cx="684740" cy="1063642"/>
              </a:xfrm>
              <a:custGeom>
                <a:avLst/>
                <a:gdLst/>
                <a:ahLst/>
                <a:cxnLst/>
                <a:rect l="l" t="t" r="r" b="b"/>
                <a:pathLst>
                  <a:path w="285" h="433" extrusionOk="0">
                    <a:moveTo>
                      <a:pt x="101" y="264"/>
                    </a:moveTo>
                    <a:cubicBezTo>
                      <a:pt x="109" y="291"/>
                      <a:pt x="106" y="318"/>
                      <a:pt x="94" y="343"/>
                    </a:cubicBezTo>
                    <a:cubicBezTo>
                      <a:pt x="250" y="433"/>
                      <a:pt x="250" y="433"/>
                      <a:pt x="250" y="433"/>
                    </a:cubicBezTo>
                    <a:cubicBezTo>
                      <a:pt x="272" y="392"/>
                      <a:pt x="285" y="344"/>
                      <a:pt x="285" y="293"/>
                    </a:cubicBezTo>
                    <a:cubicBezTo>
                      <a:pt x="285" y="134"/>
                      <a:pt x="158" y="4"/>
                      <a:pt x="0" y="0"/>
                    </a:cubicBezTo>
                    <a:cubicBezTo>
                      <a:pt x="0" y="181"/>
                      <a:pt x="0" y="181"/>
                      <a:pt x="0" y="181"/>
                    </a:cubicBezTo>
                    <a:cubicBezTo>
                      <a:pt x="17" y="182"/>
                      <a:pt x="34" y="187"/>
                      <a:pt x="49" y="195"/>
                    </a:cubicBezTo>
                    <a:cubicBezTo>
                      <a:pt x="75" y="211"/>
                      <a:pt x="94" y="235"/>
                      <a:pt x="101" y="264"/>
                    </a:cubicBezTo>
                    <a:close/>
                  </a:path>
                </a:pathLst>
              </a:custGeom>
              <a:solidFill>
                <a:srgbClr val="6DACAC"/>
              </a:solidFill>
              <a:ln>
                <a:noFill/>
              </a:ln>
              <a:effectLst>
                <a:outerShdw blurRad="57150" dist="19050" dir="5400000" algn="bl" rotWithShape="0">
                  <a:schemeClr val="accent1">
                    <a:alpha val="50000"/>
                  </a:schemeClr>
                </a:outerShdw>
              </a:effectLst>
            </p:spPr>
            <p:txBody>
              <a:bodyPr spcFirstLastPara="1" wrap="square" lIns="0" tIns="411475" rIns="91425" bIns="0" anchor="t" anchorCtr="0">
                <a:noAutofit/>
              </a:bodyPr>
              <a:lstStyle/>
              <a:p>
                <a:pPr marL="0" marR="0" lvl="0" indent="0" algn="l" rtl="0">
                  <a:lnSpc>
                    <a:spcPct val="100000"/>
                  </a:lnSpc>
                  <a:spcBef>
                    <a:spcPts val="0"/>
                  </a:spcBef>
                  <a:spcAft>
                    <a:spcPts val="0"/>
                  </a:spcAft>
                  <a:buClr>
                    <a:srgbClr val="000000"/>
                  </a:buClr>
                  <a:buFont typeface="Arial"/>
                  <a:buNone/>
                </a:pPr>
                <a:r>
                  <a:rPr lang="tr-tr" sz="1800" dirty="0">
                    <a:solidFill>
                      <a:schemeClr val="dk1"/>
                    </a:solidFill>
                    <a:latin typeface="Arial" panose="020B0604020202020204" pitchFamily="34" charset="0"/>
                    <a:ea typeface="Helvetica Neue"/>
                    <a:cs typeface="Arial" panose="020B0604020202020204" pitchFamily="34" charset="0"/>
                    <a:sym typeface="Helvetica Neue"/>
                  </a:rPr>
                  <a:t>  </a:t>
                </a:r>
              </a:p>
              <a:p>
                <a:pPr marL="0" marR="0" lvl="0" indent="0" algn="l" rtl="0">
                  <a:lnSpc>
                    <a:spcPct val="100000"/>
                  </a:lnSpc>
                  <a:spcBef>
                    <a:spcPts val="0"/>
                  </a:spcBef>
                  <a:spcAft>
                    <a:spcPts val="0"/>
                  </a:spcAft>
                  <a:buClr>
                    <a:srgbClr val="000000"/>
                  </a:buClr>
                  <a:buFont typeface="Arial"/>
                  <a:buNone/>
                </a:pPr>
                <a:r>
                  <a:rPr lang="tr-tr" sz="1800" dirty="0">
                    <a:solidFill>
                      <a:schemeClr val="dk1"/>
                    </a:solidFill>
                    <a:latin typeface="Arial" panose="020B0604020202020204" pitchFamily="34" charset="0"/>
                    <a:ea typeface="Helvetica Neue"/>
                    <a:cs typeface="Arial" panose="020B0604020202020204" pitchFamily="34" charset="0"/>
                    <a:sym typeface="Helvetica Neue"/>
                  </a:rPr>
                  <a:t>        Hediyeler,     </a:t>
                </a:r>
                <a:endParaRPr sz="1800" dirty="0">
                  <a:solidFill>
                    <a:schemeClr val="dk1"/>
                  </a:solidFill>
                  <a:latin typeface="Arial" panose="020B0604020202020204" pitchFamily="34" charset="0"/>
                  <a:ea typeface="Helvetica Neue"/>
                  <a:cs typeface="Arial" panose="020B0604020202020204" pitchFamily="34" charset="0"/>
                  <a:sym typeface="Helvetica Neue"/>
                </a:endParaRPr>
              </a:p>
              <a:p>
                <a:pPr marL="0" marR="0" lvl="0" indent="0" algn="l" rtl="0">
                  <a:lnSpc>
                    <a:spcPct val="100000"/>
                  </a:lnSpc>
                  <a:spcBef>
                    <a:spcPts val="0"/>
                  </a:spcBef>
                  <a:spcAft>
                    <a:spcPts val="0"/>
                  </a:spcAft>
                  <a:buClr>
                    <a:srgbClr val="000000"/>
                  </a:buClr>
                  <a:buFont typeface="Arial"/>
                  <a:buNone/>
                </a:pPr>
                <a:r>
                  <a:rPr lang="tr-tr" sz="1800" dirty="0">
                    <a:solidFill>
                      <a:schemeClr val="dk1"/>
                    </a:solidFill>
                    <a:latin typeface="Arial" panose="020B0604020202020204" pitchFamily="34" charset="0"/>
                    <a:ea typeface="Helvetica Neue"/>
                    <a:cs typeface="Arial" panose="020B0604020202020204" pitchFamily="34" charset="0"/>
                    <a:sym typeface="Helvetica Neue"/>
                  </a:rPr>
                  <a:t>   Ağırlama,               </a:t>
                </a:r>
                <a:endParaRPr sz="1800" dirty="0">
                  <a:solidFill>
                    <a:schemeClr val="dk1"/>
                  </a:solidFill>
                  <a:latin typeface="Arial" panose="020B0604020202020204" pitchFamily="34" charset="0"/>
                  <a:ea typeface="Helvetica Neue"/>
                  <a:cs typeface="Arial" panose="020B0604020202020204" pitchFamily="34" charset="0"/>
                  <a:sym typeface="Helvetica Neue"/>
                </a:endParaRPr>
              </a:p>
              <a:p>
                <a:pPr marL="0" marR="0" lvl="0" indent="0" algn="l" rtl="0">
                  <a:lnSpc>
                    <a:spcPct val="100000"/>
                  </a:lnSpc>
                  <a:spcBef>
                    <a:spcPts val="0"/>
                  </a:spcBef>
                  <a:spcAft>
                    <a:spcPts val="0"/>
                  </a:spcAft>
                  <a:buClr>
                    <a:srgbClr val="000000"/>
                  </a:buClr>
                  <a:buFont typeface="Arial"/>
                  <a:buNone/>
                </a:pPr>
                <a:r>
                  <a:rPr lang="tr-tr" sz="1800" dirty="0">
                    <a:solidFill>
                      <a:schemeClr val="dk1"/>
                    </a:solidFill>
                    <a:latin typeface="Arial" panose="020B0604020202020204" pitchFamily="34" charset="0"/>
                    <a:ea typeface="Helvetica Neue"/>
                    <a:cs typeface="Arial" panose="020B0604020202020204" pitchFamily="34" charset="0"/>
                    <a:sym typeface="Helvetica Neue"/>
                  </a:rPr>
                  <a:t>         ve Diğer       </a:t>
                </a:r>
                <a:endParaRPr sz="1800" dirty="0">
                  <a:solidFill>
                    <a:schemeClr val="dk1"/>
                  </a:solidFill>
                  <a:latin typeface="Arial" panose="020B0604020202020204" pitchFamily="34" charset="0"/>
                  <a:ea typeface="Helvetica Neue"/>
                  <a:cs typeface="Arial" panose="020B0604020202020204" pitchFamily="34" charset="0"/>
                  <a:sym typeface="Helvetica Neue"/>
                </a:endParaRPr>
              </a:p>
              <a:p>
                <a:pPr marL="0" marR="0" lvl="0" indent="0" algn="l" rtl="0">
                  <a:lnSpc>
                    <a:spcPct val="100000"/>
                  </a:lnSpc>
                  <a:spcBef>
                    <a:spcPts val="0"/>
                  </a:spcBef>
                  <a:spcAft>
                    <a:spcPts val="0"/>
                  </a:spcAft>
                  <a:buClr>
                    <a:srgbClr val="000000"/>
                  </a:buClr>
                  <a:buFont typeface="Arial"/>
                  <a:buNone/>
                </a:pPr>
                <a:r>
                  <a:rPr lang="tr-tr" sz="1800" dirty="0">
                    <a:solidFill>
                      <a:schemeClr val="dk1"/>
                    </a:solidFill>
                    <a:latin typeface="Arial" panose="020B0604020202020204" pitchFamily="34" charset="0"/>
                    <a:ea typeface="Helvetica Neue"/>
                    <a:cs typeface="Arial" panose="020B0604020202020204" pitchFamily="34" charset="0"/>
                    <a:sym typeface="Helvetica Neue"/>
                  </a:rPr>
                  <a:t>            Değerli </a:t>
                </a:r>
                <a:endParaRPr sz="1800" dirty="0">
                  <a:solidFill>
                    <a:schemeClr val="dk1"/>
                  </a:solidFill>
                  <a:latin typeface="Arial" panose="020B0604020202020204" pitchFamily="34" charset="0"/>
                  <a:ea typeface="Helvetica Neue"/>
                  <a:cs typeface="Arial" panose="020B0604020202020204" pitchFamily="34" charset="0"/>
                  <a:sym typeface="Helvetica Neue"/>
                </a:endParaRPr>
              </a:p>
              <a:p>
                <a:pPr marL="0" marR="0" lvl="0" indent="0" algn="l" rtl="0">
                  <a:lnSpc>
                    <a:spcPct val="100000"/>
                  </a:lnSpc>
                  <a:spcBef>
                    <a:spcPts val="0"/>
                  </a:spcBef>
                  <a:spcAft>
                    <a:spcPts val="0"/>
                  </a:spcAft>
                  <a:buClr>
                    <a:srgbClr val="000000"/>
                  </a:buClr>
                  <a:buFont typeface="Arial"/>
                  <a:buNone/>
                </a:pPr>
                <a:r>
                  <a:rPr lang="tr-tr" sz="1800" dirty="0">
                    <a:solidFill>
                      <a:schemeClr val="dk1"/>
                    </a:solidFill>
                    <a:latin typeface="Arial" panose="020B0604020202020204" pitchFamily="34" charset="0"/>
                    <a:ea typeface="Helvetica Neue"/>
                    <a:cs typeface="Arial" panose="020B0604020202020204" pitchFamily="34" charset="0"/>
                    <a:sym typeface="Helvetica Neue"/>
                  </a:rPr>
                  <a:t>                Öğeler   </a:t>
                </a:r>
                <a:r>
                  <a:rPr lang="tr-tr" sz="1800" dirty="0">
                    <a:solidFill>
                      <a:schemeClr val="dk1"/>
                    </a:solidFill>
                    <a:latin typeface="Arial" panose="020B0604020202020204" pitchFamily="34" charset="0"/>
                    <a:ea typeface="Georgia"/>
                    <a:cs typeface="Arial" panose="020B0604020202020204" pitchFamily="34" charset="0"/>
                    <a:sym typeface="Georgia"/>
                  </a:rPr>
                  <a:t>  </a:t>
                </a:r>
                <a:endParaRPr sz="1800" dirty="0">
                  <a:latin typeface="Arial" panose="020B0604020202020204" pitchFamily="34" charset="0"/>
                  <a:ea typeface="Georgia"/>
                  <a:cs typeface="Arial" panose="020B0604020202020204" pitchFamily="34" charset="0"/>
                  <a:sym typeface="Georgia"/>
                </a:endParaRPr>
              </a:p>
            </p:txBody>
          </p:sp>
        </p:grpSp>
        <p:cxnSp>
          <p:nvCxnSpPr>
            <p:cNvPr id="174" name="Google Shape;174;p25"/>
            <p:cNvCxnSpPr/>
            <p:nvPr/>
          </p:nvCxnSpPr>
          <p:spPr>
            <a:xfrm flipH="1">
              <a:off x="7044474" y="4901438"/>
              <a:ext cx="1747639" cy="965241"/>
            </a:xfrm>
            <a:prstGeom prst="straightConnector1">
              <a:avLst/>
            </a:prstGeom>
            <a:noFill/>
            <a:ln w="28575" cap="flat" cmpd="sng">
              <a:solidFill>
                <a:srgbClr val="F4F7F7"/>
              </a:solidFill>
              <a:prstDash val="solid"/>
              <a:round/>
              <a:headEnd type="none" w="med" len="med"/>
              <a:tailEnd type="none" w="med" len="med"/>
            </a:ln>
          </p:spPr>
        </p:cxnSp>
        <p:cxnSp>
          <p:nvCxnSpPr>
            <p:cNvPr id="175" name="Google Shape;175;p25"/>
            <p:cNvCxnSpPr/>
            <p:nvPr/>
          </p:nvCxnSpPr>
          <p:spPr>
            <a:xfrm>
              <a:off x="9855659" y="5053561"/>
              <a:ext cx="1368084" cy="779779"/>
            </a:xfrm>
            <a:prstGeom prst="straightConnector1">
              <a:avLst/>
            </a:prstGeom>
            <a:noFill/>
            <a:ln w="28575" cap="flat" cmpd="sng">
              <a:solidFill>
                <a:srgbClr val="F4F7F7"/>
              </a:solidFill>
              <a:prstDash val="solid"/>
              <a:round/>
              <a:headEnd type="none" w="med" len="med"/>
              <a:tailEnd type="none" w="med" len="med"/>
            </a:ln>
          </p:spPr>
        </p:cxnSp>
        <p:cxnSp>
          <p:nvCxnSpPr>
            <p:cNvPr id="184" name="Google Shape;184;p25"/>
            <p:cNvCxnSpPr/>
            <p:nvPr/>
          </p:nvCxnSpPr>
          <p:spPr>
            <a:xfrm flipH="1">
              <a:off x="9182147" y="2440804"/>
              <a:ext cx="10976" cy="1416281"/>
            </a:xfrm>
            <a:prstGeom prst="straightConnector1">
              <a:avLst/>
            </a:prstGeom>
            <a:noFill/>
            <a:ln w="28575" cap="flat" cmpd="sng">
              <a:solidFill>
                <a:schemeClr val="lt1"/>
              </a:solidFill>
              <a:prstDash val="solid"/>
              <a:round/>
              <a:headEnd type="none" w="med" len="med"/>
              <a:tailEnd type="none" w="med" len="med"/>
            </a:ln>
          </p:spPr>
        </p:cxnSp>
        <p:sp>
          <p:nvSpPr>
            <p:cNvPr id="185" name="Google Shape;185;p25"/>
            <p:cNvSpPr>
              <a:spLocks noChangeAspect="1"/>
            </p:cNvSpPr>
            <p:nvPr/>
          </p:nvSpPr>
          <p:spPr>
            <a:xfrm>
              <a:off x="8362193" y="3846179"/>
              <a:ext cx="1661861" cy="1664208"/>
            </a:xfrm>
            <a:prstGeom prst="ellipse">
              <a:avLst/>
            </a:prstGeom>
            <a:solidFill>
              <a:srgbClr val="F4F7F7"/>
            </a:solidFill>
            <a:ln w="9525" cap="flat" cmpd="sng">
              <a:solidFill>
                <a:schemeClr val="dk2"/>
              </a:solidFill>
              <a:prstDash val="solid"/>
              <a:round/>
              <a:headEnd type="none" w="sm" len="sm"/>
              <a:tailEnd type="none" w="sm" len="sm"/>
            </a:ln>
          </p:spPr>
          <p:txBody>
            <a:bodyPr spcFirstLastPara="1" wrap="square" lIns="0" tIns="91425" rIns="0" bIns="91425" anchor="ctr" anchorCtr="0">
              <a:noAutofit/>
            </a:bodyPr>
            <a:lstStyle/>
            <a:p>
              <a:pPr marL="0" lvl="0" indent="0" algn="ctr" rtl="0">
                <a:spcBef>
                  <a:spcPts val="0"/>
                </a:spcBef>
                <a:spcAft>
                  <a:spcPts val="0"/>
                </a:spcAft>
                <a:buNone/>
              </a:pPr>
              <a:r>
                <a:rPr lang="tr-tr" sz="1550" b="1" dirty="0">
                  <a:latin typeface="+mj-lt"/>
                  <a:ea typeface="Helvetica Neue"/>
                  <a:cs typeface="Arial" panose="020B0604020202020204" pitchFamily="34" charset="0"/>
                  <a:sym typeface="Helvetica Neue"/>
                </a:rPr>
                <a:t>Çıkar            </a:t>
              </a:r>
              <a:endParaRPr sz="1550" b="1" dirty="0">
                <a:latin typeface="+mj-lt"/>
                <a:ea typeface="Helvetica Neue"/>
                <a:cs typeface="Arial" panose="020B0604020202020204" pitchFamily="34" charset="0"/>
                <a:sym typeface="Helvetica Neue"/>
              </a:endParaRPr>
            </a:p>
            <a:p>
              <a:pPr marL="0" lvl="0" indent="0" algn="ctr" rtl="0">
                <a:spcBef>
                  <a:spcPts val="0"/>
                </a:spcBef>
                <a:spcAft>
                  <a:spcPts val="0"/>
                </a:spcAft>
                <a:buNone/>
              </a:pPr>
              <a:r>
                <a:rPr lang="tr-tr" sz="1550" b="1" spc="-20" dirty="0">
                  <a:latin typeface="+mj-lt"/>
                  <a:ea typeface="Helvetica Neue"/>
                  <a:cs typeface="Arial" panose="020B0604020202020204" pitchFamily="34" charset="0"/>
                  <a:sym typeface="Helvetica Neue"/>
                </a:rPr>
                <a:t>Çatışmaları</a:t>
              </a:r>
              <a:endParaRPr sz="1550" b="1" spc="-20" dirty="0">
                <a:latin typeface="+mj-lt"/>
                <a:ea typeface="Helvetica Neue"/>
                <a:cs typeface="Arial" panose="020B0604020202020204" pitchFamily="34" charset="0"/>
                <a:sym typeface="Helvetica Neue"/>
              </a:endParaRPr>
            </a:p>
          </p:txBody>
        </p:sp>
      </p:grpSp>
      <p:grpSp>
        <p:nvGrpSpPr>
          <p:cNvPr id="7" name="Group 6"/>
          <p:cNvGrpSpPr/>
          <p:nvPr/>
        </p:nvGrpSpPr>
        <p:grpSpPr>
          <a:xfrm>
            <a:off x="10403359" y="3979058"/>
            <a:ext cx="550659" cy="469624"/>
            <a:chOff x="10984350" y="2588976"/>
            <a:chExt cx="620940" cy="508399"/>
          </a:xfrm>
        </p:grpSpPr>
        <p:sp>
          <p:nvSpPr>
            <p:cNvPr id="178" name="Google Shape;178;p25"/>
            <p:cNvSpPr/>
            <p:nvPr/>
          </p:nvSpPr>
          <p:spPr>
            <a:xfrm>
              <a:off x="11069525" y="2749975"/>
              <a:ext cx="459900" cy="347400"/>
            </a:xfrm>
            <a:prstGeom prst="rect">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79" name="Google Shape;179;p25"/>
            <p:cNvCxnSpPr/>
            <p:nvPr/>
          </p:nvCxnSpPr>
          <p:spPr>
            <a:xfrm flipH="1">
              <a:off x="11299475" y="2650675"/>
              <a:ext cx="300" cy="446700"/>
            </a:xfrm>
            <a:prstGeom prst="straightConnector1">
              <a:avLst/>
            </a:prstGeom>
            <a:noFill/>
            <a:ln w="38100" cap="flat" cmpd="sng">
              <a:solidFill>
                <a:schemeClr val="accent1"/>
              </a:solidFill>
              <a:prstDash val="solid"/>
              <a:round/>
              <a:headEnd type="none" w="med" len="med"/>
              <a:tailEnd type="none" w="med" len="med"/>
            </a:ln>
          </p:spPr>
        </p:cxnSp>
        <p:sp>
          <p:nvSpPr>
            <p:cNvPr id="180" name="Google Shape;180;p25"/>
            <p:cNvSpPr/>
            <p:nvPr/>
          </p:nvSpPr>
          <p:spPr>
            <a:xfrm>
              <a:off x="10984350" y="2588976"/>
              <a:ext cx="544740" cy="164906"/>
            </a:xfrm>
            <a:custGeom>
              <a:avLst/>
              <a:gdLst/>
              <a:ahLst/>
              <a:cxnLst/>
              <a:rect l="l" t="t" r="r" b="b"/>
              <a:pathLst>
                <a:path w="38813" h="16429" extrusionOk="0">
                  <a:moveTo>
                    <a:pt x="0" y="10147"/>
                  </a:moveTo>
                  <a:cubicBezTo>
                    <a:pt x="3158" y="11134"/>
                    <a:pt x="14143" y="15344"/>
                    <a:pt x="18945" y="16068"/>
                  </a:cubicBezTo>
                  <a:cubicBezTo>
                    <a:pt x="23747" y="16792"/>
                    <a:pt x="25524" y="15936"/>
                    <a:pt x="28813" y="14489"/>
                  </a:cubicBezTo>
                  <a:cubicBezTo>
                    <a:pt x="32102" y="13042"/>
                    <a:pt x="38155" y="9687"/>
                    <a:pt x="38681" y="7385"/>
                  </a:cubicBezTo>
                  <a:cubicBezTo>
                    <a:pt x="39207" y="5083"/>
                    <a:pt x="34208" y="1530"/>
                    <a:pt x="31971" y="675"/>
                  </a:cubicBezTo>
                  <a:cubicBezTo>
                    <a:pt x="29734" y="-180"/>
                    <a:pt x="26906" y="-312"/>
                    <a:pt x="25261" y="2253"/>
                  </a:cubicBezTo>
                  <a:cubicBezTo>
                    <a:pt x="23616" y="4819"/>
                    <a:pt x="22629" y="13766"/>
                    <a:pt x="22103" y="16068"/>
                  </a:cubicBezTo>
                </a:path>
              </a:pathLst>
            </a:custGeom>
            <a:noFill/>
            <a:ln w="38100" cap="flat" cmpd="sng">
              <a:solidFill>
                <a:schemeClr val="dk2"/>
              </a:solidFill>
              <a:prstDash val="solid"/>
              <a:round/>
              <a:headEnd type="none" w="med" len="med"/>
              <a:tailEnd type="none" w="med" len="med"/>
            </a:ln>
          </p:spPr>
        </p:sp>
        <p:sp>
          <p:nvSpPr>
            <p:cNvPr id="183" name="Google Shape;183;p25"/>
            <p:cNvSpPr/>
            <p:nvPr/>
          </p:nvSpPr>
          <p:spPr>
            <a:xfrm flipH="1">
              <a:off x="11060550" y="2588976"/>
              <a:ext cx="544740" cy="164906"/>
            </a:xfrm>
            <a:custGeom>
              <a:avLst/>
              <a:gdLst/>
              <a:ahLst/>
              <a:cxnLst/>
              <a:rect l="l" t="t" r="r" b="b"/>
              <a:pathLst>
                <a:path w="38813" h="16429" extrusionOk="0">
                  <a:moveTo>
                    <a:pt x="0" y="10147"/>
                  </a:moveTo>
                  <a:cubicBezTo>
                    <a:pt x="3158" y="11134"/>
                    <a:pt x="14143" y="15344"/>
                    <a:pt x="18945" y="16068"/>
                  </a:cubicBezTo>
                  <a:cubicBezTo>
                    <a:pt x="23747" y="16792"/>
                    <a:pt x="25524" y="15936"/>
                    <a:pt x="28813" y="14489"/>
                  </a:cubicBezTo>
                  <a:cubicBezTo>
                    <a:pt x="32102" y="13042"/>
                    <a:pt x="38155" y="9687"/>
                    <a:pt x="38681" y="7385"/>
                  </a:cubicBezTo>
                  <a:cubicBezTo>
                    <a:pt x="39207" y="5083"/>
                    <a:pt x="34208" y="1530"/>
                    <a:pt x="31971" y="675"/>
                  </a:cubicBezTo>
                  <a:cubicBezTo>
                    <a:pt x="29734" y="-180"/>
                    <a:pt x="26906" y="-312"/>
                    <a:pt x="25261" y="2253"/>
                  </a:cubicBezTo>
                  <a:cubicBezTo>
                    <a:pt x="23616" y="4819"/>
                    <a:pt x="22629" y="13766"/>
                    <a:pt x="22103" y="16068"/>
                  </a:cubicBezTo>
                </a:path>
              </a:pathLst>
            </a:custGeom>
            <a:noFill/>
            <a:ln w="38100" cap="flat" cmpd="sng">
              <a:solidFill>
                <a:schemeClr val="dk2"/>
              </a:solidFill>
              <a:prstDash val="solid"/>
              <a:round/>
              <a:headEnd type="none" w="med" len="med"/>
              <a:tailEnd type="none" w="med" len="med"/>
            </a:ln>
          </p:spPr>
        </p:sp>
      </p:grpSp>
      <p:sp>
        <p:nvSpPr>
          <p:cNvPr id="176" name="Google Shape;176;p25"/>
          <p:cNvSpPr/>
          <p:nvPr/>
        </p:nvSpPr>
        <p:spPr>
          <a:xfrm>
            <a:off x="8949776" y="5208851"/>
            <a:ext cx="573000" cy="502800"/>
          </a:xfrm>
          <a:custGeom>
            <a:avLst/>
            <a:gdLst/>
            <a:ahLst/>
            <a:cxnLst/>
            <a:rect l="l" t="t" r="r" b="b"/>
            <a:pathLst>
              <a:path w="239" h="200" extrusionOk="0">
                <a:moveTo>
                  <a:pt x="68" y="15"/>
                </a:moveTo>
                <a:cubicBezTo>
                  <a:pt x="87" y="15"/>
                  <a:pt x="103" y="30"/>
                  <a:pt x="103" y="49"/>
                </a:cubicBezTo>
                <a:cubicBezTo>
                  <a:pt x="103" y="68"/>
                  <a:pt x="87" y="84"/>
                  <a:pt x="68" y="84"/>
                </a:cubicBezTo>
                <a:cubicBezTo>
                  <a:pt x="49" y="84"/>
                  <a:pt x="33" y="68"/>
                  <a:pt x="33" y="49"/>
                </a:cubicBezTo>
                <a:cubicBezTo>
                  <a:pt x="33" y="30"/>
                  <a:pt x="49" y="15"/>
                  <a:pt x="68" y="15"/>
                </a:cubicBezTo>
                <a:moveTo>
                  <a:pt x="68" y="99"/>
                </a:moveTo>
                <a:cubicBezTo>
                  <a:pt x="95" y="99"/>
                  <a:pt x="118" y="77"/>
                  <a:pt x="118" y="49"/>
                </a:cubicBezTo>
                <a:cubicBezTo>
                  <a:pt x="118" y="22"/>
                  <a:pt x="95" y="0"/>
                  <a:pt x="68" y="0"/>
                </a:cubicBezTo>
                <a:cubicBezTo>
                  <a:pt x="41" y="0"/>
                  <a:pt x="18" y="22"/>
                  <a:pt x="18" y="49"/>
                </a:cubicBezTo>
                <a:cubicBezTo>
                  <a:pt x="18" y="77"/>
                  <a:pt x="41" y="99"/>
                  <a:pt x="68" y="99"/>
                </a:cubicBezTo>
                <a:moveTo>
                  <a:pt x="187" y="61"/>
                </a:moveTo>
                <a:cubicBezTo>
                  <a:pt x="201" y="61"/>
                  <a:pt x="211" y="72"/>
                  <a:pt x="211" y="85"/>
                </a:cubicBezTo>
                <a:cubicBezTo>
                  <a:pt x="211" y="98"/>
                  <a:pt x="201" y="109"/>
                  <a:pt x="187" y="109"/>
                </a:cubicBezTo>
                <a:cubicBezTo>
                  <a:pt x="174" y="109"/>
                  <a:pt x="163" y="98"/>
                  <a:pt x="163" y="85"/>
                </a:cubicBezTo>
                <a:cubicBezTo>
                  <a:pt x="163" y="72"/>
                  <a:pt x="174" y="61"/>
                  <a:pt x="187" y="61"/>
                </a:cubicBezTo>
                <a:moveTo>
                  <a:pt x="187" y="124"/>
                </a:moveTo>
                <a:cubicBezTo>
                  <a:pt x="209" y="124"/>
                  <a:pt x="226" y="107"/>
                  <a:pt x="226" y="85"/>
                </a:cubicBezTo>
                <a:cubicBezTo>
                  <a:pt x="226" y="64"/>
                  <a:pt x="209" y="46"/>
                  <a:pt x="187" y="46"/>
                </a:cubicBezTo>
                <a:cubicBezTo>
                  <a:pt x="166" y="46"/>
                  <a:pt x="148" y="64"/>
                  <a:pt x="148" y="85"/>
                </a:cubicBezTo>
                <a:cubicBezTo>
                  <a:pt x="148" y="107"/>
                  <a:pt x="166" y="124"/>
                  <a:pt x="187" y="124"/>
                </a:cubicBezTo>
                <a:moveTo>
                  <a:pt x="224" y="185"/>
                </a:moveTo>
                <a:cubicBezTo>
                  <a:pt x="143" y="185"/>
                  <a:pt x="143" y="185"/>
                  <a:pt x="143" y="185"/>
                </a:cubicBezTo>
                <a:cubicBezTo>
                  <a:pt x="143" y="159"/>
                  <a:pt x="143" y="159"/>
                  <a:pt x="143" y="159"/>
                </a:cubicBezTo>
                <a:cubicBezTo>
                  <a:pt x="167" y="149"/>
                  <a:pt x="200" y="149"/>
                  <a:pt x="224" y="159"/>
                </a:cubicBezTo>
                <a:lnTo>
                  <a:pt x="224" y="185"/>
                </a:lnTo>
                <a:close/>
                <a:moveTo>
                  <a:pt x="128" y="185"/>
                </a:moveTo>
                <a:cubicBezTo>
                  <a:pt x="15" y="185"/>
                  <a:pt x="15" y="185"/>
                  <a:pt x="15" y="185"/>
                </a:cubicBezTo>
                <a:cubicBezTo>
                  <a:pt x="15" y="147"/>
                  <a:pt x="15" y="147"/>
                  <a:pt x="15" y="147"/>
                </a:cubicBezTo>
                <a:cubicBezTo>
                  <a:pt x="48" y="132"/>
                  <a:pt x="94" y="132"/>
                  <a:pt x="128" y="147"/>
                </a:cubicBezTo>
                <a:cubicBezTo>
                  <a:pt x="128" y="150"/>
                  <a:pt x="128" y="150"/>
                  <a:pt x="128" y="150"/>
                </a:cubicBezTo>
                <a:lnTo>
                  <a:pt x="128" y="185"/>
                </a:lnTo>
                <a:close/>
                <a:moveTo>
                  <a:pt x="234" y="148"/>
                </a:moveTo>
                <a:cubicBezTo>
                  <a:pt x="208" y="135"/>
                  <a:pt x="171" y="134"/>
                  <a:pt x="143" y="143"/>
                </a:cubicBezTo>
                <a:cubicBezTo>
                  <a:pt x="143" y="137"/>
                  <a:pt x="143" y="137"/>
                  <a:pt x="143" y="137"/>
                </a:cubicBezTo>
                <a:cubicBezTo>
                  <a:pt x="138" y="135"/>
                  <a:pt x="138" y="135"/>
                  <a:pt x="138" y="135"/>
                </a:cubicBezTo>
                <a:cubicBezTo>
                  <a:pt x="99" y="116"/>
                  <a:pt x="43" y="116"/>
                  <a:pt x="4" y="135"/>
                </a:cubicBezTo>
                <a:cubicBezTo>
                  <a:pt x="0" y="137"/>
                  <a:pt x="0" y="137"/>
                  <a:pt x="0" y="137"/>
                </a:cubicBezTo>
                <a:cubicBezTo>
                  <a:pt x="0" y="200"/>
                  <a:pt x="0" y="200"/>
                  <a:pt x="0" y="200"/>
                </a:cubicBezTo>
                <a:cubicBezTo>
                  <a:pt x="128" y="200"/>
                  <a:pt x="128" y="200"/>
                  <a:pt x="128" y="200"/>
                </a:cubicBezTo>
                <a:cubicBezTo>
                  <a:pt x="143" y="200"/>
                  <a:pt x="143" y="200"/>
                  <a:pt x="143" y="200"/>
                </a:cubicBezTo>
                <a:cubicBezTo>
                  <a:pt x="239" y="200"/>
                  <a:pt x="239" y="200"/>
                  <a:pt x="239" y="200"/>
                </a:cubicBezTo>
                <a:cubicBezTo>
                  <a:pt x="239" y="150"/>
                  <a:pt x="239" y="150"/>
                  <a:pt x="239" y="150"/>
                </a:cubicBezTo>
                <a:lnTo>
                  <a:pt x="234" y="148"/>
                </a:lnTo>
                <a:close/>
              </a:path>
            </a:pathLst>
          </a:custGeom>
          <a:solidFill>
            <a:schemeClr val="accent1">
              <a:lumMod val="40000"/>
              <a:lumOff val="6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77" name="Google Shape;177;p25"/>
          <p:cNvSpPr/>
          <p:nvPr/>
        </p:nvSpPr>
        <p:spPr>
          <a:xfrm>
            <a:off x="7530623" y="3972879"/>
            <a:ext cx="525443" cy="437063"/>
          </a:xfrm>
          <a:prstGeom prst="rect">
            <a:avLst/>
          </a:prstGeom>
        </p:spPr>
        <p:txBody>
          <a:bodyPr>
            <a:prstTxWarp prst="textPlain">
              <a:avLst/>
            </a:prstTxWarp>
          </a:bodyPr>
          <a:lstStyle/>
          <a:p>
            <a:pPr lvl="0" algn="ctr"/>
            <a:r>
              <a:rPr lang="tr-tr" b="0" i="0">
                <a:ln w="38100" cap="flat" cmpd="sng">
                  <a:solidFill>
                    <a:schemeClr val="accent1"/>
                  </a:solidFill>
                  <a:prstDash val="solid"/>
                  <a:round/>
                  <a:headEnd type="none" w="sm" len="sm"/>
                  <a:tailEnd type="none" w="sm" len="sm"/>
                </a:ln>
                <a:noFill/>
                <a:latin typeface="Arial"/>
              </a:rPr>
              <a:t>$</a:t>
            </a:r>
          </a:p>
        </p:txBody>
      </p:sp>
      <p:sp>
        <p:nvSpPr>
          <p:cNvPr id="2" name="TextBox 1">
            <a:extLst>
              <a:ext uri="{FF2B5EF4-FFF2-40B4-BE49-F238E27FC236}">
                <a16:creationId xmlns:a16="http://schemas.microsoft.com/office/drawing/2014/main" id="{612FB2B0-1855-40A6-971C-74E7B200BCC7}"/>
              </a:ext>
            </a:extLst>
          </p:cNvPr>
          <p:cNvSpPr txBox="1"/>
          <p:nvPr/>
        </p:nvSpPr>
        <p:spPr>
          <a:xfrm>
            <a:off x="1161574" y="5293445"/>
            <a:ext cx="5373450" cy="1107996"/>
          </a:xfrm>
          <a:prstGeom prst="rect">
            <a:avLst/>
          </a:prstGeom>
          <a:noFill/>
          <a:ln w="19050">
            <a:solidFill>
              <a:schemeClr val="accent5">
                <a:lumMod val="50000"/>
              </a:schemeClr>
            </a:solidFill>
          </a:ln>
        </p:spPr>
        <p:txBody>
          <a:bodyPr wrap="square" rtlCol="0">
            <a:spAutoFit/>
          </a:bodyPr>
          <a:lstStyle/>
          <a:p>
            <a:pPr algn="ctr"/>
            <a:r>
              <a:rPr lang="tr-tr" sz="1800" b="1" dirty="0">
                <a:solidFill>
                  <a:schemeClr val="accent1"/>
                </a:solidFill>
                <a:latin typeface="Arial" panose="020B0604020202020204" pitchFamily="34" charset="0"/>
                <a:cs typeface="Arial" panose="020B0604020202020204" pitchFamily="34" charset="0"/>
              </a:rPr>
              <a:t>Not</a:t>
            </a:r>
          </a:p>
          <a:p>
            <a:pPr algn="ctr"/>
            <a:r>
              <a:rPr lang="tr-tr" sz="1600" dirty="0">
                <a:solidFill>
                  <a:schemeClr val="tx1"/>
                </a:solidFill>
                <a:latin typeface="Arial" panose="020B0604020202020204" pitchFamily="34" charset="0"/>
                <a:ea typeface="Helvetica Neue"/>
                <a:cs typeface="Arial" panose="020B0604020202020204" pitchFamily="34" charset="0"/>
                <a:sym typeface="Helvetica Neue"/>
              </a:rPr>
              <a:t>Aşağıdaki slaytlarda çıkar çatışmasına neden olabilecek etkinlikler açıklanmıştır. Bu faaliyetlerden bazıları yasaklanmıştır ve/veya açıklanması gerekebilir. </a:t>
            </a:r>
            <a:endParaRPr sz="1600" dirty="0">
              <a:solidFill>
                <a:schemeClr val="tx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892251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6"/>
          <p:cNvSpPr txBox="1">
            <a:spLocks noGrp="1"/>
          </p:cNvSpPr>
          <p:nvPr>
            <p:ph type="title"/>
          </p:nvPr>
        </p:nvSpPr>
        <p:spPr>
          <a:xfrm>
            <a:off x="1753857" y="1040537"/>
            <a:ext cx="8684286" cy="950100"/>
          </a:xfrm>
          <a:prstGeom prst="rect">
            <a:avLst/>
          </a:prstGeom>
        </p:spPr>
        <p:txBody>
          <a:bodyPr spcFirstLastPara="1" wrap="square" lIns="91425" tIns="45700" rIns="91425" bIns="45700" anchor="ctr" anchorCtr="0">
            <a:noAutofit/>
          </a:bodyPr>
          <a:lstStyle/>
          <a:p>
            <a:pPr marL="0" lvl="0" indent="0" algn="ctr" rtl="0">
              <a:lnSpc>
                <a:spcPct val="115000"/>
              </a:lnSpc>
              <a:spcBef>
                <a:spcPts val="0"/>
              </a:spcBef>
              <a:spcAft>
                <a:spcPts val="600"/>
              </a:spcAft>
              <a:buClr>
                <a:schemeClr val="dk1"/>
              </a:buClr>
              <a:buSzPts val="1100"/>
              <a:buFont typeface="Arial"/>
              <a:buNone/>
            </a:pPr>
            <a:r>
              <a:rPr lang="tr-tr" sz="2400" b="1" dirty="0">
                <a:solidFill>
                  <a:srgbClr val="5C9FA1"/>
                </a:solidFill>
                <a:latin typeface="Arial" panose="020B0604020202020204" pitchFamily="34" charset="0"/>
                <a:cs typeface="Arial" panose="020B0604020202020204" pitchFamily="34" charset="0"/>
              </a:rPr>
              <a:t>KİŞİSEL YATIRIMLAR VE DİĞER ÇIKARLAR</a:t>
            </a:r>
            <a:endParaRPr sz="2400" dirty="0">
              <a:latin typeface="Arial" panose="020B0604020202020204" pitchFamily="34" charset="0"/>
              <a:cs typeface="Arial" panose="020B0604020202020204" pitchFamily="34" charset="0"/>
            </a:endParaRPr>
          </a:p>
        </p:txBody>
      </p:sp>
      <p:sp>
        <p:nvSpPr>
          <p:cNvPr id="192" name="Google Shape;192;p26"/>
          <p:cNvSpPr txBox="1">
            <a:spLocks noGrp="1"/>
          </p:cNvSpPr>
          <p:nvPr>
            <p:ph type="body" idx="1"/>
          </p:nvPr>
        </p:nvSpPr>
        <p:spPr>
          <a:xfrm>
            <a:off x="52050" y="1990637"/>
            <a:ext cx="12087900" cy="4351200"/>
          </a:xfrm>
          <a:prstGeom prst="rect">
            <a:avLst/>
          </a:prstGeom>
        </p:spPr>
        <p:txBody>
          <a:bodyPr spcFirstLastPara="1" wrap="square" lIns="91425" tIns="45700" rIns="91425" bIns="45700" anchor="t" anchorCtr="0">
            <a:noAutofit/>
          </a:bodyPr>
          <a:lstStyle/>
          <a:p>
            <a:pPr marL="571500">
              <a:lnSpc>
                <a:spcPct val="115000"/>
              </a:lnSpc>
              <a:spcBef>
                <a:spcPts val="0"/>
              </a:spcBef>
              <a:buSzPct val="150000"/>
            </a:pPr>
            <a:r>
              <a:rPr lang="tr-tr" sz="2400" dirty="0">
                <a:latin typeface="Arial" panose="020B0604020202020204" pitchFamily="34" charset="0"/>
                <a:cs typeface="Arial" panose="020B0604020202020204" pitchFamily="34" charset="0"/>
              </a:rPr>
              <a:t>Şirketin tedarikçileri, müşterileri ya da rakipleriyle olan kişisel iş ilişkilerini ya </a:t>
            </a:r>
            <a:br>
              <a:rPr lang="en-US" sz="2400" dirty="0">
                <a:latin typeface="Arial" panose="020B0604020202020204" pitchFamily="34" charset="0"/>
                <a:cs typeface="Arial" panose="020B0604020202020204" pitchFamily="34" charset="0"/>
              </a:rPr>
            </a:br>
            <a:r>
              <a:rPr lang="tr-tr" sz="2400" dirty="0">
                <a:latin typeface="Arial" panose="020B0604020202020204" pitchFamily="34" charset="0"/>
                <a:cs typeface="Arial" panose="020B0604020202020204" pitchFamily="34" charset="0"/>
              </a:rPr>
              <a:t>da yatırımları</a:t>
            </a:r>
            <a:r>
              <a:rPr lang="tr-tr" sz="2400" u="sng" dirty="0">
                <a:latin typeface="Arial" panose="020B0604020202020204" pitchFamily="34" charset="0"/>
                <a:cs typeface="Arial" panose="020B0604020202020204" pitchFamily="34" charset="0"/>
              </a:rPr>
              <a:t> açıklayın.</a:t>
            </a:r>
            <a:endParaRPr sz="2400" dirty="0">
              <a:latin typeface="Arial" panose="020B0604020202020204" pitchFamily="34" charset="0"/>
              <a:cs typeface="Arial" panose="020B0604020202020204" pitchFamily="34" charset="0"/>
            </a:endParaRPr>
          </a:p>
          <a:p>
            <a:pPr marL="571500">
              <a:lnSpc>
                <a:spcPct val="115000"/>
              </a:lnSpc>
              <a:spcBef>
                <a:spcPts val="0"/>
              </a:spcBef>
              <a:buSzPct val="150000"/>
            </a:pPr>
            <a:r>
              <a:rPr lang="tr-tr" sz="2400" u="sng" spc="-10" dirty="0">
                <a:latin typeface="Arial" panose="020B0604020202020204" pitchFamily="34" charset="0"/>
                <a:cs typeface="Arial" panose="020B0604020202020204" pitchFamily="34" charset="0"/>
              </a:rPr>
              <a:t>Şirketin itibarına</a:t>
            </a:r>
            <a:r>
              <a:rPr lang="tr-tr" sz="2400" spc="-10" dirty="0">
                <a:latin typeface="Arial" panose="020B0604020202020204" pitchFamily="34" charset="0"/>
                <a:cs typeface="Arial" panose="020B0604020202020204" pitchFamily="34" charset="0"/>
              </a:rPr>
              <a:t> </a:t>
            </a:r>
            <a:r>
              <a:rPr lang="tr-tr" sz="2400" u="sng" spc="-10" dirty="0">
                <a:latin typeface="Arial" panose="020B0604020202020204" pitchFamily="34" charset="0"/>
                <a:cs typeface="Arial" panose="020B0604020202020204" pitchFamily="34" charset="0"/>
              </a:rPr>
              <a:t>zarar verebilecek</a:t>
            </a:r>
            <a:r>
              <a:rPr lang="tr-tr" sz="2400" spc="-10" dirty="0">
                <a:latin typeface="Arial" panose="020B0604020202020204" pitchFamily="34" charset="0"/>
                <a:cs typeface="Arial" panose="020B0604020202020204" pitchFamily="34" charset="0"/>
              </a:rPr>
              <a:t> ya da şirketin gereksiz bir riske maruz kalmasına neden olabilecek herhangi bir şirket dışı finansal çıkar söz konusu olmamalıdır.</a:t>
            </a:r>
            <a:endParaRPr sz="2400" spc="-10" dirty="0">
              <a:latin typeface="Arial" panose="020B0604020202020204" pitchFamily="34" charset="0"/>
              <a:cs typeface="Arial" panose="020B0604020202020204" pitchFamily="34" charset="0"/>
            </a:endParaRPr>
          </a:p>
          <a:p>
            <a:pPr marL="571500">
              <a:lnSpc>
                <a:spcPct val="115000"/>
              </a:lnSpc>
              <a:spcBef>
                <a:spcPts val="0"/>
              </a:spcBef>
              <a:buSzPct val="150000"/>
            </a:pPr>
            <a:r>
              <a:rPr lang="tr-tr" sz="2400" u="sng" dirty="0">
                <a:latin typeface="Arial" panose="020B0604020202020204" pitchFamily="34" charset="0"/>
                <a:cs typeface="Arial" panose="020B0604020202020204" pitchFamily="34" charset="0"/>
              </a:rPr>
              <a:t>Şirketin önceden onayı olmadan</a:t>
            </a:r>
            <a:r>
              <a:rPr lang="tr-tr" sz="2400" dirty="0">
                <a:latin typeface="Arial" panose="020B0604020202020204" pitchFamily="34" charset="0"/>
                <a:cs typeface="Arial" panose="020B0604020202020204" pitchFamily="34" charset="0"/>
              </a:rPr>
              <a:t> başka bir kuruluşta yetkili, ortak, yönetim kurulu üyesi veya herhangi bir yetkili </a:t>
            </a:r>
            <a:r>
              <a:rPr lang="tr-tr" sz="2400" u="sng" dirty="0">
                <a:latin typeface="Arial" panose="020B0604020202020204" pitchFamily="34" charset="0"/>
                <a:cs typeface="Arial" panose="020B0604020202020204" pitchFamily="34" charset="0"/>
              </a:rPr>
              <a:t>pozisyonu kabul edilmemelidir</a:t>
            </a:r>
            <a:r>
              <a:rPr lang="tr-tr" sz="2400" dirty="0">
                <a:latin typeface="Arial" panose="020B0604020202020204" pitchFamily="34" charset="0"/>
                <a:cs typeface="Arial" panose="020B0604020202020204" pitchFamily="34" charset="0"/>
              </a:rPr>
              <a:t>.</a:t>
            </a:r>
            <a:endParaRPr sz="2400" dirty="0">
              <a:latin typeface="Arial" panose="020B0604020202020204" pitchFamily="34" charset="0"/>
              <a:cs typeface="Arial" panose="020B0604020202020204" pitchFamily="34" charset="0"/>
            </a:endParaRPr>
          </a:p>
          <a:p>
            <a:pPr marL="571500">
              <a:lnSpc>
                <a:spcPct val="115000"/>
              </a:lnSpc>
              <a:spcBef>
                <a:spcPts val="0"/>
              </a:spcBef>
              <a:buSzPct val="150000"/>
            </a:pPr>
            <a:r>
              <a:rPr lang="tr-tr" sz="2400" u="sng" dirty="0">
                <a:latin typeface="Arial" panose="020B0604020202020204" pitchFamily="34" charset="0"/>
                <a:cs typeface="Arial" panose="020B0604020202020204" pitchFamily="34" charset="0"/>
              </a:rPr>
              <a:t>Diğer işverenleri açıklayın</a:t>
            </a:r>
            <a:r>
              <a:rPr lang="tr-tr" sz="2400" dirty="0">
                <a:latin typeface="Arial" panose="020B0604020202020204" pitchFamily="34" charset="0"/>
                <a:cs typeface="Arial" panose="020B0604020202020204" pitchFamily="34" charset="0"/>
              </a:rPr>
              <a:t>.</a:t>
            </a:r>
            <a:endParaRPr sz="2400" dirty="0">
              <a:latin typeface="Arial" panose="020B0604020202020204" pitchFamily="34" charset="0"/>
              <a:cs typeface="Arial" panose="020B0604020202020204" pitchFamily="34" charset="0"/>
            </a:endParaRPr>
          </a:p>
        </p:txBody>
      </p:sp>
      <p:sp>
        <p:nvSpPr>
          <p:cNvPr id="8" name="Google Shape;167;p25"/>
          <p:cNvSpPr txBox="1"/>
          <p:nvPr/>
        </p:nvSpPr>
        <p:spPr>
          <a:xfrm>
            <a:off x="2719800" y="122609"/>
            <a:ext cx="6752400" cy="831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tr-tr" sz="2400" b="1" dirty="0">
                <a:solidFill>
                  <a:srgbClr val="AACFD0"/>
                </a:solidFill>
                <a:latin typeface="Arial" panose="020B0604020202020204" pitchFamily="34" charset="0"/>
                <a:ea typeface="Helvetica Neue"/>
                <a:cs typeface="Arial" panose="020B0604020202020204" pitchFamily="34" charset="0"/>
                <a:sym typeface="Helvetica Neue"/>
              </a:rPr>
              <a:t>Çıkar Çatışması</a:t>
            </a:r>
          </a:p>
          <a:p>
            <a:pPr marL="0" marR="0" lvl="0" indent="0" algn="ctr" rtl="0">
              <a:spcBef>
                <a:spcPts val="0"/>
              </a:spcBef>
              <a:spcAft>
                <a:spcPts val="0"/>
              </a:spcAft>
              <a:buNone/>
            </a:pPr>
            <a:r>
              <a:rPr lang="tr-tr" sz="2400" b="1" dirty="0">
                <a:solidFill>
                  <a:srgbClr val="AACFD0"/>
                </a:solidFill>
                <a:latin typeface="Arial" panose="020B0604020202020204" pitchFamily="34" charset="0"/>
                <a:ea typeface="Helvetica Neue"/>
                <a:cs typeface="Arial" panose="020B0604020202020204" pitchFamily="34" charset="0"/>
                <a:sym typeface="Helvetica Neue"/>
              </a:rPr>
              <a:t>Eğitimi</a:t>
            </a:r>
            <a:endParaRPr sz="2400" b="1" dirty="0">
              <a:solidFill>
                <a:srgbClr val="AACFD0"/>
              </a:solidFill>
              <a:latin typeface="Arial" panose="020B0604020202020204" pitchFamily="34" charset="0"/>
              <a:ea typeface="Helvetica Neue"/>
              <a:cs typeface="Arial" panose="020B0604020202020204" pitchFamily="34" charset="0"/>
              <a:sym typeface="Helvetica Neue"/>
            </a:endParaRPr>
          </a:p>
        </p:txBody>
      </p:sp>
    </p:spTree>
    <p:custDataLst>
      <p:tags r:id="rId1"/>
    </p:custDataLst>
    <p:extLst>
      <p:ext uri="{BB962C8B-B14F-4D97-AF65-F5344CB8AC3E}">
        <p14:creationId xmlns:p14="http://schemas.microsoft.com/office/powerpoint/2010/main" val="1141496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9CB2D4E-81CB-4210-A507-BDF5D5569933}"/>
              </a:ext>
            </a:extLst>
          </p:cNvPr>
          <p:cNvSpPr txBox="1"/>
          <p:nvPr/>
        </p:nvSpPr>
        <p:spPr>
          <a:xfrm>
            <a:off x="1048515" y="2478837"/>
            <a:ext cx="4177826" cy="2554545"/>
          </a:xfrm>
          <a:prstGeom prst="rect">
            <a:avLst/>
          </a:prstGeom>
          <a:noFill/>
        </p:spPr>
        <p:txBody>
          <a:bodyPr wrap="square" rtlCol="0">
            <a:spAutoFit/>
          </a:bodyPr>
          <a:lstStyle/>
          <a:p>
            <a:r>
              <a:rPr lang="tr-tr" sz="3200" b="1" dirty="0">
                <a:solidFill>
                  <a:schemeClr val="accent5">
                    <a:lumMod val="75000"/>
                  </a:schemeClr>
                </a:solidFill>
                <a:latin typeface="Arial" panose="020B0604020202020204" pitchFamily="34" charset="0"/>
                <a:cs typeface="Arial" panose="020B0604020202020204" pitchFamily="34" charset="0"/>
              </a:rPr>
              <a:t>SİZ </a:t>
            </a:r>
            <a:br>
              <a:rPr lang="en-US" sz="3200" b="1" dirty="0">
                <a:solidFill>
                  <a:schemeClr val="accent5">
                    <a:lumMod val="75000"/>
                  </a:schemeClr>
                </a:solidFill>
                <a:latin typeface="Arial" panose="020B0604020202020204" pitchFamily="34" charset="0"/>
                <a:cs typeface="Arial" panose="020B0604020202020204" pitchFamily="34" charset="0"/>
              </a:rPr>
            </a:br>
            <a:r>
              <a:rPr lang="tr-tr" sz="3200" b="1" dirty="0">
                <a:solidFill>
                  <a:schemeClr val="accent5">
                    <a:lumMod val="75000"/>
                  </a:schemeClr>
                </a:solidFill>
                <a:latin typeface="Arial" panose="020B0604020202020204" pitchFamily="34" charset="0"/>
                <a:cs typeface="Arial" panose="020B0604020202020204" pitchFamily="34" charset="0"/>
              </a:rPr>
              <a:t>OLSANIZ </a:t>
            </a:r>
            <a:br>
              <a:rPr lang="en-US" sz="3200" b="1" dirty="0">
                <a:solidFill>
                  <a:schemeClr val="accent5">
                    <a:lumMod val="75000"/>
                  </a:schemeClr>
                </a:solidFill>
                <a:latin typeface="Arial" panose="020B0604020202020204" pitchFamily="34" charset="0"/>
                <a:cs typeface="Arial" panose="020B0604020202020204" pitchFamily="34" charset="0"/>
              </a:rPr>
            </a:br>
            <a:r>
              <a:rPr lang="tr-tr" sz="3200" b="1" dirty="0">
                <a:solidFill>
                  <a:schemeClr val="accent5">
                    <a:lumMod val="75000"/>
                  </a:schemeClr>
                </a:solidFill>
                <a:latin typeface="Arial" panose="020B0604020202020204" pitchFamily="34" charset="0"/>
                <a:cs typeface="Arial" panose="020B0604020202020204" pitchFamily="34" charset="0"/>
              </a:rPr>
              <a:t>NE </a:t>
            </a:r>
            <a:br>
              <a:rPr lang="en-US" sz="3200" b="1" dirty="0">
                <a:solidFill>
                  <a:schemeClr val="accent5">
                    <a:lumMod val="75000"/>
                  </a:schemeClr>
                </a:solidFill>
                <a:latin typeface="Arial" panose="020B0604020202020204" pitchFamily="34" charset="0"/>
                <a:cs typeface="Arial" panose="020B0604020202020204" pitchFamily="34" charset="0"/>
              </a:rPr>
            </a:br>
            <a:r>
              <a:rPr lang="tr-tr" sz="3200" b="1" dirty="0">
                <a:solidFill>
                  <a:schemeClr val="accent5">
                    <a:lumMod val="75000"/>
                  </a:schemeClr>
                </a:solidFill>
                <a:latin typeface="Arial" panose="020B0604020202020204" pitchFamily="34" charset="0"/>
                <a:cs typeface="Arial" panose="020B0604020202020204" pitchFamily="34" charset="0"/>
              </a:rPr>
              <a:t>YAPAR</a:t>
            </a:r>
            <a:r>
              <a:rPr lang="en-US" sz="3200" b="1" dirty="0">
                <a:solidFill>
                  <a:schemeClr val="accent5">
                    <a:lumMod val="75000"/>
                  </a:schemeClr>
                </a:solidFill>
                <a:latin typeface="Arial" panose="020B0604020202020204" pitchFamily="34" charset="0"/>
                <a:cs typeface="Arial" panose="020B0604020202020204" pitchFamily="34" charset="0"/>
              </a:rPr>
              <a:t>-</a:t>
            </a:r>
            <a:br>
              <a:rPr lang="en-US" sz="3200" b="1" dirty="0">
                <a:solidFill>
                  <a:schemeClr val="accent5">
                    <a:lumMod val="75000"/>
                  </a:schemeClr>
                </a:solidFill>
                <a:latin typeface="Arial" panose="020B0604020202020204" pitchFamily="34" charset="0"/>
                <a:cs typeface="Arial" panose="020B0604020202020204" pitchFamily="34" charset="0"/>
              </a:rPr>
            </a:br>
            <a:r>
              <a:rPr lang="tr-tr" sz="3200" b="1" dirty="0">
                <a:solidFill>
                  <a:schemeClr val="accent5">
                    <a:lumMod val="75000"/>
                  </a:schemeClr>
                </a:solidFill>
                <a:latin typeface="Arial" panose="020B0604020202020204" pitchFamily="34" charset="0"/>
                <a:cs typeface="Arial" panose="020B0604020202020204" pitchFamily="34" charset="0"/>
              </a:rPr>
              <a:t>DINIZ?</a:t>
            </a:r>
          </a:p>
        </p:txBody>
      </p:sp>
      <p:sp>
        <p:nvSpPr>
          <p:cNvPr id="4" name="Rectangle 3"/>
          <p:cNvSpPr/>
          <p:nvPr/>
        </p:nvSpPr>
        <p:spPr>
          <a:xfrm>
            <a:off x="3375739" y="2821846"/>
            <a:ext cx="3791976" cy="1446538"/>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23308" rIns="0" bIns="23308" rtlCol="0" anchor="ctr"/>
          <a:lstStyle/>
          <a:p>
            <a:pPr lvl="0"/>
            <a:r>
              <a:rPr lang="tr-tr" sz="2400" dirty="0">
                <a:solidFill>
                  <a:schemeClr val="accent1"/>
                </a:solidFill>
                <a:latin typeface="Arial Black" panose="020B0A04020102020204" pitchFamily="34" charset="0"/>
                <a:ea typeface="Helvetica Neue"/>
                <a:cs typeface="Arial" panose="020B0604020202020204" pitchFamily="34" charset="0"/>
                <a:sym typeface="Helvetica Neue"/>
              </a:rPr>
              <a:t>Durum</a:t>
            </a:r>
          </a:p>
          <a:p>
            <a:pPr lvl="0"/>
            <a:r>
              <a:rPr lang="tr-tr" sz="2400" dirty="0">
                <a:solidFill>
                  <a:schemeClr val="accent1"/>
                </a:solidFill>
                <a:latin typeface="Arial" panose="020B0604020202020204" pitchFamily="34" charset="0"/>
                <a:ea typeface="Helvetica Neue"/>
                <a:cs typeface="Arial" panose="020B0604020202020204" pitchFamily="34" charset="0"/>
                <a:sym typeface="Helvetica Neue"/>
              </a:rPr>
              <a:t>Bir çalışan, kısa bir süre önce şirket için tedarikçi olan bir şirkette önemli yatırımlara sahiptir. </a:t>
            </a:r>
            <a:endParaRPr sz="2400" dirty="0">
              <a:solidFill>
                <a:schemeClr val="accent1"/>
              </a:solidFill>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4">
            <a:duotone>
              <a:schemeClr val="bg2">
                <a:shade val="45000"/>
                <a:satMod val="135000"/>
              </a:schemeClr>
              <a:prstClr val="white"/>
            </a:duotone>
            <a:extLst>
              <a:ext uri="{BEBA8EAE-BF5A-486C-A8C5-ECC9F3942E4B}">
                <a14:imgProps xmlns:a14="http://schemas.microsoft.com/office/drawing/2010/main">
                  <a14:imgLayer r:embed="rId5">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7875765" y="1865739"/>
            <a:ext cx="723991" cy="723991"/>
          </a:xfrm>
          <a:prstGeom prst="rect">
            <a:avLst/>
          </a:prstGeom>
        </p:spPr>
      </p:pic>
      <p:sp>
        <p:nvSpPr>
          <p:cNvPr id="2" name="Rectangle 1">
            <a:extLst>
              <a:ext uri="{FF2B5EF4-FFF2-40B4-BE49-F238E27FC236}">
                <a16:creationId xmlns:a16="http://schemas.microsoft.com/office/drawing/2014/main" id="{D3D6288D-0537-4AF9-B6A5-C6B749EB257F}"/>
              </a:ext>
            </a:extLst>
          </p:cNvPr>
          <p:cNvSpPr/>
          <p:nvPr/>
        </p:nvSpPr>
        <p:spPr>
          <a:xfrm>
            <a:off x="4847902" y="80015"/>
            <a:ext cx="2496196" cy="830997"/>
          </a:xfrm>
          <a:prstGeom prst="rect">
            <a:avLst/>
          </a:prstGeom>
        </p:spPr>
        <p:txBody>
          <a:bodyPr wrap="none">
            <a:spAutoFit/>
          </a:bodyPr>
          <a:lstStyle/>
          <a:p>
            <a:pPr lvl="0" algn="ctr"/>
            <a:r>
              <a:rPr lang="tr-tr" sz="2400" b="1" dirty="0">
                <a:solidFill>
                  <a:srgbClr val="AACFD0"/>
                </a:solidFill>
                <a:latin typeface="Arial" panose="020B0604020202020204" pitchFamily="34" charset="0"/>
                <a:ea typeface="Helvetica Neue"/>
                <a:cs typeface="Arial" panose="020B0604020202020204" pitchFamily="34" charset="0"/>
                <a:sym typeface="Helvetica Neue"/>
              </a:rPr>
              <a:t>Çıkar Çatışması</a:t>
            </a:r>
          </a:p>
          <a:p>
            <a:pPr lvl="0" algn="ctr"/>
            <a:r>
              <a:rPr lang="tr-tr" sz="2400" b="1" dirty="0">
                <a:solidFill>
                  <a:srgbClr val="AACFD0"/>
                </a:solidFill>
                <a:latin typeface="Arial" panose="020B0604020202020204" pitchFamily="34" charset="0"/>
                <a:ea typeface="Helvetica Neue"/>
                <a:cs typeface="Arial" panose="020B0604020202020204" pitchFamily="34" charset="0"/>
                <a:sym typeface="Helvetica Neue"/>
              </a:rPr>
              <a:t>Eğitimi</a:t>
            </a:r>
          </a:p>
        </p:txBody>
      </p:sp>
      <p:sp>
        <p:nvSpPr>
          <p:cNvPr id="7" name="Rectangle 6">
            <a:extLst>
              <a:ext uri="{FF2B5EF4-FFF2-40B4-BE49-F238E27FC236}">
                <a16:creationId xmlns:a16="http://schemas.microsoft.com/office/drawing/2014/main" id="{4BF53E77-CE0F-4691-B885-FB72E32C099C}"/>
              </a:ext>
            </a:extLst>
          </p:cNvPr>
          <p:cNvSpPr/>
          <p:nvPr/>
        </p:nvSpPr>
        <p:spPr>
          <a:xfrm>
            <a:off x="7875765" y="2687622"/>
            <a:ext cx="3353067" cy="1446538"/>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23308" rIns="0" bIns="23308" rtlCol="0" anchor="ctr"/>
          <a:lstStyle/>
          <a:p>
            <a:pPr lvl="0"/>
            <a:r>
              <a:rPr lang="tr-tr" sz="2400" dirty="0">
                <a:solidFill>
                  <a:schemeClr val="accent1"/>
                </a:solidFill>
                <a:latin typeface="Arial Black" panose="020B0A04020102020204" pitchFamily="34" charset="0"/>
                <a:ea typeface="Helvetica Neue"/>
                <a:cs typeface="Arial" panose="020B0604020202020204" pitchFamily="34" charset="0"/>
                <a:sym typeface="Helvetica Neue"/>
              </a:rPr>
              <a:t>En İyi Sonuç</a:t>
            </a:r>
          </a:p>
          <a:p>
            <a:pPr defTabSz="1097140">
              <a:buSzPct val="100000"/>
            </a:pPr>
            <a:r>
              <a:rPr lang="tr-tr" sz="2400" dirty="0">
                <a:solidFill>
                  <a:schemeClr val="accent1"/>
                </a:solidFill>
                <a:latin typeface="Arial" panose="020B0604020202020204" pitchFamily="34" charset="0"/>
                <a:ea typeface="Helvetica Neue"/>
                <a:cs typeface="Arial" panose="020B0604020202020204" pitchFamily="34" charset="0"/>
                <a:sym typeface="Helvetica Neue"/>
              </a:rPr>
              <a:t>Çalışan yatırımı açıklamalı ve bu ilişki için onay almalıdır. </a:t>
            </a:r>
          </a:p>
        </p:txBody>
      </p:sp>
      <p:pic>
        <p:nvPicPr>
          <p:cNvPr id="8" name="Graphic 7" descr="Help">
            <a:extLst>
              <a:ext uri="{FF2B5EF4-FFF2-40B4-BE49-F238E27FC236}">
                <a16:creationId xmlns:a16="http://schemas.microsoft.com/office/drawing/2014/main" id="{14D784DC-32CF-4A74-AC97-CFA0860790F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375739" y="1818138"/>
            <a:ext cx="819195" cy="819195"/>
          </a:xfrm>
          <a:prstGeom prst="rect">
            <a:avLst/>
          </a:prstGeom>
        </p:spPr>
      </p:pic>
    </p:spTree>
    <p:custDataLst>
      <p:tags r:id="rId1"/>
    </p:custDataLst>
    <p:extLst>
      <p:ext uri="{BB962C8B-B14F-4D97-AF65-F5344CB8AC3E}">
        <p14:creationId xmlns:p14="http://schemas.microsoft.com/office/powerpoint/2010/main" val="2537239000"/>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6" name="Google Shape;216;p28"/>
          <p:cNvSpPr txBox="1"/>
          <p:nvPr/>
        </p:nvSpPr>
        <p:spPr>
          <a:xfrm>
            <a:off x="52050" y="1967238"/>
            <a:ext cx="11996400" cy="3115200"/>
          </a:xfrm>
          <a:prstGeom prst="rect">
            <a:avLst/>
          </a:prstGeom>
          <a:noFill/>
          <a:ln>
            <a:noFill/>
          </a:ln>
        </p:spPr>
        <p:txBody>
          <a:bodyPr spcFirstLastPara="1" wrap="square" lIns="91425" tIns="91425" rIns="91425" bIns="91425" anchor="t" anchorCtr="0">
            <a:noAutofit/>
          </a:bodyPr>
          <a:lstStyle/>
          <a:p>
            <a:pPr marL="571500" lvl="0" indent="-342900" algn="l" rtl="0">
              <a:lnSpc>
                <a:spcPct val="115000"/>
              </a:lnSpc>
              <a:spcBef>
                <a:spcPts val="0"/>
              </a:spcBef>
              <a:spcAft>
                <a:spcPts val="0"/>
              </a:spcAft>
              <a:buSzPct val="150000"/>
              <a:buFont typeface="Arial" panose="020B0604020202020204" pitchFamily="34" charset="0"/>
              <a:buChar char="•"/>
            </a:pPr>
            <a:r>
              <a:rPr lang="tr-tr" sz="2400" u="sng" dirty="0">
                <a:solidFill>
                  <a:schemeClr val="dk1"/>
                </a:solidFill>
                <a:latin typeface="Arial" panose="020B0604020202020204" pitchFamily="34" charset="0"/>
                <a:ea typeface="Helvetica Neue"/>
                <a:cs typeface="Arial" panose="020B0604020202020204" pitchFamily="34" charset="0"/>
                <a:sym typeface="Helvetica Neue"/>
              </a:rPr>
              <a:t>Tedarikçiler,</a:t>
            </a:r>
            <a:r>
              <a:rPr lang="tr-tr" sz="2400" dirty="0">
                <a:solidFill>
                  <a:schemeClr val="dk1"/>
                </a:solidFill>
                <a:latin typeface="Arial" panose="020B0604020202020204" pitchFamily="34" charset="0"/>
                <a:ea typeface="Helvetica Neue"/>
                <a:cs typeface="Arial" panose="020B0604020202020204" pitchFamily="34" charset="0"/>
                <a:sym typeface="Helvetica Neue"/>
              </a:rPr>
              <a:t> alt distribütörler/temsilciler, </a:t>
            </a:r>
            <a:r>
              <a:rPr lang="tr-tr" sz="2400" u="sng" dirty="0">
                <a:solidFill>
                  <a:schemeClr val="dk1"/>
                </a:solidFill>
                <a:latin typeface="Arial" panose="020B0604020202020204" pitchFamily="34" charset="0"/>
                <a:ea typeface="Helvetica Neue"/>
                <a:cs typeface="Arial" panose="020B0604020202020204" pitchFamily="34" charset="0"/>
                <a:sym typeface="Helvetica Neue"/>
              </a:rPr>
              <a:t>rakipler, müşteriler </a:t>
            </a:r>
            <a:r>
              <a:rPr lang="tr-tr" sz="2400" dirty="0">
                <a:solidFill>
                  <a:schemeClr val="dk1"/>
                </a:solidFill>
                <a:latin typeface="Arial" panose="020B0604020202020204" pitchFamily="34" charset="0"/>
                <a:ea typeface="Helvetica Neue"/>
                <a:cs typeface="Arial" panose="020B0604020202020204" pitchFamily="34" charset="0"/>
                <a:sym typeface="Helvetica Neue"/>
              </a:rPr>
              <a:t>ve/veya iş ortaklarıyla olan tüm yakın aile ilişkilerini (ör. ebeveynler, eş, çocuklar ve diğer yakın aile) açıklayın.</a:t>
            </a:r>
            <a:endParaRPr sz="2400" dirty="0">
              <a:solidFill>
                <a:schemeClr val="dk1"/>
              </a:solidFill>
              <a:latin typeface="Arial" panose="020B0604020202020204" pitchFamily="34" charset="0"/>
              <a:ea typeface="Helvetica Neue"/>
              <a:cs typeface="Arial" panose="020B0604020202020204" pitchFamily="34" charset="0"/>
              <a:sym typeface="Helvetica Neue"/>
            </a:endParaRPr>
          </a:p>
          <a:p>
            <a:pPr marL="571500" lvl="0" indent="-342900" algn="l" rtl="0">
              <a:lnSpc>
                <a:spcPct val="115000"/>
              </a:lnSpc>
              <a:spcBef>
                <a:spcPts val="0"/>
              </a:spcBef>
              <a:spcAft>
                <a:spcPts val="0"/>
              </a:spcAft>
              <a:buSzPct val="150000"/>
              <a:buFont typeface="Arial" panose="020B0604020202020204" pitchFamily="34" charset="0"/>
              <a:buChar char="•"/>
            </a:pPr>
            <a:r>
              <a:rPr lang="tr-tr" sz="2400" u="sng" dirty="0">
                <a:solidFill>
                  <a:schemeClr val="dk1"/>
                </a:solidFill>
                <a:latin typeface="Arial" panose="020B0604020202020204" pitchFamily="34" charset="0"/>
                <a:ea typeface="Helvetica Neue"/>
                <a:cs typeface="Arial" panose="020B0604020202020204" pitchFamily="34" charset="0"/>
                <a:sym typeface="Helvetica Neue"/>
              </a:rPr>
              <a:t>Sağlık mesleği mensupları </a:t>
            </a:r>
            <a:r>
              <a:rPr lang="tr-tr" sz="2400" dirty="0">
                <a:solidFill>
                  <a:schemeClr val="dk1"/>
                </a:solidFill>
                <a:latin typeface="Arial" panose="020B0604020202020204" pitchFamily="34" charset="0"/>
                <a:ea typeface="Helvetica Neue"/>
                <a:cs typeface="Arial" panose="020B0604020202020204" pitchFamily="34" charset="0"/>
                <a:sym typeface="Helvetica Neue"/>
              </a:rPr>
              <a:t>da dahil olmak </a:t>
            </a:r>
            <a:r>
              <a:rPr lang="tr-tr" sz="2400" u="sng" dirty="0">
                <a:solidFill>
                  <a:schemeClr val="dk1"/>
                </a:solidFill>
                <a:latin typeface="Arial" panose="020B0604020202020204" pitchFamily="34" charset="0"/>
                <a:ea typeface="Helvetica Neue"/>
                <a:cs typeface="Arial" panose="020B0604020202020204" pitchFamily="34" charset="0"/>
                <a:sym typeface="Helvetica Neue"/>
              </a:rPr>
              <a:t>üzere yerli veya yabancı</a:t>
            </a:r>
            <a:r>
              <a:rPr lang="tr-tr" sz="2400" dirty="0">
                <a:solidFill>
                  <a:schemeClr val="dk1"/>
                </a:solidFill>
                <a:latin typeface="Arial" panose="020B0604020202020204" pitchFamily="34" charset="0"/>
                <a:ea typeface="Helvetica Neue"/>
                <a:cs typeface="Arial" panose="020B0604020202020204" pitchFamily="34" charset="0"/>
                <a:sym typeface="Helvetica Neue"/>
              </a:rPr>
              <a:t> devlet yetkilileriyle </a:t>
            </a:r>
            <a:r>
              <a:rPr lang="tr-tr" sz="2400" u="sng" dirty="0">
                <a:solidFill>
                  <a:schemeClr val="dk1"/>
                </a:solidFill>
                <a:latin typeface="Arial" panose="020B0604020202020204" pitchFamily="34" charset="0"/>
                <a:ea typeface="Helvetica Neue"/>
                <a:cs typeface="Arial" panose="020B0604020202020204" pitchFamily="34" charset="0"/>
                <a:sym typeface="Helvetica Neue"/>
              </a:rPr>
              <a:t>olan</a:t>
            </a:r>
            <a:r>
              <a:rPr lang="tr-tr" sz="2400" dirty="0">
                <a:solidFill>
                  <a:schemeClr val="dk1"/>
                </a:solidFill>
                <a:latin typeface="Arial" panose="020B0604020202020204" pitchFamily="34" charset="0"/>
                <a:ea typeface="Helvetica Neue"/>
                <a:cs typeface="Arial" panose="020B0604020202020204" pitchFamily="34" charset="0"/>
                <a:sym typeface="Helvetica Neue"/>
              </a:rPr>
              <a:t> tüm yakın aile ilişkilerini veya mali ilişkileri açıklayın.</a:t>
            </a:r>
            <a:endParaRPr sz="2400" dirty="0">
              <a:solidFill>
                <a:schemeClr val="dk1"/>
              </a:solidFill>
              <a:latin typeface="Arial" panose="020B0604020202020204" pitchFamily="34" charset="0"/>
              <a:ea typeface="Helvetica Neue"/>
              <a:cs typeface="Arial" panose="020B0604020202020204" pitchFamily="34" charset="0"/>
              <a:sym typeface="Helvetica Neue"/>
            </a:endParaRPr>
          </a:p>
        </p:txBody>
      </p:sp>
      <p:sp>
        <p:nvSpPr>
          <p:cNvPr id="217" name="Google Shape;217;p28"/>
          <p:cNvSpPr txBox="1"/>
          <p:nvPr/>
        </p:nvSpPr>
        <p:spPr>
          <a:xfrm>
            <a:off x="1610250" y="989538"/>
            <a:ext cx="8971500" cy="9777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600"/>
              </a:spcAft>
              <a:buClr>
                <a:schemeClr val="dk1"/>
              </a:buClr>
              <a:buSzPts val="1100"/>
              <a:buFont typeface="Arial"/>
              <a:buNone/>
            </a:pPr>
            <a:r>
              <a:rPr lang="tr-tr" sz="2400" b="1" dirty="0">
                <a:solidFill>
                  <a:srgbClr val="5C9FA1"/>
                </a:solidFill>
                <a:latin typeface="Arial" panose="020B0604020202020204" pitchFamily="34" charset="0"/>
                <a:ea typeface="Helvetica Neue"/>
                <a:cs typeface="Arial" panose="020B0604020202020204" pitchFamily="34" charset="0"/>
                <a:sym typeface="Helvetica Neue"/>
              </a:rPr>
              <a:t>KİŞİSEL İLİŞKİLER</a:t>
            </a:r>
            <a:endParaRPr sz="2400" dirty="0">
              <a:latin typeface="Arial" panose="020B0604020202020204" pitchFamily="34" charset="0"/>
              <a:ea typeface="Helvetica Neue"/>
              <a:cs typeface="Arial" panose="020B0604020202020204" pitchFamily="34" charset="0"/>
              <a:sym typeface="Helvetica Neue"/>
            </a:endParaRPr>
          </a:p>
        </p:txBody>
      </p:sp>
      <p:sp>
        <p:nvSpPr>
          <p:cNvPr id="10" name="Google Shape;167;p25"/>
          <p:cNvSpPr txBox="1"/>
          <p:nvPr/>
        </p:nvSpPr>
        <p:spPr>
          <a:xfrm>
            <a:off x="2719800" y="122609"/>
            <a:ext cx="6752400" cy="831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tr-tr" sz="2400" b="1" dirty="0">
                <a:solidFill>
                  <a:srgbClr val="AACFD0"/>
                </a:solidFill>
                <a:latin typeface="Arial" panose="020B0604020202020204" pitchFamily="34" charset="0"/>
                <a:ea typeface="Helvetica Neue"/>
                <a:cs typeface="Arial" panose="020B0604020202020204" pitchFamily="34" charset="0"/>
                <a:sym typeface="Helvetica Neue"/>
              </a:rPr>
              <a:t>Çıkar Çatışması</a:t>
            </a:r>
          </a:p>
          <a:p>
            <a:pPr marL="0" marR="0" lvl="0" indent="0" algn="ctr" rtl="0">
              <a:spcBef>
                <a:spcPts val="0"/>
              </a:spcBef>
              <a:spcAft>
                <a:spcPts val="0"/>
              </a:spcAft>
              <a:buNone/>
            </a:pPr>
            <a:r>
              <a:rPr lang="tr-tr" sz="2400" b="1" dirty="0">
                <a:solidFill>
                  <a:srgbClr val="AACFD0"/>
                </a:solidFill>
                <a:latin typeface="Arial" panose="020B0604020202020204" pitchFamily="34" charset="0"/>
                <a:ea typeface="Helvetica Neue"/>
                <a:cs typeface="Arial" panose="020B0604020202020204" pitchFamily="34" charset="0"/>
                <a:sym typeface="Helvetica Neue"/>
              </a:rPr>
              <a:t>Eğitimi</a:t>
            </a:r>
            <a:endParaRPr sz="2400" b="1" dirty="0">
              <a:solidFill>
                <a:srgbClr val="AACFD0"/>
              </a:solidFill>
              <a:latin typeface="Arial" panose="020B0604020202020204" pitchFamily="34" charset="0"/>
              <a:ea typeface="Helvetica Neue"/>
              <a:cs typeface="Arial" panose="020B0604020202020204" pitchFamily="34" charset="0"/>
              <a:sym typeface="Helvetica Neue"/>
            </a:endParaRPr>
          </a:p>
        </p:txBody>
      </p:sp>
    </p:spTree>
    <p:custDataLst>
      <p:tags r:id="rId1"/>
    </p:custDataLst>
    <p:extLst>
      <p:ext uri="{BB962C8B-B14F-4D97-AF65-F5344CB8AC3E}">
        <p14:creationId xmlns:p14="http://schemas.microsoft.com/office/powerpoint/2010/main" val="767811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9CB2D4E-81CB-4210-A507-BDF5D5569933}"/>
              </a:ext>
            </a:extLst>
          </p:cNvPr>
          <p:cNvSpPr txBox="1"/>
          <p:nvPr/>
        </p:nvSpPr>
        <p:spPr>
          <a:xfrm>
            <a:off x="1048515" y="2478837"/>
            <a:ext cx="2225259" cy="2554545"/>
          </a:xfrm>
          <a:prstGeom prst="rect">
            <a:avLst/>
          </a:prstGeom>
          <a:noFill/>
        </p:spPr>
        <p:txBody>
          <a:bodyPr wrap="square" rtlCol="0">
            <a:spAutoFit/>
          </a:bodyPr>
          <a:lstStyle/>
          <a:p>
            <a:r>
              <a:rPr lang="tr-tr" sz="3200" b="1" dirty="0">
                <a:solidFill>
                  <a:schemeClr val="accent5">
                    <a:lumMod val="75000"/>
                  </a:schemeClr>
                </a:solidFill>
                <a:latin typeface="Arial" panose="020B0604020202020204" pitchFamily="34" charset="0"/>
                <a:cs typeface="Arial" panose="020B0604020202020204" pitchFamily="34" charset="0"/>
              </a:rPr>
              <a:t>SİZ OLSANIZ NE YAPAR</a:t>
            </a:r>
            <a:r>
              <a:rPr lang="en-US" sz="3200" b="1" dirty="0">
                <a:solidFill>
                  <a:schemeClr val="accent5">
                    <a:lumMod val="75000"/>
                  </a:schemeClr>
                </a:solidFill>
                <a:latin typeface="Arial" panose="020B0604020202020204" pitchFamily="34" charset="0"/>
                <a:cs typeface="Arial" panose="020B0604020202020204" pitchFamily="34" charset="0"/>
              </a:rPr>
              <a:t>-</a:t>
            </a:r>
            <a:r>
              <a:rPr lang="tr-tr" sz="3200" b="1" dirty="0">
                <a:solidFill>
                  <a:schemeClr val="accent5">
                    <a:lumMod val="75000"/>
                  </a:schemeClr>
                </a:solidFill>
                <a:latin typeface="Arial" panose="020B0604020202020204" pitchFamily="34" charset="0"/>
                <a:cs typeface="Arial" panose="020B0604020202020204" pitchFamily="34" charset="0"/>
              </a:rPr>
              <a:t>DINIZ?</a:t>
            </a:r>
          </a:p>
        </p:txBody>
      </p:sp>
      <p:sp>
        <p:nvSpPr>
          <p:cNvPr id="4" name="Rectangle 3"/>
          <p:cNvSpPr/>
          <p:nvPr/>
        </p:nvSpPr>
        <p:spPr>
          <a:xfrm>
            <a:off x="3375739" y="2821846"/>
            <a:ext cx="3791976" cy="1446538"/>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23308" rIns="0" bIns="23308" rtlCol="0" anchor="ctr"/>
          <a:lstStyle/>
          <a:p>
            <a:pPr lvl="0"/>
            <a:r>
              <a:rPr lang="tr-tr" sz="2400" dirty="0">
                <a:solidFill>
                  <a:schemeClr val="accent1"/>
                </a:solidFill>
                <a:latin typeface="Arial Black" panose="020B0A04020102020204" pitchFamily="34" charset="0"/>
                <a:ea typeface="Helvetica Neue"/>
                <a:cs typeface="Arial" panose="020B0604020202020204" pitchFamily="34" charset="0"/>
                <a:sym typeface="Helvetica Neue"/>
              </a:rPr>
              <a:t>Durum</a:t>
            </a:r>
          </a:p>
          <a:p>
            <a:pPr lvl="0"/>
            <a:r>
              <a:rPr lang="tr-tr" sz="2400" dirty="0">
                <a:solidFill>
                  <a:schemeClr val="accent1"/>
                </a:solidFill>
                <a:latin typeface="Arial" panose="020B0604020202020204" pitchFamily="34" charset="0"/>
                <a:ea typeface="Helvetica Neue"/>
                <a:cs typeface="Arial" panose="020B0604020202020204" pitchFamily="34" charset="0"/>
                <a:sym typeface="Helvetica Neue"/>
              </a:rPr>
              <a:t>Bir çalışanın eşi kısa </a:t>
            </a:r>
            <a:br>
              <a:rPr lang="en-US" sz="2400" dirty="0">
                <a:solidFill>
                  <a:schemeClr val="accent1"/>
                </a:solidFill>
                <a:latin typeface="Arial" panose="020B0604020202020204" pitchFamily="34" charset="0"/>
                <a:ea typeface="Helvetica Neue"/>
                <a:cs typeface="Arial" panose="020B0604020202020204" pitchFamily="34" charset="0"/>
                <a:sym typeface="Helvetica Neue"/>
              </a:rPr>
            </a:br>
            <a:r>
              <a:rPr lang="tr-tr" sz="2400" dirty="0">
                <a:solidFill>
                  <a:schemeClr val="accent1"/>
                </a:solidFill>
                <a:latin typeface="Arial" panose="020B0604020202020204" pitchFamily="34" charset="0"/>
                <a:ea typeface="Helvetica Neue"/>
                <a:cs typeface="Arial" panose="020B0604020202020204" pitchFamily="34" charset="0"/>
                <a:sym typeface="Helvetica Neue"/>
              </a:rPr>
              <a:t>bir süre önce doğrudan rakibinizde satış müdürü oldu.</a:t>
            </a:r>
          </a:p>
        </p:txBody>
      </p:sp>
      <p:pic>
        <p:nvPicPr>
          <p:cNvPr id="11" name="Picture 10"/>
          <p:cNvPicPr>
            <a:picLocks noChangeAspect="1"/>
          </p:cNvPicPr>
          <p:nvPr/>
        </p:nvPicPr>
        <p:blipFill>
          <a:blip r:embed="rId4">
            <a:duotone>
              <a:schemeClr val="bg2">
                <a:shade val="45000"/>
                <a:satMod val="135000"/>
              </a:schemeClr>
              <a:prstClr val="white"/>
            </a:duotone>
            <a:extLst>
              <a:ext uri="{BEBA8EAE-BF5A-486C-A8C5-ECC9F3942E4B}">
                <a14:imgProps xmlns:a14="http://schemas.microsoft.com/office/drawing/2010/main">
                  <a14:imgLayer r:embed="rId5">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7875765" y="1865739"/>
            <a:ext cx="723991" cy="723991"/>
          </a:xfrm>
          <a:prstGeom prst="rect">
            <a:avLst/>
          </a:prstGeom>
        </p:spPr>
      </p:pic>
      <p:sp>
        <p:nvSpPr>
          <p:cNvPr id="2" name="Rectangle 1">
            <a:extLst>
              <a:ext uri="{FF2B5EF4-FFF2-40B4-BE49-F238E27FC236}">
                <a16:creationId xmlns:a16="http://schemas.microsoft.com/office/drawing/2014/main" id="{D3D6288D-0537-4AF9-B6A5-C6B749EB257F}"/>
              </a:ext>
            </a:extLst>
          </p:cNvPr>
          <p:cNvSpPr/>
          <p:nvPr/>
        </p:nvSpPr>
        <p:spPr>
          <a:xfrm>
            <a:off x="4847902" y="80015"/>
            <a:ext cx="2496196" cy="830997"/>
          </a:xfrm>
          <a:prstGeom prst="rect">
            <a:avLst/>
          </a:prstGeom>
        </p:spPr>
        <p:txBody>
          <a:bodyPr wrap="none">
            <a:spAutoFit/>
          </a:bodyPr>
          <a:lstStyle/>
          <a:p>
            <a:pPr lvl="0" algn="ctr"/>
            <a:r>
              <a:rPr lang="tr-tr" sz="2400" b="1" dirty="0">
                <a:solidFill>
                  <a:srgbClr val="AACFD0"/>
                </a:solidFill>
                <a:latin typeface="Arial" panose="020B0604020202020204" pitchFamily="34" charset="0"/>
                <a:ea typeface="Helvetica Neue"/>
                <a:cs typeface="Arial" panose="020B0604020202020204" pitchFamily="34" charset="0"/>
                <a:sym typeface="Helvetica Neue"/>
              </a:rPr>
              <a:t>Çıkar Çatışması</a:t>
            </a:r>
          </a:p>
          <a:p>
            <a:pPr lvl="0" algn="ctr"/>
            <a:r>
              <a:rPr lang="tr-tr" sz="2400" b="1" dirty="0">
                <a:solidFill>
                  <a:srgbClr val="AACFD0"/>
                </a:solidFill>
                <a:latin typeface="Arial" panose="020B0604020202020204" pitchFamily="34" charset="0"/>
                <a:ea typeface="Helvetica Neue"/>
                <a:cs typeface="Arial" panose="020B0604020202020204" pitchFamily="34" charset="0"/>
                <a:sym typeface="Helvetica Neue"/>
              </a:rPr>
              <a:t>Eğitimi</a:t>
            </a:r>
          </a:p>
        </p:txBody>
      </p:sp>
      <p:sp>
        <p:nvSpPr>
          <p:cNvPr id="7" name="Rectangle 6">
            <a:extLst>
              <a:ext uri="{FF2B5EF4-FFF2-40B4-BE49-F238E27FC236}">
                <a16:creationId xmlns:a16="http://schemas.microsoft.com/office/drawing/2014/main" id="{4BF53E77-CE0F-4691-B885-FB72E32C099C}"/>
              </a:ext>
            </a:extLst>
          </p:cNvPr>
          <p:cNvSpPr/>
          <p:nvPr/>
        </p:nvSpPr>
        <p:spPr>
          <a:xfrm>
            <a:off x="7875765" y="2519842"/>
            <a:ext cx="3353067" cy="1446538"/>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23308" rIns="0" bIns="23308" rtlCol="0" anchor="ctr"/>
          <a:lstStyle/>
          <a:p>
            <a:pPr lvl="0"/>
            <a:r>
              <a:rPr lang="tr-tr" sz="2400" dirty="0">
                <a:solidFill>
                  <a:schemeClr val="accent1"/>
                </a:solidFill>
                <a:latin typeface="Arial Black" panose="020B0A04020102020204" pitchFamily="34" charset="0"/>
                <a:ea typeface="Helvetica Neue"/>
                <a:cs typeface="Arial" panose="020B0604020202020204" pitchFamily="34" charset="0"/>
                <a:sym typeface="Helvetica Neue"/>
              </a:rPr>
              <a:t>En İyi Sonuç</a:t>
            </a:r>
          </a:p>
          <a:p>
            <a:pPr defTabSz="1097140">
              <a:buSzPct val="100000"/>
            </a:pPr>
            <a:r>
              <a:rPr lang="tr-tr" sz="2400" dirty="0">
                <a:solidFill>
                  <a:schemeClr val="accent1"/>
                </a:solidFill>
                <a:latin typeface="Arial" panose="020B0604020202020204" pitchFamily="34" charset="0"/>
                <a:ea typeface="Helvetica Neue"/>
                <a:cs typeface="Arial" panose="020B0604020202020204" pitchFamily="34" charset="0"/>
                <a:sym typeface="Helvetica Neue"/>
              </a:rPr>
              <a:t>Çalışan bu ilişkiyi </a:t>
            </a:r>
            <a:br>
              <a:rPr lang="en-US" sz="2400" dirty="0">
                <a:solidFill>
                  <a:schemeClr val="accent1"/>
                </a:solidFill>
                <a:latin typeface="Arial" panose="020B0604020202020204" pitchFamily="34" charset="0"/>
                <a:ea typeface="Helvetica Neue"/>
                <a:cs typeface="Arial" panose="020B0604020202020204" pitchFamily="34" charset="0"/>
                <a:sym typeface="Helvetica Neue"/>
              </a:rPr>
            </a:br>
            <a:r>
              <a:rPr lang="tr-tr" sz="2400" dirty="0">
                <a:solidFill>
                  <a:schemeClr val="accent1"/>
                </a:solidFill>
                <a:latin typeface="Arial" panose="020B0604020202020204" pitchFamily="34" charset="0"/>
                <a:ea typeface="Helvetica Neue"/>
                <a:cs typeface="Arial" panose="020B0604020202020204" pitchFamily="34" charset="0"/>
                <a:sym typeface="Helvetica Neue"/>
              </a:rPr>
              <a:t>şirkete açıklamalıdır.</a:t>
            </a:r>
          </a:p>
        </p:txBody>
      </p:sp>
      <p:pic>
        <p:nvPicPr>
          <p:cNvPr id="8" name="Graphic 7" descr="Help">
            <a:extLst>
              <a:ext uri="{FF2B5EF4-FFF2-40B4-BE49-F238E27FC236}">
                <a16:creationId xmlns:a16="http://schemas.microsoft.com/office/drawing/2014/main" id="{14D784DC-32CF-4A74-AC97-CFA0860790F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375739" y="1818138"/>
            <a:ext cx="819195" cy="819195"/>
          </a:xfrm>
          <a:prstGeom prst="rect">
            <a:avLst/>
          </a:prstGeom>
        </p:spPr>
      </p:pic>
    </p:spTree>
    <p:custDataLst>
      <p:tags r:id="rId1"/>
    </p:custDataLst>
    <p:extLst>
      <p:ext uri="{BB962C8B-B14F-4D97-AF65-F5344CB8AC3E}">
        <p14:creationId xmlns:p14="http://schemas.microsoft.com/office/powerpoint/2010/main" val="3288231"/>
      </p:ext>
    </p:extLst>
  </p:cSld>
  <p:clrMapOvr>
    <a:masterClrMapping/>
  </p:clrMapOvr>
  <p:transition spd="med">
    <p:pull/>
  </p:transition>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6"/>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1">
      <a:dk1>
        <a:srgbClr val="000000"/>
      </a:dk1>
      <a:lt1>
        <a:srgbClr val="FFFFFF"/>
      </a:lt1>
      <a:dk2>
        <a:srgbClr val="242852"/>
      </a:dk2>
      <a:lt2>
        <a:srgbClr val="ACCBF9"/>
      </a:lt2>
      <a:accent1>
        <a:srgbClr val="34495E"/>
      </a:accent1>
      <a:accent2>
        <a:srgbClr val="629DD1"/>
      </a:accent2>
      <a:accent3>
        <a:srgbClr val="297FD5"/>
      </a:accent3>
      <a:accent4>
        <a:srgbClr val="7F8FA9"/>
      </a:accent4>
      <a:accent5>
        <a:srgbClr val="AACFCF"/>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9EF52D6D20CFF4CA5ABDBED31BFD254" ma:contentTypeVersion="18" ma:contentTypeDescription="Create a new document." ma:contentTypeScope="" ma:versionID="602a4e82dbddea2cf16ce700f543108c">
  <xsd:schema xmlns:xsd="http://www.w3.org/2001/XMLSchema" xmlns:xs="http://www.w3.org/2001/XMLSchema" xmlns:p="http://schemas.microsoft.com/office/2006/metadata/properties" xmlns:ns2="5e7b30f1-a767-4b9f-a7d4-eaf82a361f61" xmlns:ns3="fc0b8251-a77c-46b4-9192-b351e4d87798" xmlns:ns4="8dd90c53-968d-4fca-bd9c-f86cdc164d9c" targetNamespace="http://schemas.microsoft.com/office/2006/metadata/properties" ma:root="true" ma:fieldsID="af0b423540b89977f3b6cf81a85947cc" ns2:_="" ns3:_="" ns4:_="">
    <xsd:import namespace="5e7b30f1-a767-4b9f-a7d4-eaf82a361f61"/>
    <xsd:import namespace="fc0b8251-a77c-46b4-9192-b351e4d87798"/>
    <xsd:import namespace="8dd90c53-968d-4fca-bd9c-f86cdc164d9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AutoKeyPoints" minOccurs="0"/>
                <xsd:element ref="ns2:MediaServiceKeyPoints" minOccurs="0"/>
                <xsd:element ref="ns2:lcf76f155ced4ddcb4097134ff3c332f" minOccurs="0"/>
                <xsd:element ref="ns3:TaxCatchAll" minOccurs="0"/>
                <xsd:element ref="ns2:MediaServiceOCR" minOccurs="0"/>
                <xsd:element ref="ns4:SharedWithUsers" minOccurs="0"/>
                <xsd:element ref="ns4: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7b30f1-a767-4b9f-a7d4-eaf82a361f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08217b30-7f8d-4707-a088-0ae4d0799364"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c0b8251-a77c-46b4-9192-b351e4d87798"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8fdd3c91-de2d-438b-abe4-c3c199341948}" ma:internalName="TaxCatchAll" ma:showField="CatchAllData" ma:web="8dd90c53-968d-4fca-bd9c-f86cdc164d9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dd90c53-968d-4fca-bd9c-f86cdc164d9c" elementFormDefault="qualified">
    <xsd:import namespace="http://schemas.microsoft.com/office/2006/documentManagement/types"/>
    <xsd:import namespace="http://schemas.microsoft.com/office/infopath/2007/PartnerControls"/>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c0b8251-a77c-46b4-9192-b351e4d87798" xsi:nil="true"/>
    <lcf76f155ced4ddcb4097134ff3c332f xmlns="5e7b30f1-a767-4b9f-a7d4-eaf82a361f6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60D3424-7431-48ED-BBB5-EF3B2CCDAE07}"/>
</file>

<file path=customXml/itemProps2.xml><?xml version="1.0" encoding="utf-8"?>
<ds:datastoreItem xmlns:ds="http://schemas.openxmlformats.org/officeDocument/2006/customXml" ds:itemID="{56858F4C-5822-4D72-BEB7-238115C204DD}">
  <ds:schemaRefs>
    <ds:schemaRef ds:uri="http://schemas.microsoft.com/sharepoint/v3/contenttype/forms"/>
  </ds:schemaRefs>
</ds:datastoreItem>
</file>

<file path=customXml/itemProps3.xml><?xml version="1.0" encoding="utf-8"?>
<ds:datastoreItem xmlns:ds="http://schemas.openxmlformats.org/officeDocument/2006/customXml" ds:itemID="{5240F1D9-6BDA-4661-B7EE-9BEB468139EC}">
  <ds:schemaRef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d3ed967d-d92a-4424-a53f-7c4da5d2a7ff"/>
    <ds:schemaRef ds:uri="http://schemas.microsoft.com/office/2006/metadata/properties"/>
    <ds:schemaRef ds:uri="aa124cef-80ee-4fcd-bafd-5e68c15586a5"/>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617</TotalTime>
  <Words>487</Words>
  <Application>Microsoft Office PowerPoint</Application>
  <PresentationFormat>Widescreen</PresentationFormat>
  <Paragraphs>75</Paragraphs>
  <Slides>7</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vt:i4>
      </vt:variant>
    </vt:vector>
  </HeadingPairs>
  <TitlesOfParts>
    <vt:vector size="17" baseType="lpstr">
      <vt:lpstr>Calibri</vt:lpstr>
      <vt:lpstr>Arial Black</vt:lpstr>
      <vt:lpstr>Calibri Light</vt:lpstr>
      <vt:lpstr>Helvetica Neue</vt:lpstr>
      <vt:lpstr>Georgia</vt:lpstr>
      <vt:lpstr>Cambria</vt:lpstr>
      <vt:lpstr>Arial</vt:lpstr>
      <vt:lpstr>Wingdings</vt:lpstr>
      <vt:lpstr>Helvetica Neue Light</vt:lpstr>
      <vt:lpstr>Office Theme</vt:lpstr>
      <vt:lpstr>PowerPoint Presentation</vt:lpstr>
      <vt:lpstr>PowerPoint Presentation</vt:lpstr>
      <vt:lpstr>PowerPoint Presentation</vt:lpstr>
      <vt:lpstr>KİŞİSEL YATIRIMLAR VE DİĞER ÇIKARLAR</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Ashley Akiyoshi</dc:creator>
  <cp:lastModifiedBy>Mirnaaz Peeyam</cp:lastModifiedBy>
  <cp:revision>49</cp:revision>
  <dcterms:modified xsi:type="dcterms:W3CDTF">2022-12-26T06:25:15Z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0x01010009EF52D6D20CFF4CA5ABDBED31BFD254</vt:lpwstr>
  </property>
  <property fmtid="{D5CDD505-2E9C-101B-9397-08002B2CF9AE}" pid="3" name="ArticulateGUID">
    <vt:lpwstr>F02CBC22-0FA5-4FF8-9F91-A7F49CB4E145</vt:lpwstr>
  </property>
  <property fmtid="{D5CDD505-2E9C-101B-9397-08002B2CF9AE}" pid="4" name="ArticulatePath">
    <vt:lpwstr>IC Resource Center - DRAFT Conflict of Interest Training 7.8.19</vt:lpwstr>
  </property>
</Properties>
</file>