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 id="2147483672" r:id="rId5"/>
  </p:sldMasterIdLst>
  <p:notesMasterIdLst>
    <p:notesMasterId r:id="rId16"/>
  </p:notesMasterIdLst>
  <p:sldIdLst>
    <p:sldId id="265" r:id="rId6"/>
    <p:sldId id="267" r:id="rId7"/>
    <p:sldId id="257" r:id="rId8"/>
    <p:sldId id="258" r:id="rId9"/>
    <p:sldId id="259" r:id="rId10"/>
    <p:sldId id="260" r:id="rId11"/>
    <p:sldId id="261" r:id="rId12"/>
    <p:sldId id="262" r:id="rId13"/>
    <p:sldId id="263" r:id="rId14"/>
    <p:sldId id="26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Helvetica Neue" panose="02000503000000020004" pitchFamily="2" charset="0"/>
      <p:regular r:id="rId23"/>
      <p:bold r:id="rId24"/>
      <p:italic r:id="rId25"/>
      <p:boldItalic r:id="rId26"/>
    </p:embeddedFont>
    <p:embeddedFont>
      <p:font typeface="Helvetica Neue Light" panose="02000403000000020004"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A56FD39A-B57A-41B5-951A-B888DF5773FB}"/>
    <pc:docChg chg="modSld">
      <pc:chgData name="Horrocks, Chris" userId="14412bd66e142db8" providerId="OrgId" clId="{A56FD39A-B57A-41B5-951A-B888DF5773FB}" dt="2019-09-02T16:18:56.819" v="23" actId="1076"/>
      <pc:docMkLst>
        <pc:docMk/>
      </pc:docMkLst>
      <pc:sldChg chg="modSp">
        <pc:chgData name="Horrocks, Chris" userId="14412bd66e142db8" providerId="OrgId" clId="{A56FD39A-B57A-41B5-951A-B888DF5773FB}" dt="2019-09-02T16:18:56.819" v="23" actId="1076"/>
        <pc:sldMkLst>
          <pc:docMk/>
          <pc:sldMk cId="0" sldId="261"/>
        </pc:sldMkLst>
        <pc:spChg chg="mod">
          <ac:chgData name="Horrocks, Chris" userId="14412bd66e142db8" providerId="OrgId" clId="{A56FD39A-B57A-41B5-951A-B888DF5773FB}" dt="2019-09-02T16:18:52.212" v="22" actId="14100"/>
          <ac:spMkLst>
            <pc:docMk/>
            <pc:sldMk cId="0" sldId="261"/>
            <ac:spMk id="305" creationId="{00000000-0000-0000-0000-000000000000}"/>
          </ac:spMkLst>
        </pc:spChg>
        <pc:spChg chg="mod">
          <ac:chgData name="Horrocks, Chris" userId="14412bd66e142db8" providerId="OrgId" clId="{A56FD39A-B57A-41B5-951A-B888DF5773FB}" dt="2019-09-02T16:18:56.819" v="23" actId="1076"/>
          <ac:spMkLst>
            <pc:docMk/>
            <pc:sldMk cId="0" sldId="261"/>
            <ac:spMk id="306" creationId="{00000000-0000-0000-0000-000000000000}"/>
          </ac:spMkLst>
        </pc:spChg>
      </pc:sldChg>
      <pc:sldChg chg="modSp">
        <pc:chgData name="Horrocks, Chris" userId="14412bd66e142db8" providerId="OrgId" clId="{A56FD39A-B57A-41B5-951A-B888DF5773FB}" dt="2019-09-02T16:18:29.609" v="8" actId="20577"/>
        <pc:sldMkLst>
          <pc:docMk/>
          <pc:sldMk cId="3342172861" sldId="265"/>
        </pc:sldMkLst>
        <pc:spChg chg="mod">
          <ac:chgData name="Horrocks, Chris" userId="14412bd66e142db8" providerId="OrgId" clId="{A56FD39A-B57A-41B5-951A-B888DF5773FB}" dt="2019-09-02T16:18:29.609" v="8" actId="20577"/>
          <ac:spMkLst>
            <pc:docMk/>
            <pc:sldMk cId="3342172861" sldId="265"/>
            <ac:spMk id="166" creationId="{00000000-0000-0000-0000-000000000000}"/>
          </ac:spMkLst>
        </pc:spChg>
      </pc:sldChg>
    </pc:docChg>
  </pc:docChgLst>
  <pc:docChgLst>
    <pc:chgData name="Horrocks, Chris" userId="14412bd66e142db8" providerId="OrgId" clId="{2DECBAEC-69FD-413C-B692-0B747AEB411C}"/>
  </pc:docChgLst>
  <pc:docChgLst>
    <pc:chgData name="Horrocks, Chris" userId="14412bd66e142db8" providerId="OrgId" clId="{8E286775-D743-469D-A987-E481C90BE726}"/>
    <pc:docChg chg="addSld delSld modSld">
      <pc:chgData name="Horrocks, Chris" userId="14412bd66e142db8" providerId="OrgId" clId="{8E286775-D743-469D-A987-E481C90BE726}" dt="2019-10-07T18:56:38.477" v="40" actId="2696"/>
      <pc:docMkLst>
        <pc:docMk/>
      </pc:docMkLst>
      <pc:sldChg chg="modSp add del">
        <pc:chgData name="Horrocks, Chris" userId="14412bd66e142db8" providerId="OrgId" clId="{8E286775-D743-469D-A987-E481C90BE726}" dt="2019-10-07T18:56:38.454" v="39" actId="2696"/>
        <pc:sldMkLst>
          <pc:docMk/>
          <pc:sldMk cId="0" sldId="266"/>
        </pc:sldMkLst>
        <pc:spChg chg="mod">
          <ac:chgData name="Horrocks, Chris" userId="14412bd66e142db8" providerId="OrgId" clId="{8E286775-D743-469D-A987-E481C90BE726}" dt="2019-10-07T18:55:16.291" v="34" actId="20577"/>
          <ac:spMkLst>
            <pc:docMk/>
            <pc:sldMk cId="0" sldId="266"/>
            <ac:spMk id="221" creationId="{00000000-0000-0000-0000-000000000000}"/>
          </ac:spMkLst>
        </pc:spChg>
      </pc:sldChg>
      <pc:sldChg chg="modSp">
        <pc:chgData name="Horrocks, Chris" userId="14412bd66e142db8" providerId="OrgId" clId="{8E286775-D743-469D-A987-E481C90BE726}" dt="2019-10-07T18:56:35.853" v="38" actId="1076"/>
        <pc:sldMkLst>
          <pc:docMk/>
          <pc:sldMk cId="1253967198" sldId="267"/>
        </pc:sldMkLst>
        <pc:spChg chg="mod">
          <ac:chgData name="Horrocks, Chris" userId="14412bd66e142db8" providerId="OrgId" clId="{8E286775-D743-469D-A987-E481C90BE726}" dt="2019-10-07T18:56:35.853" v="38" actId="1076"/>
          <ac:spMkLst>
            <pc:docMk/>
            <pc:sldMk cId="1253967198" sldId="267"/>
            <ac:spMk id="8" creationId="{00000000-0000-0000-0000-000000000000}"/>
          </ac:spMkLst>
        </pc:spChg>
      </pc:sldChg>
      <pc:sldChg chg="addSp delSp modSp add del">
        <pc:chgData name="Horrocks, Chris" userId="14412bd66e142db8" providerId="OrgId" clId="{8E286775-D743-469D-A987-E481C90BE726}" dt="2019-10-07T18:55:06.787" v="4" actId="2696"/>
        <pc:sldMkLst>
          <pc:docMk/>
          <pc:sldMk cId="2307372185" sldId="267"/>
        </pc:sldMkLst>
        <pc:spChg chg="add del mod">
          <ac:chgData name="Horrocks, Chris" userId="14412bd66e142db8" providerId="OrgId" clId="{8E286775-D743-469D-A987-E481C90BE726}" dt="2019-10-07T18:54:53.880" v="3"/>
          <ac:spMkLst>
            <pc:docMk/>
            <pc:sldMk cId="2307372185" sldId="267"/>
            <ac:spMk id="2" creationId="{B168299E-ED10-4087-99D0-A1585AAECF4B}"/>
          </ac:spMkLst>
        </pc:spChg>
        <pc:spChg chg="add del mod">
          <ac:chgData name="Horrocks, Chris" userId="14412bd66e142db8" providerId="OrgId" clId="{8E286775-D743-469D-A987-E481C90BE726}" dt="2019-10-07T18:54:53.880" v="3"/>
          <ac:spMkLst>
            <pc:docMk/>
            <pc:sldMk cId="2307372185" sldId="267"/>
            <ac:spMk id="3" creationId="{8A318A4A-9367-493B-82AE-F6CC1C79732E}"/>
          </ac:spMkLst>
        </pc:spChg>
        <pc:spChg chg="add mod">
          <ac:chgData name="Horrocks, Chris" userId="14412bd66e142db8" providerId="OrgId" clId="{8E286775-D743-469D-A987-E481C90BE726}" dt="2019-10-07T18:54:53.880" v="3"/>
          <ac:spMkLst>
            <pc:docMk/>
            <pc:sldMk cId="2307372185" sldId="267"/>
            <ac:spMk id="4" creationId="{A92DC074-C39C-4CF7-B826-DDC92B28B79E}"/>
          </ac:spMkLst>
        </pc:spChg>
        <pc:spChg chg="add mod">
          <ac:chgData name="Horrocks, Chris" userId="14412bd66e142db8" providerId="OrgId" clId="{8E286775-D743-469D-A987-E481C90BE726}" dt="2019-10-07T18:54:53.880" v="3"/>
          <ac:spMkLst>
            <pc:docMk/>
            <pc:sldMk cId="2307372185" sldId="267"/>
            <ac:spMk id="5" creationId="{48B8E340-6716-4E1E-86A1-EE61497D7643}"/>
          </ac:spMkLst>
        </pc:spChg>
      </pc:sldChg>
      <pc:sldMasterChg chg="delSldLayout">
        <pc:chgData name="Horrocks, Chris" userId="14412bd66e142db8" providerId="OrgId" clId="{8E286775-D743-469D-A987-E481C90BE726}" dt="2019-10-07T18:56:38.477" v="40" actId="2696"/>
        <pc:sldMasterMkLst>
          <pc:docMk/>
          <pc:sldMasterMk cId="0" sldId="2147483670"/>
        </pc:sldMasterMkLst>
        <pc:sldLayoutChg chg="del">
          <pc:chgData name="Horrocks, Chris" userId="14412bd66e142db8" providerId="OrgId" clId="{8E286775-D743-469D-A987-E481C90BE726}" dt="2019-10-07T18:56:38.477" v="40" actId="2696"/>
          <pc:sldLayoutMkLst>
            <pc:docMk/>
            <pc:sldMasterMk cId="0" sldId="2147483670"/>
            <pc:sldLayoutMk cId="2689057723" sldId="2147483671"/>
          </pc:sldLayoutMkLst>
        </pc:sldLayoutChg>
      </pc:sldMasterChg>
    </pc:docChg>
  </pc:docChgLst>
  <pc:docChgLst>
    <pc:chgData name="Horrocks, Chris" userId="14412bd66e142db8" providerId="OrgId" clId="{42C031BB-ADBC-4776-8A6A-F30553B707D8}"/>
    <pc:docChg chg="custSel modSld modMainMaster">
      <pc:chgData name="Horrocks, Chris" userId="14412bd66e142db8" providerId="OrgId" clId="{42C031BB-ADBC-4776-8A6A-F30553B707D8}" dt="2019-09-29T23:10:24.402" v="148" actId="14100"/>
      <pc:docMkLst>
        <pc:docMk/>
      </pc:docMkLst>
      <pc:sldChg chg="addSp delSp modSp">
        <pc:chgData name="Horrocks, Chris" userId="14412bd66e142db8" providerId="OrgId" clId="{42C031BB-ADBC-4776-8A6A-F30553B707D8}" dt="2019-09-29T23:05:41.576" v="100" actId="20577"/>
        <pc:sldMkLst>
          <pc:docMk/>
          <pc:sldMk cId="0" sldId="257"/>
        </pc:sldMkLst>
        <pc:spChg chg="add del mod">
          <ac:chgData name="Horrocks, Chris" userId="14412bd66e142db8" providerId="OrgId" clId="{42C031BB-ADBC-4776-8A6A-F30553B707D8}" dt="2019-09-29T22:59:40.952" v="33" actId="478"/>
          <ac:spMkLst>
            <pc:docMk/>
            <pc:sldMk cId="0" sldId="257"/>
            <ac:spMk id="32" creationId="{E06F405D-08F1-422A-8BDE-E08B3A2F9A2D}"/>
          </ac:spMkLst>
        </pc:spChg>
        <pc:spChg chg="mod">
          <ac:chgData name="Horrocks, Chris" userId="14412bd66e142db8" providerId="OrgId" clId="{42C031BB-ADBC-4776-8A6A-F30553B707D8}" dt="2019-09-29T23:05:41.576" v="100" actId="20577"/>
          <ac:spMkLst>
            <pc:docMk/>
            <pc:sldMk cId="0" sldId="257"/>
            <ac:spMk id="169" creationId="{00000000-0000-0000-0000-000000000000}"/>
          </ac:spMkLst>
        </pc:spChg>
        <pc:spChg chg="mod">
          <ac:chgData name="Horrocks, Chris" userId="14412bd66e142db8" providerId="OrgId" clId="{42C031BB-ADBC-4776-8A6A-F30553B707D8}" dt="2019-09-29T23:04:14.539" v="98" actId="20577"/>
          <ac:spMkLst>
            <pc:docMk/>
            <pc:sldMk cId="0" sldId="257"/>
            <ac:spMk id="170" creationId="{00000000-0000-0000-0000-000000000000}"/>
          </ac:spMkLst>
        </pc:spChg>
        <pc:spChg chg="mod">
          <ac:chgData name="Horrocks, Chris" userId="14412bd66e142db8" providerId="OrgId" clId="{42C031BB-ADBC-4776-8A6A-F30553B707D8}" dt="2019-09-29T23:04:16.872" v="99" actId="20577"/>
          <ac:spMkLst>
            <pc:docMk/>
            <pc:sldMk cId="0" sldId="257"/>
            <ac:spMk id="171" creationId="{00000000-0000-0000-0000-000000000000}"/>
          </ac:spMkLst>
        </pc:spChg>
        <pc:spChg chg="mod">
          <ac:chgData name="Horrocks, Chris" userId="14412bd66e142db8" providerId="OrgId" clId="{42C031BB-ADBC-4776-8A6A-F30553B707D8}" dt="2019-09-29T23:04:12.429" v="97" actId="20577"/>
          <ac:spMkLst>
            <pc:docMk/>
            <pc:sldMk cId="0" sldId="257"/>
            <ac:spMk id="172" creationId="{00000000-0000-0000-0000-000000000000}"/>
          </ac:spMkLst>
        </pc:spChg>
      </pc:sldChg>
      <pc:sldChg chg="modSp">
        <pc:chgData name="Horrocks, Chris" userId="14412bd66e142db8" providerId="OrgId" clId="{42C031BB-ADBC-4776-8A6A-F30553B707D8}" dt="2019-09-29T23:06:05.199" v="106" actId="20577"/>
        <pc:sldMkLst>
          <pc:docMk/>
          <pc:sldMk cId="0" sldId="258"/>
        </pc:sldMkLst>
        <pc:graphicFrameChg chg="mod">
          <ac:chgData name="Horrocks, Chris" userId="14412bd66e142db8" providerId="OrgId" clId="{42C031BB-ADBC-4776-8A6A-F30553B707D8}" dt="2019-09-29T23:06:05.199" v="106" actId="20577"/>
          <ac:graphicFrameMkLst>
            <pc:docMk/>
            <pc:sldMk cId="0" sldId="258"/>
            <ac:graphicFrameMk id="3" creationId="{00000000-0000-0000-0000-000000000000}"/>
          </ac:graphicFrameMkLst>
        </pc:graphicFrameChg>
      </pc:sldChg>
      <pc:sldChg chg="modSp">
        <pc:chgData name="Horrocks, Chris" userId="14412bd66e142db8" providerId="OrgId" clId="{42C031BB-ADBC-4776-8A6A-F30553B707D8}" dt="2019-09-29T23:09:08.502" v="138" actId="20577"/>
        <pc:sldMkLst>
          <pc:docMk/>
          <pc:sldMk cId="0" sldId="259"/>
        </pc:sldMkLst>
        <pc:graphicFrameChg chg="mod">
          <ac:chgData name="Horrocks, Chris" userId="14412bd66e142db8" providerId="OrgId" clId="{42C031BB-ADBC-4776-8A6A-F30553B707D8}" dt="2019-09-29T23:09:08.502" v="138" actId="20577"/>
          <ac:graphicFrameMkLst>
            <pc:docMk/>
            <pc:sldMk cId="0" sldId="259"/>
            <ac:graphicFrameMk id="38" creationId="{00000000-0000-0000-0000-000000000000}"/>
          </ac:graphicFrameMkLst>
        </pc:graphicFrameChg>
      </pc:sldChg>
      <pc:sldChg chg="modSp">
        <pc:chgData name="Horrocks, Chris" userId="14412bd66e142db8" providerId="OrgId" clId="{42C031BB-ADBC-4776-8A6A-F30553B707D8}" dt="2019-09-29T23:06:38.562" v="117" actId="20577"/>
        <pc:sldMkLst>
          <pc:docMk/>
          <pc:sldMk cId="0" sldId="260"/>
        </pc:sldMkLst>
        <pc:graphicFrameChg chg="mod">
          <ac:chgData name="Horrocks, Chris" userId="14412bd66e142db8" providerId="OrgId" clId="{42C031BB-ADBC-4776-8A6A-F30553B707D8}" dt="2019-09-29T23:06:38.562" v="117" actId="20577"/>
          <ac:graphicFrameMkLst>
            <pc:docMk/>
            <pc:sldMk cId="0" sldId="260"/>
            <ac:graphicFrameMk id="38" creationId="{00000000-0000-0000-0000-000000000000}"/>
          </ac:graphicFrameMkLst>
        </pc:graphicFrameChg>
      </pc:sldChg>
      <pc:sldChg chg="modSp">
        <pc:chgData name="Horrocks, Chris" userId="14412bd66e142db8" providerId="OrgId" clId="{42C031BB-ADBC-4776-8A6A-F30553B707D8}" dt="2019-09-29T23:07:17.633" v="121" actId="20577"/>
        <pc:sldMkLst>
          <pc:docMk/>
          <pc:sldMk cId="0" sldId="261"/>
        </pc:sldMkLst>
        <pc:graphicFrameChg chg="mod">
          <ac:chgData name="Horrocks, Chris" userId="14412bd66e142db8" providerId="OrgId" clId="{42C031BB-ADBC-4776-8A6A-F30553B707D8}" dt="2019-09-29T23:07:17.633" v="121" actId="20577"/>
          <ac:graphicFrameMkLst>
            <pc:docMk/>
            <pc:sldMk cId="0" sldId="261"/>
            <ac:graphicFrameMk id="38" creationId="{00000000-0000-0000-0000-000000000000}"/>
          </ac:graphicFrameMkLst>
        </pc:graphicFrameChg>
      </pc:sldChg>
      <pc:sldChg chg="modSp">
        <pc:chgData name="Horrocks, Chris" userId="14412bd66e142db8" providerId="OrgId" clId="{42C031BB-ADBC-4776-8A6A-F30553B707D8}" dt="2019-09-29T23:07:40.670" v="126" actId="20577"/>
        <pc:sldMkLst>
          <pc:docMk/>
          <pc:sldMk cId="0" sldId="262"/>
        </pc:sldMkLst>
        <pc:graphicFrameChg chg="mod">
          <ac:chgData name="Horrocks, Chris" userId="14412bd66e142db8" providerId="OrgId" clId="{42C031BB-ADBC-4776-8A6A-F30553B707D8}" dt="2019-09-29T23:07:40.670" v="126" actId="20577"/>
          <ac:graphicFrameMkLst>
            <pc:docMk/>
            <pc:sldMk cId="0" sldId="262"/>
            <ac:graphicFrameMk id="46" creationId="{00000000-0000-0000-0000-000000000000}"/>
          </ac:graphicFrameMkLst>
        </pc:graphicFrameChg>
      </pc:sldChg>
      <pc:sldChg chg="modSp">
        <pc:chgData name="Horrocks, Chris" userId="14412bd66e142db8" providerId="OrgId" clId="{42C031BB-ADBC-4776-8A6A-F30553B707D8}" dt="2019-09-29T23:08:12.949" v="137" actId="20577"/>
        <pc:sldMkLst>
          <pc:docMk/>
          <pc:sldMk cId="0" sldId="263"/>
        </pc:sldMkLst>
        <pc:graphicFrameChg chg="mod">
          <ac:chgData name="Horrocks, Chris" userId="14412bd66e142db8" providerId="OrgId" clId="{42C031BB-ADBC-4776-8A6A-F30553B707D8}" dt="2019-09-29T23:08:12.949" v="137" actId="20577"/>
          <ac:graphicFrameMkLst>
            <pc:docMk/>
            <pc:sldMk cId="0" sldId="263"/>
            <ac:graphicFrameMk id="41" creationId="{00000000-0000-0000-0000-000000000000}"/>
          </ac:graphicFrameMkLst>
        </pc:graphicFrameChg>
      </pc:sldChg>
      <pc:sldChg chg="addSp modSp">
        <pc:chgData name="Horrocks, Chris" userId="14412bd66e142db8" providerId="OrgId" clId="{42C031BB-ADBC-4776-8A6A-F30553B707D8}" dt="2019-09-29T23:03:52.824" v="96" actId="465"/>
        <pc:sldMkLst>
          <pc:docMk/>
          <pc:sldMk cId="3342172861" sldId="265"/>
        </pc:sldMkLst>
        <pc:spChg chg="add mod">
          <ac:chgData name="Horrocks, Chris" userId="14412bd66e142db8" providerId="OrgId" clId="{42C031BB-ADBC-4776-8A6A-F30553B707D8}" dt="2019-09-29T23:02:51.050" v="94" actId="14100"/>
          <ac:spMkLst>
            <pc:docMk/>
            <pc:sldMk cId="3342172861" sldId="265"/>
            <ac:spMk id="3" creationId="{3DDA2E0C-79FD-4569-9BA7-D05EF0C0F627}"/>
          </ac:spMkLst>
        </pc:spChg>
        <pc:spChg chg="mod">
          <ac:chgData name="Horrocks, Chris" userId="14412bd66e142db8" providerId="OrgId" clId="{42C031BB-ADBC-4776-8A6A-F30553B707D8}" dt="2019-09-29T23:02:47.265" v="93" actId="12"/>
          <ac:spMkLst>
            <pc:docMk/>
            <pc:sldMk cId="3342172861" sldId="265"/>
            <ac:spMk id="37" creationId="{2277DC2B-9EAA-40B8-9DA0-2F3ACBA9C602}"/>
          </ac:spMkLst>
        </pc:spChg>
        <pc:spChg chg="mod">
          <ac:chgData name="Horrocks, Chris" userId="14412bd66e142db8" providerId="OrgId" clId="{42C031BB-ADBC-4776-8A6A-F30553B707D8}" dt="2019-09-29T23:01:42.093" v="87" actId="20577"/>
          <ac:spMkLst>
            <pc:docMk/>
            <pc:sldMk cId="3342172861" sldId="265"/>
            <ac:spMk id="39" creationId="{B0980A5C-257A-4727-B7A0-412E4B2C6EEB}"/>
          </ac:spMkLst>
        </pc:spChg>
        <pc:spChg chg="mod">
          <ac:chgData name="Horrocks, Chris" userId="14412bd66e142db8" providerId="OrgId" clId="{42C031BB-ADBC-4776-8A6A-F30553B707D8}" dt="2019-09-29T23:03:07.156" v="95" actId="14100"/>
          <ac:spMkLst>
            <pc:docMk/>
            <pc:sldMk cId="3342172861" sldId="265"/>
            <ac:spMk id="41" creationId="{BCE4D4A5-FB14-4B55-AD80-4FBF78670265}"/>
          </ac:spMkLst>
        </pc:spChg>
        <pc:spChg chg="mod">
          <ac:chgData name="Horrocks, Chris" userId="14412bd66e142db8" providerId="OrgId" clId="{42C031BB-ADBC-4776-8A6A-F30553B707D8}" dt="2019-09-29T22:57:22.388" v="6" actId="20577"/>
          <ac:spMkLst>
            <pc:docMk/>
            <pc:sldMk cId="3342172861" sldId="265"/>
            <ac:spMk id="42" creationId="{6496B4FE-5D06-4B62-8020-1DD50F0D1C04}"/>
          </ac:spMkLst>
        </pc:spChg>
        <pc:grpChg chg="mod">
          <ac:chgData name="Horrocks, Chris" userId="14412bd66e142db8" providerId="OrgId" clId="{42C031BB-ADBC-4776-8A6A-F30553B707D8}" dt="2019-09-29T23:03:52.824" v="96" actId="465"/>
          <ac:grpSpMkLst>
            <pc:docMk/>
            <pc:sldMk cId="3342172861" sldId="265"/>
            <ac:grpSpMk id="2" creationId="{5B34DB49-44E0-4211-91C1-809BB43E7F07}"/>
          </ac:grpSpMkLst>
        </pc:grpChg>
        <pc:grpChg chg="mod">
          <ac:chgData name="Horrocks, Chris" userId="14412bd66e142db8" providerId="OrgId" clId="{42C031BB-ADBC-4776-8A6A-F30553B707D8}" dt="2019-09-29T23:03:52.824" v="96" actId="465"/>
          <ac:grpSpMkLst>
            <pc:docMk/>
            <pc:sldMk cId="3342172861" sldId="265"/>
            <ac:grpSpMk id="4" creationId="{7D41A0E8-32EA-4BA0-899E-3CB05C22EA76}"/>
          </ac:grpSpMkLst>
        </pc:grpChg>
        <pc:grpChg chg="mod">
          <ac:chgData name="Horrocks, Chris" userId="14412bd66e142db8" providerId="OrgId" clId="{42C031BB-ADBC-4776-8A6A-F30553B707D8}" dt="2019-09-29T23:03:52.824" v="96" actId="465"/>
          <ac:grpSpMkLst>
            <pc:docMk/>
            <pc:sldMk cId="3342172861" sldId="265"/>
            <ac:grpSpMk id="5" creationId="{25ED7746-8389-4DCC-9B9D-97E0F532C861}"/>
          </ac:grpSpMkLst>
        </pc:grpChg>
        <pc:grpChg chg="mod">
          <ac:chgData name="Horrocks, Chris" userId="14412bd66e142db8" providerId="OrgId" clId="{42C031BB-ADBC-4776-8A6A-F30553B707D8}" dt="2019-09-29T23:03:52.824" v="96" actId="465"/>
          <ac:grpSpMkLst>
            <pc:docMk/>
            <pc:sldMk cId="3342172861" sldId="265"/>
            <ac:grpSpMk id="7" creationId="{3FAF3094-BB3D-4506-93EE-0138F8043B8D}"/>
          </ac:grpSpMkLst>
        </pc:grpChg>
      </pc:sldChg>
      <pc:sldMasterChg chg="modSp">
        <pc:chgData name="Horrocks, Chris" userId="14412bd66e142db8" providerId="OrgId" clId="{42C031BB-ADBC-4776-8A6A-F30553B707D8}" dt="2019-09-29T23:10:24.402" v="148" actId="14100"/>
        <pc:sldMasterMkLst>
          <pc:docMk/>
          <pc:sldMasterMk cId="0" sldId="2147483670"/>
        </pc:sldMasterMkLst>
        <pc:spChg chg="mod">
          <ac:chgData name="Horrocks, Chris" userId="14412bd66e142db8" providerId="OrgId" clId="{42C031BB-ADBC-4776-8A6A-F30553B707D8}" dt="2019-09-29T23:10:24.402" v="148" actId="14100"/>
          <ac:spMkLst>
            <pc:docMk/>
            <pc:sldMasterMk cId="0" sldId="2147483670"/>
            <ac:spMk id="94" creationId="{00000000-0000-0000-0000-000000000000}"/>
          </ac:spMkLst>
        </pc:spChg>
      </pc:sldMasterChg>
    </pc:docChg>
  </pc:docChgLst>
  <pc:docChgLst>
    <pc:chgData name="Horrocks, Chris" userId="14412bd66e142db8" providerId="OrgId" clId="{FDEA22F0-802E-4D3C-966B-AB44EBD406CE}"/>
  </pc:docChgLst>
  <pc:docChgLst>
    <pc:chgData name="Wynne, Kirsten" userId="3e128319-d25e-4675-96d1-f5bf34cc863a" providerId="ADAL" clId="{51581B2F-B5D3-45A5-8B34-5DFC622CC380}"/>
    <pc:docChg chg="custSel modSld">
      <pc:chgData name="Wynne, Kirsten" userId="3e128319-d25e-4675-96d1-f5bf34cc863a" providerId="ADAL" clId="{51581B2F-B5D3-45A5-8B34-5DFC622CC380}" dt="2020-05-19T17:48:16.264" v="0" actId="478"/>
      <pc:docMkLst>
        <pc:docMk/>
      </pc:docMkLst>
      <pc:sldChg chg="delSp">
        <pc:chgData name="Wynne, Kirsten" userId="3e128319-d25e-4675-96d1-f5bf34cc863a" providerId="ADAL" clId="{51581B2F-B5D3-45A5-8B34-5DFC622CC380}" dt="2020-05-19T17:48:16.264" v="0" actId="478"/>
        <pc:sldMkLst>
          <pc:docMk/>
          <pc:sldMk cId="3342172861" sldId="265"/>
        </pc:sldMkLst>
        <pc:spChg chg="del">
          <ac:chgData name="Wynne, Kirsten" userId="3e128319-d25e-4675-96d1-f5bf34cc863a" providerId="ADAL" clId="{51581B2F-B5D3-45A5-8B34-5DFC622CC380}" dt="2020-05-19T17:48:16.264" v="0" actId="478"/>
          <ac:spMkLst>
            <pc:docMk/>
            <pc:sldMk cId="3342172861" sldId="265"/>
            <ac:spMk id="3" creationId="{3DDA2E0C-79FD-4569-9BA7-D05EF0C0F627}"/>
          </ac:spMkLst>
        </pc:spChg>
      </pc:sldChg>
    </pc:docChg>
  </pc:docChgLst>
  <pc:docChgLst>
    <pc:chgData name="Horrocks, Chris" userId="14412bd66e142db8" providerId="OrgId" clId="{27739BDC-6F99-4405-AEBA-E555C851BD32}"/>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es-ES" sz="1200" b="0" dirty="0">
              <a:solidFill>
                <a:schemeClr val="tx1"/>
              </a:solidFill>
              <a:latin typeface="+mn-lt"/>
              <a:ea typeface="Helvetica Neue Light"/>
              <a:cs typeface="Helvetica" panose="020B0604020202020204" pitchFamily="34" charset="0"/>
              <a:sym typeface="Helvetica Neue Light"/>
            </a:rPr>
            <a:t>Documentación relativa al transporte con el detalle </a:t>
          </a:r>
          <a:br>
            <a:rPr lang="es-ES" sz="1200" b="0" dirty="0">
              <a:solidFill>
                <a:schemeClr val="tx1"/>
              </a:solidFill>
              <a:latin typeface="+mn-lt"/>
              <a:ea typeface="Helvetica Neue Light"/>
              <a:cs typeface="Helvetica" panose="020B0604020202020204" pitchFamily="34" charset="0"/>
              <a:sym typeface="Helvetica Neue Light"/>
            </a:rPr>
          </a:br>
          <a:r>
            <a:rPr lang="es-ES" sz="1200" b="0" dirty="0">
              <a:solidFill>
                <a:schemeClr val="tx1"/>
              </a:solidFill>
              <a:latin typeface="+mn-lt"/>
              <a:ea typeface="Helvetica Neue Light"/>
              <a:cs typeface="Helvetica" panose="020B0604020202020204" pitchFamily="34" charset="0"/>
              <a:sym typeface="Helvetica Neue Light"/>
            </a:rPr>
            <a:t>de los gastos y el tipo de viaje.</a:t>
          </a:r>
          <a:endParaRPr lang="en-US" sz="1200" b="0" dirty="0">
            <a:solidFill>
              <a:schemeClr val="tx1"/>
            </a:solidFill>
            <a:latin typeface="+mn-lt"/>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5267459C-A5EA-49CB-BA86-05FF09C10413}">
      <dgm:prSet phldrT="[Text]" custT="1"/>
      <dgm:spPr/>
      <dgm:t>
        <a:bodyPr/>
        <a:lstStyle/>
        <a:p>
          <a:pPr rtl="0"/>
          <a:r>
            <a:rPr lang="es-ES" sz="1200" b="0" dirty="0">
              <a:solidFill>
                <a:schemeClr val="tx1"/>
              </a:solidFill>
              <a:latin typeface="Arial" panose="020B0604020202020204" pitchFamily="34" charset="0"/>
              <a:ea typeface="Helvetica Neue Light"/>
              <a:cs typeface="Arial" panose="020B0604020202020204" pitchFamily="34" charset="0"/>
              <a:sym typeface="Helvetica Neue Light"/>
            </a:rPr>
            <a:t>Documentación sobre comidas y alojamiento, con el detalle de los gastos, los participantes y sus cargos.</a:t>
          </a:r>
          <a:endParaRPr lang="en-US" sz="1200" b="0" dirty="0">
            <a:solidFill>
              <a:schemeClr val="tx1"/>
            </a:solidFill>
            <a:latin typeface="Arial" panose="020B0604020202020204" pitchFamily="34" charset="0"/>
            <a:cs typeface="Arial" panose="020B0604020202020204" pitchFamily="34" charset="0"/>
          </a:endParaRPr>
        </a:p>
      </dgm:t>
    </dgm:pt>
    <dgm:pt modelId="{DC7AD05B-630C-4374-AC33-B69A4824881B}" type="parTrans" cxnId="{66B3BDB6-6ABF-4BCF-9D21-FCDAC168D1C8}">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4D10FF26-C458-4800-93E7-8F5780BB023D}" type="sibTrans" cxnId="{66B3BDB6-6ABF-4BCF-9D21-FCDAC168D1C8}">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r>
            <a:rPr lang="es-ES" sz="1200" b="0" dirty="0">
              <a:solidFill>
                <a:schemeClr val="tx1"/>
              </a:solidFill>
              <a:latin typeface="Arial" panose="020B0604020202020204" pitchFamily="34" charset="0"/>
              <a:ea typeface="Helvetica Neue Light"/>
              <a:cs typeface="Arial" panose="020B0604020202020204" pitchFamily="34" charset="0"/>
              <a:sym typeface="Helvetica Neue Light"/>
            </a:rPr>
            <a:t>Aprobaciones de gastos.</a:t>
          </a:r>
          <a:endParaRPr lang="en-US" sz="1200" b="0" dirty="0">
            <a:solidFill>
              <a:schemeClr val="tx1"/>
            </a:solidFill>
            <a:latin typeface="Arial" panose="020B0604020202020204" pitchFamily="34" charset="0"/>
            <a:cs typeface="Arial" panose="020B0604020202020204" pitchFamily="34" charset="0"/>
          </a:endParaRPr>
        </a:p>
      </dgm:t>
    </dgm:pt>
    <dgm:pt modelId="{5B27692F-AB6E-432D-B48A-78F42CB3EC7F}" type="parTrans" cxnId="{789C7274-458A-41B4-81ED-C801F346FE6B}">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r>
            <a:rPr lang="es-ES" sz="1200" b="0" dirty="0">
              <a:solidFill>
                <a:schemeClr val="tx1"/>
              </a:solidFill>
              <a:latin typeface="Arial" panose="020B0604020202020204" pitchFamily="34" charset="0"/>
              <a:ea typeface="Helvetica Neue Light"/>
              <a:cs typeface="Arial" panose="020B0604020202020204" pitchFamily="34" charset="0"/>
              <a:sym typeface="Helvetica Neue Light"/>
            </a:rPr>
            <a:t>Recibos originales detallados.</a:t>
          </a:r>
          <a:endParaRPr lang="en-US" sz="1200" b="0" dirty="0">
            <a:solidFill>
              <a:schemeClr val="tx1"/>
            </a:solidFill>
            <a:latin typeface="Arial" panose="020B0604020202020204" pitchFamily="34" charset="0"/>
            <a:cs typeface="Arial" panose="020B0604020202020204" pitchFamily="34" charset="0"/>
          </a:endParaRPr>
        </a:p>
      </dgm:t>
    </dgm:pt>
    <dgm:pt modelId="{C0037D34-7873-44FF-9540-39A1D0D22A16}" type="parTrans" cxnId="{73A3EE09-2137-4490-B48D-64E2F8497C2F}">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0F955D2-20A4-4B81-B77A-FC287CE19846}">
      <dgm:prSet phldrT="[Text]" custT="1"/>
      <dgm:spPr/>
      <dgm:t>
        <a:bodyPr/>
        <a:lstStyle/>
        <a:p>
          <a:pPr rtl="0"/>
          <a:r>
            <a:rPr lang="es-ES" sz="1200" b="0" dirty="0">
              <a:solidFill>
                <a:schemeClr val="tx1"/>
              </a:solidFill>
              <a:latin typeface="Arial" panose="020B0604020202020204" pitchFamily="34" charset="0"/>
              <a:cs typeface="Arial" panose="020B0604020202020204" pitchFamily="34" charset="0"/>
            </a:rPr>
            <a:t>Objetivo comercial.</a:t>
          </a:r>
        </a:p>
      </dgm:t>
    </dgm:pt>
    <dgm:pt modelId="{4DE3B785-8C4C-4AAA-855A-65B7D7A91B16}" type="parTrans" cxnId="{810527C0-FD63-40A4-B5A5-1B4D87BBEC0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AF04C23E-BFDF-4598-9B09-1A094464100C}" type="sibTrans" cxnId="{810527C0-FD63-40A4-B5A5-1B4D87BBEC0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D70CE725-BA8E-4D6A-8C36-0A1F74D8AE4B}" type="pres">
      <dgm:prSet presAssocID="{5267459C-A5EA-49CB-BA86-05FF09C10413}" presName="parentLin" presStyleCnt="0"/>
      <dgm:spPr/>
    </dgm:pt>
    <dgm:pt modelId="{2B6BCD2F-05DE-4B92-8B6F-9F3398E1A4EF}" type="pres">
      <dgm:prSet presAssocID="{5267459C-A5EA-49CB-BA86-05FF09C10413}" presName="parentLeftMargin" presStyleLbl="node1" presStyleIdx="0" presStyleCnt="5"/>
      <dgm:spPr/>
    </dgm:pt>
    <dgm:pt modelId="{BE409E57-2CE0-40F5-9F8A-EFD3FB9737E6}" type="pres">
      <dgm:prSet presAssocID="{5267459C-A5EA-49CB-BA86-05FF09C10413}" presName="parentText" presStyleLbl="node1" presStyleIdx="1" presStyleCnt="5">
        <dgm:presLayoutVars>
          <dgm:chMax val="0"/>
          <dgm:bulletEnabled val="1"/>
        </dgm:presLayoutVars>
      </dgm:prSet>
      <dgm:spPr/>
    </dgm:pt>
    <dgm:pt modelId="{95096ED6-2533-48FC-B727-342FEA04E9C4}" type="pres">
      <dgm:prSet presAssocID="{5267459C-A5EA-49CB-BA86-05FF09C10413}" presName="negativeSpace" presStyleCnt="0"/>
      <dgm:spPr/>
    </dgm:pt>
    <dgm:pt modelId="{726B5348-9FB0-4276-8B7B-3323C85F0579}" type="pres">
      <dgm:prSet presAssocID="{5267459C-A5EA-49CB-BA86-05FF09C10413}" presName="childText" presStyleLbl="conFgAcc1" presStyleIdx="1" presStyleCnt="5">
        <dgm:presLayoutVars>
          <dgm:bulletEnabled val="1"/>
        </dgm:presLayoutVars>
      </dgm:prSet>
      <dgm:spPr/>
    </dgm:pt>
    <dgm:pt modelId="{60F288A1-58A4-41D7-A9CE-B7162CFAD923}" type="pres">
      <dgm:prSet presAssocID="{4D10FF26-C458-4800-93E7-8F5780BB023D}"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7BC16E9B-C836-4359-AFC6-A986B187D67D}" type="pres">
      <dgm:prSet presAssocID="{60F955D2-20A4-4B81-B77A-FC287CE19846}" presName="parentLin" presStyleCnt="0"/>
      <dgm:spPr/>
    </dgm:pt>
    <dgm:pt modelId="{3DEF3C89-4A42-4EA0-ACEF-F444F15636B1}" type="pres">
      <dgm:prSet presAssocID="{60F955D2-20A4-4B81-B77A-FC287CE19846}" presName="parentLeftMargin" presStyleLbl="node1" presStyleIdx="3" presStyleCnt="5"/>
      <dgm:spPr/>
    </dgm:pt>
    <dgm:pt modelId="{5ED0FB05-7AFD-4B26-A533-3BB32209FF79}" type="pres">
      <dgm:prSet presAssocID="{60F955D2-20A4-4B81-B77A-FC287CE19846}" presName="parentText" presStyleLbl="node1" presStyleIdx="4" presStyleCnt="5">
        <dgm:presLayoutVars>
          <dgm:chMax val="0"/>
          <dgm:bulletEnabled val="1"/>
        </dgm:presLayoutVars>
      </dgm:prSet>
      <dgm:spPr/>
    </dgm:pt>
    <dgm:pt modelId="{CDF14822-8A90-4AD8-979B-909024AE1D95}" type="pres">
      <dgm:prSet presAssocID="{60F955D2-20A4-4B81-B77A-FC287CE19846}" presName="negativeSpace" presStyleCnt="0"/>
      <dgm:spPr/>
    </dgm:pt>
    <dgm:pt modelId="{2D5F5F05-21FC-4C9A-A141-49890814ABD4}" type="pres">
      <dgm:prSet presAssocID="{60F955D2-20A4-4B81-B77A-FC287CE19846}" presName="childText" presStyleLbl="conFgAcc1" presStyleIdx="4" presStyleCnt="5">
        <dgm:presLayoutVars>
          <dgm:bulletEnabled val="1"/>
        </dgm:presLayoutVars>
      </dgm:prSet>
      <dgm:spPr/>
    </dgm:pt>
  </dgm:ptLst>
  <dgm:cxnLst>
    <dgm:cxn modelId="{ED3C7008-2A24-4E3A-8298-5F8B8E2007FE}" type="presOf" srcId="{5267459C-A5EA-49CB-BA86-05FF09C10413}" destId="{BE409E57-2CE0-40F5-9F8A-EFD3FB9737E6}" srcOrd="1" destOrd="0" presId="urn:microsoft.com/office/officeart/2005/8/layout/list1"/>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A55DD540-0710-4C93-8CF8-542144E07A6D}" type="presOf" srcId="{5868E86D-B0D8-46FA-93D4-ACE50682914C}" destId="{5219069F-0729-477D-80AC-39DD64D497CB}" srcOrd="0" destOrd="0" presId="urn:microsoft.com/office/officeart/2005/8/layout/list1"/>
    <dgm:cxn modelId="{F2EB6D66-65CD-4BCE-B50F-ED5E7ED5D39E}" type="presOf" srcId="{5267459C-A5EA-49CB-BA86-05FF09C10413}" destId="{2B6BCD2F-05DE-4B92-8B6F-9F3398E1A4EF}"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9B83FF94-A8A6-4450-9B02-225B7A4D9D06}" type="presOf" srcId="{60F955D2-20A4-4B81-B77A-FC287CE19846}" destId="{3DEF3C89-4A42-4EA0-ACEF-F444F15636B1}" srcOrd="0"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66B3BDB6-6ABF-4BCF-9D21-FCDAC168D1C8}" srcId="{10F170F5-E08A-484D-845F-E99C04F0B315}" destId="{5267459C-A5EA-49CB-BA86-05FF09C10413}" srcOrd="1" destOrd="0" parTransId="{DC7AD05B-630C-4374-AC33-B69A4824881B}" sibTransId="{4D10FF26-C458-4800-93E7-8F5780BB023D}"/>
    <dgm:cxn modelId="{810527C0-FD63-40A4-B5A5-1B4D87BBEC0C}" srcId="{10F170F5-E08A-484D-845F-E99C04F0B315}" destId="{60F955D2-20A4-4B81-B77A-FC287CE19846}" srcOrd="4" destOrd="0" parTransId="{4DE3B785-8C4C-4AAA-855A-65B7D7A91B16}" sibTransId="{AF04C23E-BFDF-4598-9B09-1A094464100C}"/>
    <dgm:cxn modelId="{C96AF9C3-2EDA-4FAA-99CC-4BF8FF546B55}" type="presOf" srcId="{F7A92A51-F6C3-4A71-9D42-ED3C02228350}" destId="{CD3869D7-6E51-4593-9E64-CA9D8C831027}" srcOrd="1" destOrd="0" presId="urn:microsoft.com/office/officeart/2005/8/layout/list1"/>
    <dgm:cxn modelId="{5D8320D0-8C9B-4D2B-8819-71CA1E3B7B00}" type="presOf" srcId="{60F955D2-20A4-4B81-B77A-FC287CE19846}" destId="{5ED0FB05-7AFD-4B26-A533-3BB32209FF79}"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242F5982-2279-4C8F-AEBC-C516BC610265}" type="presParOf" srcId="{E038EFFE-576B-4CA2-8D1E-3BD745363868}" destId="{D70CE725-BA8E-4D6A-8C36-0A1F74D8AE4B}" srcOrd="4" destOrd="0" presId="urn:microsoft.com/office/officeart/2005/8/layout/list1"/>
    <dgm:cxn modelId="{C3185D03-BE4F-4BBD-ADBC-B81938FDB78F}" type="presParOf" srcId="{D70CE725-BA8E-4D6A-8C36-0A1F74D8AE4B}" destId="{2B6BCD2F-05DE-4B92-8B6F-9F3398E1A4EF}" srcOrd="0" destOrd="0" presId="urn:microsoft.com/office/officeart/2005/8/layout/list1"/>
    <dgm:cxn modelId="{9B738162-5BA3-4697-8429-5A2D2EA6D92F}" type="presParOf" srcId="{D70CE725-BA8E-4D6A-8C36-0A1F74D8AE4B}" destId="{BE409E57-2CE0-40F5-9F8A-EFD3FB9737E6}" srcOrd="1" destOrd="0" presId="urn:microsoft.com/office/officeart/2005/8/layout/list1"/>
    <dgm:cxn modelId="{B40FA88F-3771-42E0-87CD-4BFFC3218F49}" type="presParOf" srcId="{E038EFFE-576B-4CA2-8D1E-3BD745363868}" destId="{95096ED6-2533-48FC-B727-342FEA04E9C4}" srcOrd="5" destOrd="0" presId="urn:microsoft.com/office/officeart/2005/8/layout/list1"/>
    <dgm:cxn modelId="{728D6516-12AA-4435-8673-0F9D6813D035}" type="presParOf" srcId="{E038EFFE-576B-4CA2-8D1E-3BD745363868}" destId="{726B5348-9FB0-4276-8B7B-3323C85F0579}" srcOrd="6" destOrd="0" presId="urn:microsoft.com/office/officeart/2005/8/layout/list1"/>
    <dgm:cxn modelId="{4D786292-8EC1-443A-B26A-1D9B7DDD46B3}" type="presParOf" srcId="{E038EFFE-576B-4CA2-8D1E-3BD745363868}" destId="{60F288A1-58A4-41D7-A9CE-B7162CFAD923}"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9C391E68-E9E3-437F-86AE-D5D99E62E4CE}" type="presParOf" srcId="{E038EFFE-576B-4CA2-8D1E-3BD745363868}" destId="{62914F76-1403-46CE-980C-BBC9DDBDD8FA}" srcOrd="15" destOrd="0" presId="urn:microsoft.com/office/officeart/2005/8/layout/list1"/>
    <dgm:cxn modelId="{A6B22F17-E1DD-4E70-B33C-F8D8240CF193}" type="presParOf" srcId="{E038EFFE-576B-4CA2-8D1E-3BD745363868}" destId="{7BC16E9B-C836-4359-AFC6-A986B187D67D}" srcOrd="16" destOrd="0" presId="urn:microsoft.com/office/officeart/2005/8/layout/list1"/>
    <dgm:cxn modelId="{99BC46D0-2838-47B6-A95F-FB2BFD540169}" type="presParOf" srcId="{7BC16E9B-C836-4359-AFC6-A986B187D67D}" destId="{3DEF3C89-4A42-4EA0-ACEF-F444F15636B1}" srcOrd="0" destOrd="0" presId="urn:microsoft.com/office/officeart/2005/8/layout/list1"/>
    <dgm:cxn modelId="{A26E7036-C6DE-4EFD-820C-CA2F59F26ADC}" type="presParOf" srcId="{7BC16E9B-C836-4359-AFC6-A986B187D67D}" destId="{5ED0FB05-7AFD-4B26-A533-3BB32209FF79}" srcOrd="1" destOrd="0" presId="urn:microsoft.com/office/officeart/2005/8/layout/list1"/>
    <dgm:cxn modelId="{C0451684-C971-4C4B-9FD0-0C693D8D54F3}" type="presParOf" srcId="{E038EFFE-576B-4CA2-8D1E-3BD745363868}" destId="{CDF14822-8A90-4AD8-979B-909024AE1D95}" srcOrd="17" destOrd="0" presId="urn:microsoft.com/office/officeart/2005/8/layout/list1"/>
    <dgm:cxn modelId="{96D4A26C-7788-4009-A912-A8767D5376F7}" type="presParOf" srcId="{E038EFFE-576B-4CA2-8D1E-3BD745363868}" destId="{2D5F5F05-21FC-4C9A-A141-49890814AB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es-ES" sz="1200" dirty="0">
              <a:solidFill>
                <a:schemeClr val="tx1"/>
              </a:solidFill>
              <a:latin typeface="Arial" panose="020B0604020202020204" pitchFamily="34" charset="0"/>
              <a:ea typeface="Helvetica Neue Light"/>
              <a:cs typeface="Arial" panose="020B0604020202020204" pitchFamily="34" charset="0"/>
              <a:sym typeface="Helvetica Neue Light"/>
            </a:rPr>
            <a:t>Facturas con el detalle de montos, fechas de los servicios y los tipos de servicios o productos recibidos.</a:t>
          </a:r>
          <a:endParaRPr lang="en-US" sz="1200" b="0" dirty="0">
            <a:solidFill>
              <a:schemeClr val="tx1"/>
            </a:solidFill>
            <a:latin typeface="Arial" panose="020B0604020202020204" pitchFamily="34" charset="0"/>
            <a:cs typeface="Arial"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5868E86D-B0D8-46FA-93D4-ACE50682914C}">
      <dgm:prSet phldrT="[Text]" custT="1"/>
      <dgm:spPr/>
      <dgm:t>
        <a:bodyPr/>
        <a:lstStyle/>
        <a:p>
          <a:pPr rtl="0"/>
          <a:r>
            <a:rPr lang="es-ES" sz="1200" dirty="0">
              <a:solidFill>
                <a:schemeClr val="tx1"/>
              </a:solidFill>
              <a:latin typeface="Arial" panose="020B0604020202020204" pitchFamily="34" charset="0"/>
              <a:ea typeface="Helvetica Neue Light"/>
              <a:cs typeface="Arial" panose="020B0604020202020204" pitchFamily="34" charset="0"/>
              <a:sym typeface="Helvetica Neue Light"/>
            </a:rPr>
            <a:t>Aprobaciones internas, órdenes de compra </a:t>
          </a:r>
          <a:br>
            <a:rPr lang="es-ES" sz="1200" dirty="0">
              <a:solidFill>
                <a:schemeClr val="tx1"/>
              </a:solidFill>
              <a:latin typeface="Arial" panose="020B0604020202020204" pitchFamily="34" charset="0"/>
              <a:ea typeface="Helvetica Neue Light"/>
              <a:cs typeface="Arial" panose="020B0604020202020204" pitchFamily="34" charset="0"/>
              <a:sym typeface="Helvetica Neue Light"/>
            </a:rPr>
          </a:br>
          <a:r>
            <a:rPr lang="es-ES" sz="1200" dirty="0">
              <a:solidFill>
                <a:schemeClr val="tx1"/>
              </a:solidFill>
              <a:latin typeface="Arial" panose="020B0604020202020204" pitchFamily="34" charset="0"/>
              <a:ea typeface="Helvetica Neue Light"/>
              <a:cs typeface="Arial" panose="020B0604020202020204" pitchFamily="34" charset="0"/>
              <a:sym typeface="Helvetica Neue Light"/>
            </a:rPr>
            <a:t>y comprobantes de pago.</a:t>
          </a:r>
          <a:endParaRPr lang="en-US" sz="1200" b="0" dirty="0">
            <a:solidFill>
              <a:schemeClr val="tx1"/>
            </a:solidFill>
            <a:latin typeface="Arial" panose="020B0604020202020204" pitchFamily="34" charset="0"/>
            <a:cs typeface="Arial" panose="020B0604020202020204" pitchFamily="34" charset="0"/>
          </a:endParaRPr>
        </a:p>
      </dgm:t>
    </dgm:pt>
    <dgm:pt modelId="{5B27692F-AB6E-432D-B48A-78F42CB3EC7F}" type="parTrans" cxnId="{789C7274-458A-41B4-81ED-C801F346FE6B}">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B6DBB79C-D0E6-497A-A75F-8396F8299A45}" type="sibTrans" cxnId="{789C7274-458A-41B4-81ED-C801F346FE6B}">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63B4BB88-B586-44A7-9A81-E99874433BA3}">
      <dgm:prSet phldrT="[Text]" custT="1"/>
      <dgm:spPr/>
      <dgm:t>
        <a:bodyPr/>
        <a:lstStyle/>
        <a:p>
          <a:pPr rtl="0"/>
          <a:r>
            <a:rPr lang="es-ES" sz="1200" dirty="0">
              <a:solidFill>
                <a:schemeClr val="tx1"/>
              </a:solidFill>
              <a:latin typeface="Arial" panose="020B0604020202020204" pitchFamily="34" charset="0"/>
              <a:ea typeface="Helvetica Neue Light"/>
              <a:cs typeface="Arial" panose="020B0604020202020204" pitchFamily="34" charset="0"/>
              <a:sym typeface="Helvetica Neue Light"/>
            </a:rPr>
            <a:t>Comprobantes de rendimiento (por ejemplo, notificaciones de entrega y materiales).</a:t>
          </a:r>
          <a:endParaRPr lang="en-US" sz="1200" b="0" dirty="0">
            <a:solidFill>
              <a:schemeClr val="tx1"/>
            </a:solidFill>
            <a:latin typeface="Arial" panose="020B0604020202020204" pitchFamily="34" charset="0"/>
            <a:cs typeface="Arial" panose="020B0604020202020204" pitchFamily="34" charset="0"/>
          </a:endParaRPr>
        </a:p>
      </dgm:t>
    </dgm:pt>
    <dgm:pt modelId="{C0037D34-7873-44FF-9540-39A1D0D22A16}" type="parTrans" cxnId="{73A3EE09-2137-4490-B48D-64E2F8497C2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62E43A5A-9268-4FD6-BF90-175947AEB56E}" type="sibTrans" cxnId="{73A3EE09-2137-4490-B48D-64E2F8497C2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BA268022-AA3A-45C5-B1BB-5C5AED7E439B}">
      <dgm:prSet phldrT="[Text]" custT="1"/>
      <dgm:spPr/>
      <dgm:t>
        <a:bodyPr/>
        <a:lstStyle/>
        <a:p>
          <a:pPr rtl="0"/>
          <a:r>
            <a:rPr lang="es-ES" sz="1200" dirty="0">
              <a:solidFill>
                <a:schemeClr val="tx1"/>
              </a:solidFill>
              <a:latin typeface="Arial" panose="020B0604020202020204" pitchFamily="34" charset="0"/>
              <a:ea typeface="Helvetica Neue Light"/>
              <a:cs typeface="Arial" panose="020B0604020202020204" pitchFamily="34" charset="0"/>
              <a:sym typeface="Helvetica Neue Light"/>
            </a:rPr>
            <a:t>Contratos, acuerdos escritos y anexos.</a:t>
          </a:r>
        </a:p>
      </dgm:t>
    </dgm:pt>
    <dgm:pt modelId="{AFF33A1A-BC00-4F40-B666-A2CC56EFABA1}" type="parTrans" cxnId="{C0B87CFE-7D98-4100-BAFE-0F713ECBA14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49B58FA-43ED-4DDD-8571-0D7B4F21BE9F}" type="sibTrans" cxnId="{C0B87CFE-7D98-4100-BAFE-0F713ECBA14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4C66EFE-10A1-4391-8F65-95A3F36980F6}">
      <dgm:prSet phldrT="[Text]" custT="1"/>
      <dgm:spPr/>
      <dgm:t>
        <a:bodyPr/>
        <a:lstStyle/>
        <a:p>
          <a:pPr rtl="0"/>
          <a:r>
            <a:rPr lang="es-ES" sz="1200" b="0" dirty="0">
              <a:solidFill>
                <a:schemeClr val="tx1"/>
              </a:solidFill>
              <a:latin typeface="Arial" panose="020B0604020202020204" pitchFamily="34" charset="0"/>
              <a:cs typeface="Arial" panose="020B0604020202020204" pitchFamily="34" charset="0"/>
            </a:rPr>
            <a:t>Correspondencia.</a:t>
          </a:r>
        </a:p>
      </dgm:t>
    </dgm:pt>
    <dgm:pt modelId="{714B8EDC-1E37-4AB0-8BEA-1AE0B13638E3}" type="parTrans" cxnId="{7EADD52D-3F58-4377-97B8-C197E535DE4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5D71DBA-9C9C-4868-95B4-CE39F3F3963C}" type="sibTrans" cxnId="{7EADD52D-3F58-4377-97B8-C197E535DE4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0023E8D4-6308-46BD-878D-10C2A074B561}" type="pres">
      <dgm:prSet presAssocID="{BA268022-AA3A-45C5-B1BB-5C5AED7E439B}" presName="parentLin" presStyleCnt="0"/>
      <dgm:spPr/>
    </dgm:pt>
    <dgm:pt modelId="{3DFD3B43-48F1-4B9F-B7B9-E888C5B2501B}" type="pres">
      <dgm:prSet presAssocID="{BA268022-AA3A-45C5-B1BB-5C5AED7E439B}" presName="parentLeftMargin" presStyleLbl="node1" presStyleIdx="0" presStyleCnt="5"/>
      <dgm:spPr/>
    </dgm:pt>
    <dgm:pt modelId="{CE0D5F41-FC55-4964-B562-37989A156EBC}" type="pres">
      <dgm:prSet presAssocID="{BA268022-AA3A-45C5-B1BB-5C5AED7E439B}" presName="parentText" presStyleLbl="node1" presStyleIdx="1" presStyleCnt="5">
        <dgm:presLayoutVars>
          <dgm:chMax val="0"/>
          <dgm:bulletEnabled val="1"/>
        </dgm:presLayoutVars>
      </dgm:prSet>
      <dgm:spPr/>
    </dgm:pt>
    <dgm:pt modelId="{6FEE7D64-8974-4543-A77D-1B639787B9B0}" type="pres">
      <dgm:prSet presAssocID="{BA268022-AA3A-45C5-B1BB-5C5AED7E439B}" presName="negativeSpace" presStyleCnt="0"/>
      <dgm:spPr/>
    </dgm:pt>
    <dgm:pt modelId="{294B9D28-2EE2-40E1-A377-46A39E49528F}" type="pres">
      <dgm:prSet presAssocID="{BA268022-AA3A-45C5-B1BB-5C5AED7E439B}" presName="childText" presStyleLbl="conFgAcc1" presStyleIdx="1" presStyleCnt="5">
        <dgm:presLayoutVars>
          <dgm:bulletEnabled val="1"/>
        </dgm:presLayoutVars>
      </dgm:prSet>
      <dgm:spPr/>
    </dgm:pt>
    <dgm:pt modelId="{20195CBE-3C28-4211-B2D5-46DA37BF8B32}" type="pres">
      <dgm:prSet presAssocID="{649B58FA-43ED-4DDD-8571-0D7B4F21BE9F}"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372D4944-6184-4E2F-9B3D-53DF50A97169}" type="pres">
      <dgm:prSet presAssocID="{74C66EFE-10A1-4391-8F65-95A3F36980F6}" presName="parentLin" presStyleCnt="0"/>
      <dgm:spPr/>
    </dgm:pt>
    <dgm:pt modelId="{E75DDF1F-699C-4FDC-89C4-D7A402928272}" type="pres">
      <dgm:prSet presAssocID="{74C66EFE-10A1-4391-8F65-95A3F36980F6}" presName="parentLeftMargin" presStyleLbl="node1" presStyleIdx="3" presStyleCnt="5"/>
      <dgm:spPr/>
    </dgm:pt>
    <dgm:pt modelId="{2666656A-F00B-417B-8935-D938233B478C}" type="pres">
      <dgm:prSet presAssocID="{74C66EFE-10A1-4391-8F65-95A3F36980F6}" presName="parentText" presStyleLbl="node1" presStyleIdx="4" presStyleCnt="5">
        <dgm:presLayoutVars>
          <dgm:chMax val="0"/>
          <dgm:bulletEnabled val="1"/>
        </dgm:presLayoutVars>
      </dgm:prSet>
      <dgm:spPr/>
    </dgm:pt>
    <dgm:pt modelId="{7ACCA94E-3BAB-487B-ADFE-61D4388149B6}" type="pres">
      <dgm:prSet presAssocID="{74C66EFE-10A1-4391-8F65-95A3F36980F6}" presName="negativeSpace" presStyleCnt="0"/>
      <dgm:spPr/>
    </dgm:pt>
    <dgm:pt modelId="{91B8392B-5C6E-4847-A404-B5808E6B2CD4}" type="pres">
      <dgm:prSet presAssocID="{74C66EFE-10A1-4391-8F65-95A3F36980F6}" presName="childText" presStyleLbl="conFgAcc1" presStyleIdx="4" presStyleCnt="5">
        <dgm:presLayoutVars>
          <dgm:bulletEnabled val="1"/>
        </dgm:presLayoutVars>
      </dgm:prSet>
      <dgm:spPr/>
    </dgm:pt>
  </dgm:ptLst>
  <dgm:cxnLst>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7EADD52D-3F58-4377-97B8-C197E535DE4B}" srcId="{10F170F5-E08A-484D-845F-E99C04F0B315}" destId="{74C66EFE-10A1-4391-8F65-95A3F36980F6}" srcOrd="4" destOrd="0" parTransId="{714B8EDC-1E37-4AB0-8BEA-1AE0B13638E3}" sibTransId="{65D71DBA-9C9C-4868-95B4-CE39F3F3963C}"/>
    <dgm:cxn modelId="{A55DD540-0710-4C93-8CF8-542144E07A6D}" type="presOf" srcId="{5868E86D-B0D8-46FA-93D4-ACE50682914C}" destId="{5219069F-0729-477D-80AC-39DD64D497CB}"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0607B18F-FE30-4CD0-A8C9-D2BBF112A67E}" type="presOf" srcId="{74C66EFE-10A1-4391-8F65-95A3F36980F6}" destId="{2666656A-F00B-417B-8935-D938233B478C}" srcOrd="1"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576E27B6-A4BF-4440-BD17-72E7492B5235}" type="presOf" srcId="{BA268022-AA3A-45C5-B1BB-5C5AED7E439B}" destId="{CE0D5F41-FC55-4964-B562-37989A156EBC}" srcOrd="1"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16146AC8-A5A8-4C92-AB70-8695CB6F740A}" type="presOf" srcId="{74C66EFE-10A1-4391-8F65-95A3F36980F6}" destId="{E75DDF1F-699C-4FDC-89C4-D7A402928272}" srcOrd="0"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D93D21F8-2691-4E3F-A5C9-1F2AE7D91BBF}" type="presOf" srcId="{BA268022-AA3A-45C5-B1BB-5C5AED7E439B}" destId="{3DFD3B43-48F1-4B9F-B7B9-E888C5B2501B}"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C0B87CFE-7D98-4100-BAFE-0F713ECBA14D}" srcId="{10F170F5-E08A-484D-845F-E99C04F0B315}" destId="{BA268022-AA3A-45C5-B1BB-5C5AED7E439B}" srcOrd="1" destOrd="0" parTransId="{AFF33A1A-BC00-4F40-B666-A2CC56EFABA1}" sibTransId="{649B58FA-43ED-4DDD-8571-0D7B4F21BE9F}"/>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7CC6A213-B6CB-4529-AEEF-0E9A9035ED87}" type="presParOf" srcId="{E038EFFE-576B-4CA2-8D1E-3BD745363868}" destId="{0023E8D4-6308-46BD-878D-10C2A074B561}" srcOrd="4" destOrd="0" presId="urn:microsoft.com/office/officeart/2005/8/layout/list1"/>
    <dgm:cxn modelId="{742A39EE-88F4-4700-9C73-785822B2CBAF}" type="presParOf" srcId="{0023E8D4-6308-46BD-878D-10C2A074B561}" destId="{3DFD3B43-48F1-4B9F-B7B9-E888C5B2501B}" srcOrd="0" destOrd="0" presId="urn:microsoft.com/office/officeart/2005/8/layout/list1"/>
    <dgm:cxn modelId="{E5E020CD-5D2E-49CB-ABA3-8DDAECCFA424}" type="presParOf" srcId="{0023E8D4-6308-46BD-878D-10C2A074B561}" destId="{CE0D5F41-FC55-4964-B562-37989A156EBC}" srcOrd="1" destOrd="0" presId="urn:microsoft.com/office/officeart/2005/8/layout/list1"/>
    <dgm:cxn modelId="{3FCA7E7B-0404-42FF-A975-D77714D20AE7}" type="presParOf" srcId="{E038EFFE-576B-4CA2-8D1E-3BD745363868}" destId="{6FEE7D64-8974-4543-A77D-1B639787B9B0}" srcOrd="5" destOrd="0" presId="urn:microsoft.com/office/officeart/2005/8/layout/list1"/>
    <dgm:cxn modelId="{175424C7-9AF4-4E4E-9900-2580D8F65573}" type="presParOf" srcId="{E038EFFE-576B-4CA2-8D1E-3BD745363868}" destId="{294B9D28-2EE2-40E1-A377-46A39E49528F}" srcOrd="6" destOrd="0" presId="urn:microsoft.com/office/officeart/2005/8/layout/list1"/>
    <dgm:cxn modelId="{58F18AF6-F550-40AB-B05A-12D57AF86F87}" type="presParOf" srcId="{E038EFFE-576B-4CA2-8D1E-3BD745363868}" destId="{20195CBE-3C28-4211-B2D5-46DA37BF8B32}"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44270C9B-435A-4E80-A3F3-4D074D09AD9A}" type="presParOf" srcId="{E038EFFE-576B-4CA2-8D1E-3BD745363868}" destId="{62914F76-1403-46CE-980C-BBC9DDBDD8FA}" srcOrd="15" destOrd="0" presId="urn:microsoft.com/office/officeart/2005/8/layout/list1"/>
    <dgm:cxn modelId="{C3829C41-4093-4858-8D41-ABBCD357F678}" type="presParOf" srcId="{E038EFFE-576B-4CA2-8D1E-3BD745363868}" destId="{372D4944-6184-4E2F-9B3D-53DF50A97169}" srcOrd="16" destOrd="0" presId="urn:microsoft.com/office/officeart/2005/8/layout/list1"/>
    <dgm:cxn modelId="{BD8C64B7-DA71-462B-A727-4F5A9EE9CCFE}" type="presParOf" srcId="{372D4944-6184-4E2F-9B3D-53DF50A97169}" destId="{E75DDF1F-699C-4FDC-89C4-D7A402928272}" srcOrd="0" destOrd="0" presId="urn:microsoft.com/office/officeart/2005/8/layout/list1"/>
    <dgm:cxn modelId="{4CD35333-89F3-4663-9FCA-82756DF9E47E}" type="presParOf" srcId="{372D4944-6184-4E2F-9B3D-53DF50A97169}" destId="{2666656A-F00B-417B-8935-D938233B478C}" srcOrd="1" destOrd="0" presId="urn:microsoft.com/office/officeart/2005/8/layout/list1"/>
    <dgm:cxn modelId="{8C2DA1F3-80B3-4338-B872-B3ADBEFB0D8D}" type="presParOf" srcId="{E038EFFE-576B-4CA2-8D1E-3BD745363868}" destId="{7ACCA94E-3BAB-487B-ADFE-61D4388149B6}" srcOrd="17" destOrd="0" presId="urn:microsoft.com/office/officeart/2005/8/layout/list1"/>
    <dgm:cxn modelId="{52603A19-92AE-4E37-B826-A09EF78028FE}" type="presParOf" srcId="{E038EFFE-576B-4CA2-8D1E-3BD745363868}" destId="{91B8392B-5C6E-4847-A404-B5808E6B2C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es-ES" sz="1200" dirty="0">
              <a:solidFill>
                <a:schemeClr val="tx1"/>
              </a:solidFill>
              <a:latin typeface="Arial" panose="020B0604020202020204" pitchFamily="34" charset="0"/>
              <a:ea typeface="Helvetica Neue Light"/>
              <a:cs typeface="Arial" panose="020B0604020202020204" pitchFamily="34" charset="0"/>
              <a:sym typeface="Helvetica Neue Light"/>
            </a:rPr>
            <a:t>Recibos.</a:t>
          </a:r>
          <a:endParaRPr lang="en-US" sz="1200" b="0" dirty="0">
            <a:solidFill>
              <a:schemeClr val="tx1"/>
            </a:solidFill>
            <a:latin typeface="Arial" panose="020B0604020202020204" pitchFamily="34" charset="0"/>
            <a:cs typeface="Arial"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CAA791F0-5C40-4967-A6FC-6C122F174CDA}">
      <dgm:prSet phldrT="[Text]" custT="1"/>
      <dgm:spPr/>
      <dgm:t>
        <a:bodyPr/>
        <a:lstStyle/>
        <a:p>
          <a:pPr rtl="0"/>
          <a:r>
            <a:rPr lang="es-ES" sz="1200" dirty="0">
              <a:solidFill>
                <a:schemeClr val="tx1"/>
              </a:solidFill>
              <a:latin typeface="Arial" panose="020B0604020202020204" pitchFamily="34" charset="0"/>
              <a:ea typeface="Helvetica Neue Light"/>
              <a:cs typeface="Arial" panose="020B0604020202020204" pitchFamily="34" charset="0"/>
              <a:sym typeface="Helvetica Neue Light"/>
            </a:rPr>
            <a:t>Solicitud de cupones, incluido el uso previsto y los montos.</a:t>
          </a:r>
          <a:endParaRPr lang="en-US" sz="1200" b="0" dirty="0">
            <a:solidFill>
              <a:schemeClr val="tx1"/>
            </a:solidFill>
            <a:latin typeface="Arial" panose="020B0604020202020204" pitchFamily="34" charset="0"/>
            <a:cs typeface="Arial" panose="020B0604020202020204" pitchFamily="34" charset="0"/>
          </a:endParaRPr>
        </a:p>
      </dgm:t>
    </dgm:pt>
    <dgm:pt modelId="{ECD037A9-E22C-4CA5-8929-30B6CBEFAD3B}" type="parTrans" cxnId="{C67094FA-61BD-4C84-8574-F5CCFACE2595}">
      <dgm:prSet/>
      <dgm:spPr/>
      <dgm:t>
        <a:bodyPr/>
        <a:lstStyle/>
        <a:p>
          <a:endParaRPr lang="en-US">
            <a:latin typeface="Arial" panose="020B0604020202020204" pitchFamily="34" charset="0"/>
            <a:cs typeface="Arial" panose="020B0604020202020204" pitchFamily="34" charset="0"/>
          </a:endParaRPr>
        </a:p>
      </dgm:t>
    </dgm:pt>
    <dgm:pt modelId="{0162DE3B-D570-4497-8CB5-5BE992CFB326}" type="sibTrans" cxnId="{C67094FA-61BD-4C84-8574-F5CCFACE2595}">
      <dgm:prSet/>
      <dgm:spPr/>
      <dgm:t>
        <a:bodyPr/>
        <a:lstStyle/>
        <a:p>
          <a:endParaRPr lang="en-US">
            <a:latin typeface="Arial" panose="020B0604020202020204" pitchFamily="34" charset="0"/>
            <a:cs typeface="Arial" panose="020B0604020202020204" pitchFamily="34" charset="0"/>
          </a:endParaRPr>
        </a:p>
      </dgm:t>
    </dgm:pt>
    <dgm:pt modelId="{80F0B496-0ADE-4C13-921F-ECC941009888}">
      <dgm:prSet phldrT="[Text]" custT="1"/>
      <dgm:spPr/>
      <dgm:t>
        <a:bodyPr/>
        <a:lstStyle/>
        <a:p>
          <a:pPr rtl="0"/>
          <a:r>
            <a:rPr lang="es-ES" sz="1200" dirty="0">
              <a:solidFill>
                <a:schemeClr val="tx1"/>
              </a:solidFill>
              <a:latin typeface="Arial" panose="020B0604020202020204" pitchFamily="34" charset="0"/>
              <a:ea typeface="Helvetica Neue Light"/>
              <a:cs typeface="Arial" panose="020B0604020202020204" pitchFamily="34" charset="0"/>
              <a:sym typeface="Helvetica Neue Light"/>
            </a:rPr>
            <a:t>Aprobación del responsable de la autorización y fecha de reembolso.</a:t>
          </a:r>
          <a:endParaRPr lang="en-US" sz="1200" b="0" dirty="0">
            <a:solidFill>
              <a:schemeClr val="tx1"/>
            </a:solidFill>
            <a:latin typeface="Arial" panose="020B0604020202020204" pitchFamily="34" charset="0"/>
            <a:cs typeface="Arial" panose="020B0604020202020204" pitchFamily="34" charset="0"/>
          </a:endParaRPr>
        </a:p>
      </dgm:t>
    </dgm:pt>
    <dgm:pt modelId="{A1222F84-164B-48D1-9B6E-3F08018B758F}" type="parTrans" cxnId="{7E6D1CE8-F355-403B-99AB-26BE2E3B6963}">
      <dgm:prSet/>
      <dgm:spPr/>
      <dgm:t>
        <a:bodyPr/>
        <a:lstStyle/>
        <a:p>
          <a:endParaRPr lang="en-US">
            <a:latin typeface="Arial" panose="020B0604020202020204" pitchFamily="34" charset="0"/>
            <a:cs typeface="Arial" panose="020B0604020202020204" pitchFamily="34" charset="0"/>
          </a:endParaRPr>
        </a:p>
      </dgm:t>
    </dgm:pt>
    <dgm:pt modelId="{E3AC64C9-4732-4E73-9D67-15938A129625}" type="sibTrans" cxnId="{7E6D1CE8-F355-403B-99AB-26BE2E3B6963}">
      <dgm:prSet/>
      <dgm:spPr/>
      <dgm:t>
        <a:bodyPr/>
        <a:lstStyle/>
        <a:p>
          <a:endParaRPr lang="en-US">
            <a:latin typeface="Arial" panose="020B0604020202020204" pitchFamily="34" charset="0"/>
            <a:cs typeface="Arial" panose="020B0604020202020204" pitchFamily="34" charset="0"/>
          </a:endParaRPr>
        </a:p>
      </dgm:t>
    </dgm:pt>
    <dgm:pt modelId="{F0987542-6049-44E4-B7A5-12F97F18C521}">
      <dgm:prSet phldrT="[Text]" custT="1"/>
      <dgm:spPr/>
      <dgm:t>
        <a:bodyPr/>
        <a:lstStyle/>
        <a:p>
          <a:pPr rtl="0"/>
          <a:r>
            <a:rPr lang="es-ES" sz="1200" dirty="0">
              <a:solidFill>
                <a:schemeClr val="tx1"/>
              </a:solidFill>
              <a:latin typeface="Arial" panose="020B0604020202020204" pitchFamily="34" charset="0"/>
              <a:ea typeface="Helvetica Neue Light"/>
              <a:cs typeface="Arial" panose="020B0604020202020204" pitchFamily="34" charset="0"/>
              <a:sym typeface="Helvetica Neue Light"/>
            </a:rPr>
            <a:t>Conciliaciones (por ejemplo, reembolsado contra gastado) y comprobantes de que los fondos sin utilizar fueron devueltos.</a:t>
          </a:r>
          <a:endParaRPr lang="en-US" sz="1200" b="0" dirty="0">
            <a:solidFill>
              <a:schemeClr val="tx1"/>
            </a:solidFill>
            <a:latin typeface="Arial" panose="020B0604020202020204" pitchFamily="34" charset="0"/>
            <a:cs typeface="Arial" panose="020B0604020202020204" pitchFamily="34" charset="0"/>
          </a:endParaRPr>
        </a:p>
      </dgm:t>
    </dgm:pt>
    <dgm:pt modelId="{4D709E12-098A-4515-AA68-CDCCBF5A11C3}" type="parTrans" cxnId="{FA2B6AB7-E9C3-441A-AB45-39375863C3AA}">
      <dgm:prSet/>
      <dgm:spPr/>
      <dgm:t>
        <a:bodyPr/>
        <a:lstStyle/>
        <a:p>
          <a:endParaRPr lang="en-US">
            <a:latin typeface="Arial" panose="020B0604020202020204" pitchFamily="34" charset="0"/>
            <a:cs typeface="Arial" panose="020B0604020202020204" pitchFamily="34" charset="0"/>
          </a:endParaRPr>
        </a:p>
      </dgm:t>
    </dgm:pt>
    <dgm:pt modelId="{886FCEE0-BF7F-470D-B6F9-E8D9CB3FA985}" type="sibTrans" cxnId="{FA2B6AB7-E9C3-441A-AB45-39375863C3AA}">
      <dgm:prSet/>
      <dgm:spPr/>
      <dgm:t>
        <a:bodyPr/>
        <a:lstStyle/>
        <a:p>
          <a:endParaRPr lang="en-US">
            <a:latin typeface="Arial" panose="020B0604020202020204" pitchFamily="34" charset="0"/>
            <a:cs typeface="Arial" panose="020B0604020202020204" pitchFamily="34" charset="0"/>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es-ES" sz="1200" dirty="0">
              <a:solidFill>
                <a:srgbClr val="323643"/>
              </a:solidFill>
              <a:latin typeface="Arial" panose="020B0604020202020204" pitchFamily="34" charset="0"/>
              <a:ea typeface="Helvetica Neue Light"/>
              <a:cs typeface="Arial" panose="020B0604020202020204" pitchFamily="34" charset="0"/>
              <a:sym typeface="Helvetica Neue Light"/>
            </a:rPr>
            <a:t>Documentación preaprobada, incluidos los formularios de solicitud y las justificaciones comerciales.</a:t>
          </a:r>
          <a:endParaRPr lang="en-US" sz="1200" b="0" dirty="0">
            <a:solidFill>
              <a:schemeClr val="tx1"/>
            </a:solidFill>
            <a:latin typeface="Arial" panose="020B0604020202020204" pitchFamily="34" charset="0"/>
            <a:cs typeface="Arial"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CAA791F0-5C40-4967-A6FC-6C122F174CDA}">
      <dgm:prSet phldrT="[Text]" custT="1"/>
      <dgm:spPr/>
      <dgm:t>
        <a:bodyPr/>
        <a:lstStyle/>
        <a:p>
          <a:pPr rtl="0"/>
          <a:r>
            <a:rPr lang="es-ES" sz="1200" dirty="0">
              <a:solidFill>
                <a:srgbClr val="323643"/>
              </a:solidFill>
              <a:latin typeface="Arial" panose="020B0604020202020204" pitchFamily="34" charset="0"/>
              <a:ea typeface="Helvetica Neue Light"/>
              <a:cs typeface="Arial" panose="020B0604020202020204" pitchFamily="34" charset="0"/>
              <a:sym typeface="Helvetica Neue Light"/>
            </a:rPr>
            <a:t>Comprobantes de cómo fueron utilizados los fondos (por ejemplo, agendas, documentación técnica, investigaciones).</a:t>
          </a:r>
          <a:endParaRPr lang="en-US" sz="1200" b="0" dirty="0">
            <a:solidFill>
              <a:schemeClr val="tx1"/>
            </a:solidFill>
            <a:latin typeface="Arial" panose="020B0604020202020204" pitchFamily="34" charset="0"/>
            <a:cs typeface="Arial" panose="020B0604020202020204" pitchFamily="34" charset="0"/>
          </a:endParaRPr>
        </a:p>
      </dgm:t>
    </dgm:pt>
    <dgm:pt modelId="{ECD037A9-E22C-4CA5-8929-30B6CBEFAD3B}" type="parTrans" cxnId="{C67094FA-61BD-4C84-8574-F5CCFACE2595}">
      <dgm:prSet/>
      <dgm:spPr/>
      <dgm:t>
        <a:bodyPr/>
        <a:lstStyle/>
        <a:p>
          <a:endParaRPr lang="en-US">
            <a:latin typeface="Arial" panose="020B0604020202020204" pitchFamily="34" charset="0"/>
            <a:cs typeface="Arial" panose="020B0604020202020204" pitchFamily="34" charset="0"/>
          </a:endParaRPr>
        </a:p>
      </dgm:t>
    </dgm:pt>
    <dgm:pt modelId="{0162DE3B-D570-4497-8CB5-5BE992CFB326}" type="sibTrans" cxnId="{C67094FA-61BD-4C84-8574-F5CCFACE2595}">
      <dgm:prSet/>
      <dgm:spPr/>
      <dgm:t>
        <a:bodyPr/>
        <a:lstStyle/>
        <a:p>
          <a:endParaRPr lang="en-US">
            <a:latin typeface="Arial" panose="020B0604020202020204" pitchFamily="34" charset="0"/>
            <a:cs typeface="Arial" panose="020B0604020202020204" pitchFamily="34" charset="0"/>
          </a:endParaRPr>
        </a:p>
      </dgm:t>
    </dgm:pt>
    <dgm:pt modelId="{80F0B496-0ADE-4C13-921F-ECC941009888}">
      <dgm:prSet phldrT="[Text]" custT="1"/>
      <dgm:spPr/>
      <dgm:t>
        <a:bodyPr/>
        <a:lstStyle/>
        <a:p>
          <a:pPr rtl="0"/>
          <a:r>
            <a:rPr lang="es-ES" sz="1200" dirty="0">
              <a:solidFill>
                <a:srgbClr val="323643"/>
              </a:solidFill>
              <a:latin typeface="Arial" panose="020B0604020202020204" pitchFamily="34" charset="0"/>
              <a:ea typeface="Helvetica Neue Light"/>
              <a:cs typeface="Arial" panose="020B0604020202020204" pitchFamily="34" charset="0"/>
              <a:sym typeface="Helvetica Neue Light"/>
            </a:rPr>
            <a:t>Documentación relativa al transporte, alojamiento </a:t>
          </a:r>
          <a:br>
            <a:rPr lang="es-ES" sz="1200" dirty="0">
              <a:solidFill>
                <a:srgbClr val="323643"/>
              </a:solidFill>
              <a:latin typeface="Arial" panose="020B0604020202020204" pitchFamily="34" charset="0"/>
              <a:ea typeface="Helvetica Neue Light"/>
              <a:cs typeface="Arial" panose="020B0604020202020204" pitchFamily="34" charset="0"/>
              <a:sym typeface="Helvetica Neue Light"/>
            </a:rPr>
          </a:br>
          <a:r>
            <a:rPr lang="es-ES" sz="1200" dirty="0">
              <a:solidFill>
                <a:srgbClr val="323643"/>
              </a:solidFill>
              <a:latin typeface="Arial" panose="020B0604020202020204" pitchFamily="34" charset="0"/>
              <a:ea typeface="Helvetica Neue Light"/>
              <a:cs typeface="Arial" panose="020B0604020202020204" pitchFamily="34" charset="0"/>
              <a:sym typeface="Helvetica Neue Light"/>
            </a:rPr>
            <a:t>y comida.</a:t>
          </a:r>
          <a:endParaRPr lang="en-US" sz="1200" b="0" dirty="0">
            <a:solidFill>
              <a:schemeClr val="tx1"/>
            </a:solidFill>
            <a:latin typeface="Arial" panose="020B0604020202020204" pitchFamily="34" charset="0"/>
            <a:cs typeface="Arial" panose="020B0604020202020204" pitchFamily="34" charset="0"/>
          </a:endParaRPr>
        </a:p>
      </dgm:t>
    </dgm:pt>
    <dgm:pt modelId="{A1222F84-164B-48D1-9B6E-3F08018B758F}" type="parTrans" cxnId="{7E6D1CE8-F355-403B-99AB-26BE2E3B6963}">
      <dgm:prSet/>
      <dgm:spPr/>
      <dgm:t>
        <a:bodyPr/>
        <a:lstStyle/>
        <a:p>
          <a:endParaRPr lang="en-US">
            <a:latin typeface="Arial" panose="020B0604020202020204" pitchFamily="34" charset="0"/>
            <a:cs typeface="Arial" panose="020B0604020202020204" pitchFamily="34" charset="0"/>
          </a:endParaRPr>
        </a:p>
      </dgm:t>
    </dgm:pt>
    <dgm:pt modelId="{E3AC64C9-4732-4E73-9D67-15938A129625}" type="sibTrans" cxnId="{7E6D1CE8-F355-403B-99AB-26BE2E3B6963}">
      <dgm:prSet/>
      <dgm:spPr/>
      <dgm:t>
        <a:bodyPr/>
        <a:lstStyle/>
        <a:p>
          <a:endParaRPr lang="en-US">
            <a:latin typeface="Arial" panose="020B0604020202020204" pitchFamily="34" charset="0"/>
            <a:cs typeface="Arial" panose="020B0604020202020204" pitchFamily="34" charset="0"/>
          </a:endParaRPr>
        </a:p>
      </dgm:t>
    </dgm:pt>
    <dgm:pt modelId="{F0987542-6049-44E4-B7A5-12F97F18C521}">
      <dgm:prSet phldrT="[Text]" custT="1"/>
      <dgm:spPr/>
      <dgm:t>
        <a:bodyPr/>
        <a:lstStyle/>
        <a:p>
          <a:pPr rtl="0"/>
          <a:r>
            <a:rPr lang="es-ES" sz="1200" dirty="0">
              <a:solidFill>
                <a:srgbClr val="323643"/>
              </a:solidFill>
              <a:latin typeface="Arial" panose="020B0604020202020204" pitchFamily="34" charset="0"/>
              <a:ea typeface="Helvetica Neue Light"/>
              <a:cs typeface="Arial" panose="020B0604020202020204" pitchFamily="34" charset="0"/>
              <a:sym typeface="Helvetica Neue Light"/>
            </a:rPr>
            <a:t>En el caso de un evento o una conferencia, las listas de asistentes, imágenes de cabinas, etc.</a:t>
          </a:r>
          <a:endParaRPr lang="en-US" sz="1200" b="0" dirty="0">
            <a:solidFill>
              <a:schemeClr val="tx1"/>
            </a:solidFill>
            <a:latin typeface="Arial" panose="020B0604020202020204" pitchFamily="34" charset="0"/>
            <a:cs typeface="Arial" panose="020B0604020202020204" pitchFamily="34" charset="0"/>
          </a:endParaRPr>
        </a:p>
      </dgm:t>
    </dgm:pt>
    <dgm:pt modelId="{4D709E12-098A-4515-AA68-CDCCBF5A11C3}" type="parTrans" cxnId="{FA2B6AB7-E9C3-441A-AB45-39375863C3AA}">
      <dgm:prSet/>
      <dgm:spPr/>
      <dgm:t>
        <a:bodyPr/>
        <a:lstStyle/>
        <a:p>
          <a:endParaRPr lang="en-US">
            <a:latin typeface="Arial" panose="020B0604020202020204" pitchFamily="34" charset="0"/>
            <a:cs typeface="Arial" panose="020B0604020202020204" pitchFamily="34" charset="0"/>
          </a:endParaRPr>
        </a:p>
      </dgm:t>
    </dgm:pt>
    <dgm:pt modelId="{886FCEE0-BF7F-470D-B6F9-E8D9CB3FA985}" type="sibTrans" cxnId="{FA2B6AB7-E9C3-441A-AB45-39375863C3AA}">
      <dgm:prSet/>
      <dgm:spPr/>
      <dgm:t>
        <a:bodyPr/>
        <a:lstStyle/>
        <a:p>
          <a:endParaRPr lang="en-US">
            <a:latin typeface="Arial" panose="020B0604020202020204" pitchFamily="34" charset="0"/>
            <a:cs typeface="Arial" panose="020B0604020202020204" pitchFamily="34" charset="0"/>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es-ES" sz="1400" dirty="0">
              <a:solidFill>
                <a:srgbClr val="323643"/>
              </a:solidFill>
              <a:latin typeface="Arial" panose="020B0604020202020204" pitchFamily="34" charset="0"/>
              <a:ea typeface="Helvetica Neue Light"/>
              <a:cs typeface="Arial" panose="020B0604020202020204" pitchFamily="34" charset="0"/>
              <a:sym typeface="Helvetica Neue Light"/>
            </a:rPr>
            <a:t>Acuerdos con operadores logísticos / despachantes / agentes de aduana.</a:t>
          </a:r>
          <a:endParaRPr lang="en-US" sz="1400" b="0" dirty="0">
            <a:solidFill>
              <a:schemeClr val="tx1"/>
            </a:solidFill>
            <a:latin typeface="Arial" panose="020B0604020202020204" pitchFamily="34" charset="0"/>
            <a:cs typeface="Arial"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80F0B496-0ADE-4C13-921F-ECC941009888}">
      <dgm:prSet phldrT="[Text]" custT="1"/>
      <dgm:spPr/>
      <dgm:t>
        <a:bodyPr/>
        <a:lstStyle/>
        <a:p>
          <a:pPr rtl="0"/>
          <a:r>
            <a:rPr lang="es-ES" sz="1400" dirty="0">
              <a:solidFill>
                <a:srgbClr val="323643"/>
              </a:solidFill>
              <a:latin typeface="Arial" panose="020B0604020202020204" pitchFamily="34" charset="0"/>
              <a:ea typeface="Helvetica Neue Light"/>
              <a:cs typeface="Arial" panose="020B0604020202020204" pitchFamily="34" charset="0"/>
              <a:sym typeface="Helvetica Neue Light"/>
            </a:rPr>
            <a:t>Recibos y facturas de aduana/logística.</a:t>
          </a:r>
          <a:endParaRPr lang="en-US" sz="1400" b="0" dirty="0">
            <a:solidFill>
              <a:schemeClr val="tx1"/>
            </a:solidFill>
            <a:latin typeface="Arial" panose="020B0604020202020204" pitchFamily="34" charset="0"/>
            <a:cs typeface="Arial" panose="020B0604020202020204" pitchFamily="34" charset="0"/>
          </a:endParaRPr>
        </a:p>
      </dgm:t>
    </dgm:pt>
    <dgm:pt modelId="{A1222F84-164B-48D1-9B6E-3F08018B758F}" type="parTrans" cxnId="{7E6D1CE8-F355-403B-99AB-26BE2E3B6963}">
      <dgm:prSet/>
      <dgm:spPr/>
      <dgm:t>
        <a:bodyPr/>
        <a:lstStyle/>
        <a:p>
          <a:endParaRPr lang="en-US">
            <a:latin typeface="Arial" panose="020B0604020202020204" pitchFamily="34" charset="0"/>
            <a:cs typeface="Arial" panose="020B0604020202020204" pitchFamily="34" charset="0"/>
          </a:endParaRPr>
        </a:p>
      </dgm:t>
    </dgm:pt>
    <dgm:pt modelId="{E3AC64C9-4732-4E73-9D67-15938A129625}" type="sibTrans" cxnId="{7E6D1CE8-F355-403B-99AB-26BE2E3B6963}">
      <dgm:prSet/>
      <dgm:spPr/>
      <dgm:t>
        <a:bodyPr/>
        <a:lstStyle/>
        <a:p>
          <a:endParaRPr lang="en-US">
            <a:latin typeface="Arial" panose="020B0604020202020204" pitchFamily="34" charset="0"/>
            <a:cs typeface="Arial" panose="020B0604020202020204" pitchFamily="34" charset="0"/>
          </a:endParaRPr>
        </a:p>
      </dgm:t>
    </dgm:pt>
    <dgm:pt modelId="{F0987542-6049-44E4-B7A5-12F97F18C521}">
      <dgm:prSet phldrT="[Text]" custT="1"/>
      <dgm:spPr/>
      <dgm:t>
        <a:bodyPr/>
        <a:lstStyle/>
        <a:p>
          <a:pPr rtl="0"/>
          <a:r>
            <a:rPr lang="es-ES" sz="1400" dirty="0">
              <a:solidFill>
                <a:srgbClr val="323643"/>
              </a:solidFill>
              <a:latin typeface="Arial" panose="020B0604020202020204" pitchFamily="34" charset="0"/>
              <a:ea typeface="Helvetica Neue Light"/>
              <a:cs typeface="Arial" panose="020B0604020202020204" pitchFamily="34" charset="0"/>
              <a:sym typeface="Helvetica Neue Light"/>
            </a:rPr>
            <a:t>Formularios de aduana y listas de precios.</a:t>
          </a:r>
          <a:endParaRPr lang="en-US" sz="1400" b="0" dirty="0">
            <a:solidFill>
              <a:schemeClr val="tx1"/>
            </a:solidFill>
            <a:latin typeface="Arial" panose="020B0604020202020204" pitchFamily="34" charset="0"/>
            <a:cs typeface="Arial" panose="020B0604020202020204" pitchFamily="34" charset="0"/>
          </a:endParaRPr>
        </a:p>
      </dgm:t>
    </dgm:pt>
    <dgm:pt modelId="{4D709E12-098A-4515-AA68-CDCCBF5A11C3}" type="parTrans" cxnId="{FA2B6AB7-E9C3-441A-AB45-39375863C3AA}">
      <dgm:prSet/>
      <dgm:spPr/>
      <dgm:t>
        <a:bodyPr/>
        <a:lstStyle/>
        <a:p>
          <a:endParaRPr lang="en-US">
            <a:latin typeface="Arial" panose="020B0604020202020204" pitchFamily="34" charset="0"/>
            <a:cs typeface="Arial" panose="020B0604020202020204" pitchFamily="34" charset="0"/>
          </a:endParaRPr>
        </a:p>
      </dgm:t>
    </dgm:pt>
    <dgm:pt modelId="{886FCEE0-BF7F-470D-B6F9-E8D9CB3FA985}" type="sibTrans" cxnId="{FA2B6AB7-E9C3-441A-AB45-39375863C3AA}">
      <dgm:prSet/>
      <dgm:spPr/>
      <dgm:t>
        <a:bodyPr/>
        <a:lstStyle/>
        <a:p>
          <a:endParaRPr lang="en-US">
            <a:latin typeface="Arial" panose="020B0604020202020204" pitchFamily="34" charset="0"/>
            <a:cs typeface="Arial" panose="020B0604020202020204" pitchFamily="34" charset="0"/>
          </a:endParaRPr>
        </a:p>
      </dgm:t>
    </dgm:pt>
    <dgm:pt modelId="{C25EB313-CDC5-49DF-B799-F73E98AD6985}">
      <dgm:prSet phldrT="[Text]" custT="1"/>
      <dgm:spPr/>
      <dgm:t>
        <a:bodyPr/>
        <a:lstStyle/>
        <a:p>
          <a:pPr rtl="0"/>
          <a:r>
            <a:rPr lang="es-ES" sz="1400" dirty="0">
              <a:solidFill>
                <a:srgbClr val="323643"/>
              </a:solidFill>
              <a:latin typeface="Arial" panose="020B0604020202020204" pitchFamily="34" charset="0"/>
              <a:ea typeface="Helvetica Neue Light"/>
              <a:cs typeface="Arial" panose="020B0604020202020204" pitchFamily="34" charset="0"/>
              <a:sym typeface="Helvetica Neue Light"/>
            </a:rPr>
            <a:t>Formularios de pagos por transferencia/giro bancario realizados por terceros.</a:t>
          </a:r>
          <a:endParaRPr lang="en-US" sz="1400" b="0" dirty="0">
            <a:solidFill>
              <a:schemeClr val="tx1"/>
            </a:solidFill>
            <a:latin typeface="Arial" panose="020B0604020202020204" pitchFamily="34" charset="0"/>
            <a:cs typeface="Arial" panose="020B0604020202020204" pitchFamily="34" charset="0"/>
          </a:endParaRPr>
        </a:p>
      </dgm:t>
    </dgm:pt>
    <dgm:pt modelId="{9A1531E9-FA47-4A88-862E-663D76FC25CC}" type="parTrans" cxnId="{AFA61C07-1DE3-4F2A-9E05-C0672BDC99DA}">
      <dgm:prSet/>
      <dgm:spPr/>
      <dgm:t>
        <a:bodyPr/>
        <a:lstStyle/>
        <a:p>
          <a:endParaRPr lang="en-US">
            <a:latin typeface="Arial" panose="020B0604020202020204" pitchFamily="34" charset="0"/>
            <a:cs typeface="Arial" panose="020B0604020202020204" pitchFamily="34" charset="0"/>
          </a:endParaRPr>
        </a:p>
      </dgm:t>
    </dgm:pt>
    <dgm:pt modelId="{2A0921D2-9A6E-4475-B180-8B56AB17F9F4}" type="sibTrans" cxnId="{AFA61C07-1DE3-4F2A-9E05-C0672BDC99DA}">
      <dgm:prSet/>
      <dgm:spPr/>
      <dgm:t>
        <a:bodyPr/>
        <a:lstStyle/>
        <a:p>
          <a:endParaRPr lang="en-US">
            <a:latin typeface="Arial" panose="020B0604020202020204" pitchFamily="34" charset="0"/>
            <a:cs typeface="Arial" panose="020B0604020202020204" pitchFamily="34" charset="0"/>
          </a:endParaRPr>
        </a:p>
      </dgm:t>
    </dgm:pt>
    <dgm:pt modelId="{726F3B80-F250-494F-9D5F-489F9AD80326}">
      <dgm:prSet phldrT="[Text]" custT="1"/>
      <dgm:spPr/>
      <dgm:t>
        <a:bodyPr/>
        <a:lstStyle/>
        <a:p>
          <a:r>
            <a:rPr lang="es-ES" sz="1400" spc="-10" baseline="0" dirty="0">
              <a:solidFill>
                <a:srgbClr val="323643"/>
              </a:solidFill>
              <a:latin typeface="Arial" panose="020B0604020202020204" pitchFamily="34" charset="0"/>
              <a:ea typeface="Helvetica Neue Light"/>
              <a:cs typeface="Arial" panose="020B0604020202020204" pitchFamily="34" charset="0"/>
              <a:sym typeface="Helvetica Neue Light"/>
            </a:rPr>
            <a:t>Recibos de impuestos emitidos por el gobierno.</a:t>
          </a:r>
          <a:endParaRPr lang="en-US" sz="1400" b="0" spc="-10" baseline="0" dirty="0">
            <a:solidFill>
              <a:schemeClr val="tx1"/>
            </a:solidFill>
            <a:latin typeface="Arial" panose="020B0604020202020204" pitchFamily="34" charset="0"/>
            <a:cs typeface="Arial" panose="020B0604020202020204" pitchFamily="34" charset="0"/>
          </a:endParaRPr>
        </a:p>
      </dgm:t>
    </dgm:pt>
    <dgm:pt modelId="{F7894FE3-27CF-4E6D-8168-84A1DA2A44B5}" type="parTrans" cxnId="{D96962CA-F074-4C55-9BF7-25B4654C60AA}">
      <dgm:prSet/>
      <dgm:spPr/>
      <dgm:t>
        <a:bodyPr/>
        <a:lstStyle/>
        <a:p>
          <a:endParaRPr lang="en-US">
            <a:latin typeface="Arial" panose="020B0604020202020204" pitchFamily="34" charset="0"/>
            <a:cs typeface="Arial" panose="020B0604020202020204" pitchFamily="34" charset="0"/>
          </a:endParaRPr>
        </a:p>
      </dgm:t>
    </dgm:pt>
    <dgm:pt modelId="{EC8C96D5-E438-428E-BBF5-D29EE7038221}" type="sibTrans" cxnId="{D96962CA-F074-4C55-9BF7-25B4654C60AA}">
      <dgm:prSet/>
      <dgm:spPr/>
      <dgm:t>
        <a:bodyPr/>
        <a:lstStyle/>
        <a:p>
          <a:endParaRPr lang="en-US">
            <a:latin typeface="Arial" panose="020B0604020202020204" pitchFamily="34" charset="0"/>
            <a:cs typeface="Arial" panose="020B0604020202020204" pitchFamily="34" charset="0"/>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0" presStyleCnt="5"/>
      <dgm:spPr/>
    </dgm:pt>
    <dgm:pt modelId="{F6B4960C-269A-4DA0-BFA1-C46DA117F135}" type="pres">
      <dgm:prSet presAssocID="{80F0B496-0ADE-4C13-921F-ECC941009888}" presName="parentText" presStyleLbl="node1" presStyleIdx="1"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1"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1" presStyleCnt="5"/>
      <dgm:spPr/>
    </dgm:pt>
    <dgm:pt modelId="{084A36D4-7C52-45C1-A7A0-881EB368F1CA}" type="pres">
      <dgm:prSet presAssocID="{F0987542-6049-44E4-B7A5-12F97F18C521}" presName="parentText" presStyleLbl="node1" presStyleIdx="2"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2"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2" presStyleCnt="5"/>
      <dgm:spPr/>
    </dgm:pt>
    <dgm:pt modelId="{5FE01B31-E35D-46D1-9C14-C6695F3C2865}" type="pres">
      <dgm:prSet presAssocID="{C25EB313-CDC5-49DF-B799-F73E98AD6985}" presName="parentText" presStyleLbl="node1" presStyleIdx="3"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3" presStyleCnt="5">
        <dgm:presLayoutVars>
          <dgm:bulletEnabled val="1"/>
        </dgm:presLayoutVars>
      </dgm:prSet>
      <dgm:spPr/>
    </dgm:pt>
    <dgm:pt modelId="{A064B09F-F3D8-4649-84B3-9830A4D4C622}" type="pres">
      <dgm:prSet presAssocID="{2A0921D2-9A6E-4475-B180-8B56AB17F9F4}" presName="spaceBetweenRectangles" presStyleCnt="0"/>
      <dgm:spPr/>
    </dgm:pt>
    <dgm:pt modelId="{61C26EA7-8D28-4ECB-86D7-98B19D2F28B1}" type="pres">
      <dgm:prSet presAssocID="{726F3B80-F250-494F-9D5F-489F9AD80326}" presName="parentLin" presStyleCnt="0"/>
      <dgm:spPr/>
    </dgm:pt>
    <dgm:pt modelId="{9FE87002-DD43-4C1B-8C51-C34425192DC6}" type="pres">
      <dgm:prSet presAssocID="{726F3B80-F250-494F-9D5F-489F9AD80326}" presName="parentLeftMargin" presStyleLbl="node1" presStyleIdx="3" presStyleCnt="5"/>
      <dgm:spPr/>
    </dgm:pt>
    <dgm:pt modelId="{BD073609-C775-4A06-941E-58D911080D2E}" type="pres">
      <dgm:prSet presAssocID="{726F3B80-F250-494F-9D5F-489F9AD80326}" presName="parentText" presStyleLbl="node1" presStyleIdx="4" presStyleCnt="5">
        <dgm:presLayoutVars>
          <dgm:chMax val="0"/>
          <dgm:bulletEnabled val="1"/>
        </dgm:presLayoutVars>
      </dgm:prSet>
      <dgm:spPr/>
    </dgm:pt>
    <dgm:pt modelId="{D50E3F98-FC6F-45D6-9FA8-AAC5899DECF7}" type="pres">
      <dgm:prSet presAssocID="{726F3B80-F250-494F-9D5F-489F9AD80326}" presName="negativeSpace" presStyleCnt="0"/>
      <dgm:spPr/>
    </dgm:pt>
    <dgm:pt modelId="{ED05F942-03FB-4D69-8D2F-41F08061714C}" type="pres">
      <dgm:prSet presAssocID="{726F3B80-F250-494F-9D5F-489F9AD80326}"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3"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1170E08C-2903-4613-B9EA-F16CAB063331}" type="presOf" srcId="{726F3B80-F250-494F-9D5F-489F9AD80326}" destId="{9FE87002-DD43-4C1B-8C51-C34425192DC6}" srcOrd="0" destOrd="0" presId="urn:microsoft.com/office/officeart/2005/8/layout/list1"/>
    <dgm:cxn modelId="{62C2D0A0-4C1F-4C50-B4A7-A86CB1CEA4AF}" type="presOf" srcId="{726F3B80-F250-494F-9D5F-489F9AD80326}" destId="{BD073609-C775-4A06-941E-58D911080D2E}" srcOrd="1" destOrd="0" presId="urn:microsoft.com/office/officeart/2005/8/layout/list1"/>
    <dgm:cxn modelId="{FA2B6AB7-E9C3-441A-AB45-39375863C3AA}" srcId="{10F170F5-E08A-484D-845F-E99C04F0B315}" destId="{F0987542-6049-44E4-B7A5-12F97F18C521}" srcOrd="2" destOrd="0" parTransId="{4D709E12-098A-4515-AA68-CDCCBF5A11C3}" sibTransId="{886FCEE0-BF7F-470D-B6F9-E8D9CB3FA985}"/>
    <dgm:cxn modelId="{C96AF9C3-2EDA-4FAA-99CC-4BF8FF546B55}" type="presOf" srcId="{F7A92A51-F6C3-4A71-9D42-ED3C02228350}" destId="{CD3869D7-6E51-4593-9E64-CA9D8C831027}" srcOrd="1" destOrd="0" presId="urn:microsoft.com/office/officeart/2005/8/layout/list1"/>
    <dgm:cxn modelId="{D96962CA-F074-4C55-9BF7-25B4654C60AA}" srcId="{10F170F5-E08A-484D-845F-E99C04F0B315}" destId="{726F3B80-F250-494F-9D5F-489F9AD80326}" srcOrd="4" destOrd="0" parTransId="{F7894FE3-27CF-4E6D-8168-84A1DA2A44B5}" sibTransId="{EC8C96D5-E438-428E-BBF5-D29EE703822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1" destOrd="0" parTransId="{A1222F84-164B-48D1-9B6E-3F08018B758F}" sibTransId="{E3AC64C9-4732-4E73-9D67-15938A129625}"/>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1F3A9326-7561-4F3D-8F05-8A8CA10B87DD}" type="presParOf" srcId="{E038EFFE-576B-4CA2-8D1E-3BD745363868}" destId="{A2FF7370-3888-42D2-B3A3-47E6A66A4CCC}" srcOrd="4"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5" destOrd="0" presId="urn:microsoft.com/office/officeart/2005/8/layout/list1"/>
    <dgm:cxn modelId="{6C109116-34B5-48A6-A1CF-6935301ACDFE}" type="presParOf" srcId="{E038EFFE-576B-4CA2-8D1E-3BD745363868}" destId="{964B1CAA-740C-4B1D-8079-14780519B15C}" srcOrd="6" destOrd="0" presId="urn:microsoft.com/office/officeart/2005/8/layout/list1"/>
    <dgm:cxn modelId="{702E4417-7953-41F9-8545-4B0863DAD03A}" type="presParOf" srcId="{E038EFFE-576B-4CA2-8D1E-3BD745363868}" destId="{F34ED29D-7EA1-4703-97F6-CE9B4460FA50}" srcOrd="7" destOrd="0" presId="urn:microsoft.com/office/officeart/2005/8/layout/list1"/>
    <dgm:cxn modelId="{AABC3A20-B99D-4392-9A77-D4C58B92F18E}" type="presParOf" srcId="{E038EFFE-576B-4CA2-8D1E-3BD745363868}" destId="{2DD8A48C-3176-4478-AE84-0B659B52D034}" srcOrd="8"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9" destOrd="0" presId="urn:microsoft.com/office/officeart/2005/8/layout/list1"/>
    <dgm:cxn modelId="{60EB41CE-87D2-45BB-9F74-162D9E7A1CE2}" type="presParOf" srcId="{E038EFFE-576B-4CA2-8D1E-3BD745363868}" destId="{D3C3F21D-4E79-4A3B-B602-2608723015CF}" srcOrd="10" destOrd="0" presId="urn:microsoft.com/office/officeart/2005/8/layout/list1"/>
    <dgm:cxn modelId="{987D5896-8132-43A0-AE34-FE0D0C52623F}" type="presParOf" srcId="{E038EFFE-576B-4CA2-8D1E-3BD745363868}" destId="{D0BC0DBF-83BD-40E9-B792-87849EA39230}" srcOrd="11" destOrd="0" presId="urn:microsoft.com/office/officeart/2005/8/layout/list1"/>
    <dgm:cxn modelId="{E7D1E888-FE05-412C-A6D4-AA31C7C6D873}" type="presParOf" srcId="{E038EFFE-576B-4CA2-8D1E-3BD745363868}" destId="{31823664-BA03-41CD-8281-C01F97916B93}" srcOrd="12"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3" destOrd="0" presId="urn:microsoft.com/office/officeart/2005/8/layout/list1"/>
    <dgm:cxn modelId="{833AA06E-B4BF-4291-81F0-27779CDE9D81}" type="presParOf" srcId="{E038EFFE-576B-4CA2-8D1E-3BD745363868}" destId="{49221F59-A09D-46F9-BF14-A3CA851DDD80}" srcOrd="14" destOrd="0" presId="urn:microsoft.com/office/officeart/2005/8/layout/list1"/>
    <dgm:cxn modelId="{F0893E51-5912-4490-BD64-7B732EADE570}" type="presParOf" srcId="{E038EFFE-576B-4CA2-8D1E-3BD745363868}" destId="{A064B09F-F3D8-4649-84B3-9830A4D4C622}" srcOrd="15" destOrd="0" presId="urn:microsoft.com/office/officeart/2005/8/layout/list1"/>
    <dgm:cxn modelId="{680C7F92-8105-40FB-B6F4-262EC50B99E4}" type="presParOf" srcId="{E038EFFE-576B-4CA2-8D1E-3BD745363868}" destId="{61C26EA7-8D28-4ECB-86D7-98B19D2F28B1}" srcOrd="16" destOrd="0" presId="urn:microsoft.com/office/officeart/2005/8/layout/list1"/>
    <dgm:cxn modelId="{115D579B-E055-44E8-9936-108A4A85DF1C}" type="presParOf" srcId="{61C26EA7-8D28-4ECB-86D7-98B19D2F28B1}" destId="{9FE87002-DD43-4C1B-8C51-C34425192DC6}" srcOrd="0" destOrd="0" presId="urn:microsoft.com/office/officeart/2005/8/layout/list1"/>
    <dgm:cxn modelId="{A48E6DC1-A7F5-4D04-AE4C-BA73682AD089}" type="presParOf" srcId="{61C26EA7-8D28-4ECB-86D7-98B19D2F28B1}" destId="{BD073609-C775-4A06-941E-58D911080D2E}" srcOrd="1" destOrd="0" presId="urn:microsoft.com/office/officeart/2005/8/layout/list1"/>
    <dgm:cxn modelId="{2B7D5DFD-976F-42C3-A070-BE913C2D7CD7}" type="presParOf" srcId="{E038EFFE-576B-4CA2-8D1E-3BD745363868}" destId="{D50E3F98-FC6F-45D6-9FA8-AAC5899DECF7}" srcOrd="17" destOrd="0" presId="urn:microsoft.com/office/officeart/2005/8/layout/list1"/>
    <dgm:cxn modelId="{A77AF151-8D54-4BBA-B10F-4FE28D5026D6}" type="presParOf" srcId="{E038EFFE-576B-4CA2-8D1E-3BD745363868}" destId="{ED05F942-03FB-4D69-8D2F-41F08061714C}"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es-ES" sz="1400" dirty="0">
              <a:solidFill>
                <a:srgbClr val="323643"/>
              </a:solidFill>
              <a:latin typeface="Arial" panose="020B0604020202020204" pitchFamily="34" charset="0"/>
              <a:ea typeface="Helvetica Neue Light"/>
              <a:cs typeface="Arial" panose="020B0604020202020204" pitchFamily="34" charset="0"/>
              <a:sym typeface="Helvetica Neue Light"/>
            </a:rPr>
            <a:t>Órdenes de compra del cliente.</a:t>
          </a:r>
          <a:endParaRPr lang="en-US" sz="1400" b="0" dirty="0">
            <a:solidFill>
              <a:schemeClr val="tx1"/>
            </a:solidFill>
            <a:latin typeface="Arial" panose="020B0604020202020204" pitchFamily="34" charset="0"/>
            <a:cs typeface="Arial"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CAA791F0-5C40-4967-A6FC-6C122F174CDA}">
      <dgm:prSet phldrT="[Text]" custT="1"/>
      <dgm:spPr/>
      <dgm:t>
        <a:bodyPr/>
        <a:lstStyle/>
        <a:p>
          <a:pPr rtl="0"/>
          <a:r>
            <a:rPr lang="es-ES" sz="1400" dirty="0">
              <a:solidFill>
                <a:srgbClr val="323643"/>
              </a:solidFill>
              <a:latin typeface="Arial" panose="020B0604020202020204" pitchFamily="34" charset="0"/>
              <a:ea typeface="Helvetica Neue Light"/>
              <a:cs typeface="Arial" panose="020B0604020202020204" pitchFamily="34" charset="0"/>
              <a:sym typeface="Helvetica Neue Light"/>
            </a:rPr>
            <a:t>Facturas de venta.</a:t>
          </a:r>
          <a:endParaRPr lang="en-US" sz="1400" b="0" dirty="0">
            <a:solidFill>
              <a:schemeClr val="tx1"/>
            </a:solidFill>
            <a:latin typeface="Arial" panose="020B0604020202020204" pitchFamily="34" charset="0"/>
            <a:cs typeface="Arial" panose="020B0604020202020204" pitchFamily="34" charset="0"/>
          </a:endParaRPr>
        </a:p>
      </dgm:t>
    </dgm:pt>
    <dgm:pt modelId="{ECD037A9-E22C-4CA5-8929-30B6CBEFAD3B}" type="parTrans" cxnId="{C67094FA-61BD-4C84-8574-F5CCFACE2595}">
      <dgm:prSet/>
      <dgm:spPr/>
      <dgm:t>
        <a:bodyPr/>
        <a:lstStyle/>
        <a:p>
          <a:endParaRPr lang="en-US">
            <a:latin typeface="Arial" panose="020B0604020202020204" pitchFamily="34" charset="0"/>
            <a:cs typeface="Arial" panose="020B0604020202020204" pitchFamily="34" charset="0"/>
          </a:endParaRPr>
        </a:p>
      </dgm:t>
    </dgm:pt>
    <dgm:pt modelId="{0162DE3B-D570-4497-8CB5-5BE992CFB326}" type="sibTrans" cxnId="{C67094FA-61BD-4C84-8574-F5CCFACE2595}">
      <dgm:prSet/>
      <dgm:spPr/>
      <dgm:t>
        <a:bodyPr/>
        <a:lstStyle/>
        <a:p>
          <a:endParaRPr lang="en-US">
            <a:latin typeface="Arial" panose="020B0604020202020204" pitchFamily="34" charset="0"/>
            <a:cs typeface="Arial" panose="020B0604020202020204" pitchFamily="34" charset="0"/>
          </a:endParaRPr>
        </a:p>
      </dgm:t>
    </dgm:pt>
    <dgm:pt modelId="{80F0B496-0ADE-4C13-921F-ECC941009888}">
      <dgm:prSet phldrT="[Text]" custT="1"/>
      <dgm:spPr/>
      <dgm:t>
        <a:bodyPr/>
        <a:lstStyle/>
        <a:p>
          <a:pPr rtl="0"/>
          <a:r>
            <a:rPr lang="es-ES" sz="1400" dirty="0">
              <a:solidFill>
                <a:srgbClr val="323643"/>
              </a:solidFill>
              <a:latin typeface="Arial" panose="020B0604020202020204" pitchFamily="34" charset="0"/>
              <a:ea typeface="Helvetica Neue Light"/>
              <a:cs typeface="Arial" panose="020B0604020202020204" pitchFamily="34" charset="0"/>
              <a:sym typeface="Helvetica Neue Light"/>
            </a:rPr>
            <a:t>Documentación de envío.</a:t>
          </a:r>
          <a:endParaRPr lang="en-US" sz="1400" b="0" dirty="0">
            <a:solidFill>
              <a:schemeClr val="tx1"/>
            </a:solidFill>
            <a:latin typeface="Arial" panose="020B0604020202020204" pitchFamily="34" charset="0"/>
            <a:cs typeface="Arial" panose="020B0604020202020204" pitchFamily="34" charset="0"/>
          </a:endParaRPr>
        </a:p>
      </dgm:t>
    </dgm:pt>
    <dgm:pt modelId="{A1222F84-164B-48D1-9B6E-3F08018B758F}" type="parTrans" cxnId="{7E6D1CE8-F355-403B-99AB-26BE2E3B6963}">
      <dgm:prSet/>
      <dgm:spPr/>
      <dgm:t>
        <a:bodyPr/>
        <a:lstStyle/>
        <a:p>
          <a:endParaRPr lang="en-US">
            <a:latin typeface="Arial" panose="020B0604020202020204" pitchFamily="34" charset="0"/>
            <a:cs typeface="Arial" panose="020B0604020202020204" pitchFamily="34" charset="0"/>
          </a:endParaRPr>
        </a:p>
      </dgm:t>
    </dgm:pt>
    <dgm:pt modelId="{E3AC64C9-4732-4E73-9D67-15938A129625}" type="sibTrans" cxnId="{7E6D1CE8-F355-403B-99AB-26BE2E3B6963}">
      <dgm:prSet/>
      <dgm:spPr/>
      <dgm:t>
        <a:bodyPr/>
        <a:lstStyle/>
        <a:p>
          <a:endParaRPr lang="en-US">
            <a:latin typeface="Arial" panose="020B0604020202020204" pitchFamily="34" charset="0"/>
            <a:cs typeface="Arial" panose="020B0604020202020204" pitchFamily="34" charset="0"/>
          </a:endParaRPr>
        </a:p>
      </dgm:t>
    </dgm:pt>
    <dgm:pt modelId="{F0987542-6049-44E4-B7A5-12F97F18C521}">
      <dgm:prSet phldrT="[Text]" custT="1"/>
      <dgm:spPr/>
      <dgm:t>
        <a:bodyPr/>
        <a:lstStyle/>
        <a:p>
          <a:pPr rtl="0"/>
          <a:r>
            <a:rPr lang="es-ES" sz="1400" dirty="0">
              <a:solidFill>
                <a:srgbClr val="323643"/>
              </a:solidFill>
              <a:latin typeface="Arial" panose="020B0604020202020204" pitchFamily="34" charset="0"/>
              <a:ea typeface="Helvetica Neue Light"/>
              <a:cs typeface="Arial" panose="020B0604020202020204" pitchFamily="34" charset="0"/>
              <a:sym typeface="Helvetica Neue Light"/>
            </a:rPr>
            <a:t>Lista de precios, incluidos los descuentos realizados.</a:t>
          </a:r>
          <a:endParaRPr lang="en-US" sz="1400" b="0" dirty="0">
            <a:solidFill>
              <a:schemeClr val="tx1"/>
            </a:solidFill>
            <a:latin typeface="Arial" panose="020B0604020202020204" pitchFamily="34" charset="0"/>
            <a:cs typeface="Arial" panose="020B0604020202020204" pitchFamily="34" charset="0"/>
          </a:endParaRPr>
        </a:p>
      </dgm:t>
    </dgm:pt>
    <dgm:pt modelId="{4D709E12-098A-4515-AA68-CDCCBF5A11C3}" type="parTrans" cxnId="{FA2B6AB7-E9C3-441A-AB45-39375863C3AA}">
      <dgm:prSet/>
      <dgm:spPr/>
      <dgm:t>
        <a:bodyPr/>
        <a:lstStyle/>
        <a:p>
          <a:endParaRPr lang="en-US">
            <a:latin typeface="Arial" panose="020B0604020202020204" pitchFamily="34" charset="0"/>
            <a:cs typeface="Arial" panose="020B0604020202020204" pitchFamily="34" charset="0"/>
          </a:endParaRPr>
        </a:p>
      </dgm:t>
    </dgm:pt>
    <dgm:pt modelId="{886FCEE0-BF7F-470D-B6F9-E8D9CB3FA985}" type="sibTrans" cxnId="{FA2B6AB7-E9C3-441A-AB45-39375863C3AA}">
      <dgm:prSet/>
      <dgm:spPr/>
      <dgm:t>
        <a:bodyPr/>
        <a:lstStyle/>
        <a:p>
          <a:endParaRPr lang="en-US">
            <a:latin typeface="Arial" panose="020B0604020202020204" pitchFamily="34" charset="0"/>
            <a:cs typeface="Arial" panose="020B0604020202020204" pitchFamily="34" charset="0"/>
          </a:endParaRPr>
        </a:p>
      </dgm:t>
    </dgm:pt>
    <dgm:pt modelId="{C25EB313-CDC5-49DF-B799-F73E98AD6985}">
      <dgm:prSet phldrT="[Text]" custT="1"/>
      <dgm:spPr/>
      <dgm:t>
        <a:bodyPr/>
        <a:lstStyle/>
        <a:p>
          <a:pPr rtl="0"/>
          <a:r>
            <a:rPr lang="es-ES" sz="1400" dirty="0">
              <a:solidFill>
                <a:srgbClr val="323643"/>
              </a:solidFill>
              <a:latin typeface="Arial" panose="020B0604020202020204" pitchFamily="34" charset="0"/>
              <a:ea typeface="Helvetica Neue Light"/>
              <a:cs typeface="Arial" panose="020B0604020202020204" pitchFamily="34" charset="0"/>
              <a:sym typeface="Helvetica Neue Light"/>
            </a:rPr>
            <a:t>Comprobante de pago enviado por el cliente.</a:t>
          </a:r>
          <a:endParaRPr lang="en-US" sz="1400" b="0" dirty="0">
            <a:solidFill>
              <a:schemeClr val="tx1"/>
            </a:solidFill>
            <a:latin typeface="Arial" panose="020B0604020202020204" pitchFamily="34" charset="0"/>
            <a:cs typeface="Arial" panose="020B0604020202020204" pitchFamily="34" charset="0"/>
          </a:endParaRPr>
        </a:p>
      </dgm:t>
    </dgm:pt>
    <dgm:pt modelId="{9A1531E9-FA47-4A88-862E-663D76FC25CC}" type="parTrans" cxnId="{AFA61C07-1DE3-4F2A-9E05-C0672BDC99DA}">
      <dgm:prSet/>
      <dgm:spPr/>
      <dgm:t>
        <a:bodyPr/>
        <a:lstStyle/>
        <a:p>
          <a:endParaRPr lang="en-US">
            <a:latin typeface="Arial" panose="020B0604020202020204" pitchFamily="34" charset="0"/>
            <a:cs typeface="Arial" panose="020B0604020202020204" pitchFamily="34" charset="0"/>
          </a:endParaRPr>
        </a:p>
      </dgm:t>
    </dgm:pt>
    <dgm:pt modelId="{2A0921D2-9A6E-4475-B180-8B56AB17F9F4}" type="sibTrans" cxnId="{AFA61C07-1DE3-4F2A-9E05-C0672BDC99DA}">
      <dgm:prSet/>
      <dgm:spPr/>
      <dgm:t>
        <a:bodyPr/>
        <a:lstStyle/>
        <a:p>
          <a:endParaRPr lang="en-US">
            <a:latin typeface="Arial" panose="020B0604020202020204" pitchFamily="34" charset="0"/>
            <a:cs typeface="Arial" panose="020B0604020202020204" pitchFamily="34" charset="0"/>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5"/>
      <dgm:spPr/>
    </dgm:pt>
    <dgm:pt modelId="{87251E59-AB35-49A0-9F76-4A0F298F518F}" type="pres">
      <dgm:prSet presAssocID="{CAA791F0-5C40-4967-A6FC-6C122F174CDA}" presName="parentText" presStyleLbl="node1" presStyleIdx="1" presStyleCnt="5">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5">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5"/>
      <dgm:spPr/>
    </dgm:pt>
    <dgm:pt modelId="{F6B4960C-269A-4DA0-BFA1-C46DA117F135}" type="pres">
      <dgm:prSet presAssocID="{80F0B496-0ADE-4C13-921F-ECC941009888}" presName="parentText" presStyleLbl="node1" presStyleIdx="2"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5"/>
      <dgm:spPr/>
    </dgm:pt>
    <dgm:pt modelId="{084A36D4-7C52-45C1-A7A0-881EB368F1CA}" type="pres">
      <dgm:prSet presAssocID="{F0987542-6049-44E4-B7A5-12F97F18C521}" presName="parentText" presStyleLbl="node1" presStyleIdx="3"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3" presStyleCnt="5"/>
      <dgm:spPr/>
    </dgm:pt>
    <dgm:pt modelId="{5FE01B31-E35D-46D1-9C14-C6695F3C2865}" type="pres">
      <dgm:prSet presAssocID="{C25EB313-CDC5-49DF-B799-F73E98AD6985}" presName="parentText" presStyleLbl="node1" presStyleIdx="4"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4"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 modelId="{987D5896-8132-43A0-AE34-FE0D0C52623F}" type="presParOf" srcId="{E038EFFE-576B-4CA2-8D1E-3BD745363868}" destId="{D0BC0DBF-83BD-40E9-B792-87849EA39230}" srcOrd="15" destOrd="0" presId="urn:microsoft.com/office/officeart/2005/8/layout/list1"/>
    <dgm:cxn modelId="{E7D1E888-FE05-412C-A6D4-AA31C7C6D873}" type="presParOf" srcId="{E038EFFE-576B-4CA2-8D1E-3BD745363868}" destId="{31823664-BA03-41CD-8281-C01F97916B93}" srcOrd="16"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7" destOrd="0" presId="urn:microsoft.com/office/officeart/2005/8/layout/list1"/>
    <dgm:cxn modelId="{833AA06E-B4BF-4291-81F0-27779CDE9D81}" type="presParOf" srcId="{E038EFFE-576B-4CA2-8D1E-3BD745363868}" destId="{49221F59-A09D-46F9-BF14-A3CA851DDD80}"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3801A3-FC7C-414B-9309-AED6DD77C5F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DD2897F-B2DA-4D4B-BF41-46218636EBA5}">
      <dgm:prSet phldrT="[Text]" custT="1"/>
      <dgm:spPr/>
      <dgm:t>
        <a:bodyPr/>
        <a:lstStyle/>
        <a:p>
          <a:pPr>
            <a:lnSpc>
              <a:spcPct val="100000"/>
            </a:lnSpc>
          </a:pPr>
          <a:r>
            <a:rPr lang="es-ES" sz="2000" b="1" dirty="0">
              <a:solidFill>
                <a:schemeClr val="tx1"/>
              </a:solidFill>
              <a:latin typeface="Arial" panose="020B0604020202020204" pitchFamily="34" charset="0"/>
              <a:cs typeface="Arial" panose="020B0604020202020204" pitchFamily="34" charset="0"/>
            </a:rPr>
            <a:t>Suficiente documentación de respaldo para reflejar </a:t>
          </a:r>
          <a:br>
            <a:rPr lang="es-ES" sz="2000" b="1" dirty="0">
              <a:solidFill>
                <a:schemeClr val="tx1"/>
              </a:solidFill>
              <a:latin typeface="Arial" panose="020B0604020202020204" pitchFamily="34" charset="0"/>
              <a:cs typeface="Arial" panose="020B0604020202020204" pitchFamily="34" charset="0"/>
            </a:rPr>
          </a:br>
          <a:r>
            <a:rPr lang="es-ES" sz="2000" b="1" dirty="0">
              <a:solidFill>
                <a:schemeClr val="tx1"/>
              </a:solidFill>
              <a:latin typeface="Arial" panose="020B0604020202020204" pitchFamily="34" charset="0"/>
              <a:cs typeface="Arial" panose="020B0604020202020204" pitchFamily="34" charset="0"/>
            </a:rPr>
            <a:t>la naturaleza de los productos vendidos y/o los servicios brindados</a:t>
          </a:r>
        </a:p>
      </dgm:t>
    </dgm:pt>
    <dgm:pt modelId="{C1528CF7-A78D-4E90-8D3F-6C524833805D}" type="parTrans" cxnId="{9CCBE55B-C45C-413F-B5DD-B6D73F3FB67F}">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C09CDF41-FC6D-4658-8BB8-4D8442067654}" type="sibTrans" cxnId="{9CCBE55B-C45C-413F-B5DD-B6D73F3FB67F}">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569A83D3-1BB6-4F63-9ECA-909FBE76F06A}">
      <dgm:prSet phldrT="[Text]" custT="1"/>
      <dgm:spPr/>
      <dgm:t>
        <a:bodyPr/>
        <a:lstStyle/>
        <a:p>
          <a:pPr>
            <a:lnSpc>
              <a:spcPct val="100000"/>
            </a:lnSpc>
          </a:pPr>
          <a:r>
            <a:rPr lang="es-ES" sz="2000" b="1" dirty="0">
              <a:solidFill>
                <a:schemeClr val="tx1"/>
              </a:solidFill>
              <a:latin typeface="Arial" panose="020B0604020202020204" pitchFamily="34" charset="0"/>
              <a:cs typeface="Arial" panose="020B0604020202020204" pitchFamily="34" charset="0"/>
            </a:rPr>
            <a:t>Descripción detallada de los servicios brindados</a:t>
          </a:r>
        </a:p>
      </dgm:t>
    </dgm:pt>
    <dgm:pt modelId="{9BCBFEB3-BE27-4704-A8A0-605F6B81014D}" type="parTrans" cxnId="{BD9F53E6-42CF-4D63-BA52-581C3906B3C7}">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341F84FB-1E33-42FB-8CB5-4F1C110DEC84}" type="sibTrans" cxnId="{BD9F53E6-42CF-4D63-BA52-581C3906B3C7}">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C6DB9553-06B6-4792-BD94-E7F0A2637E77}">
      <dgm:prSet phldrT="[Text]" custT="1"/>
      <dgm:spPr/>
      <dgm:t>
        <a:bodyPr/>
        <a:lstStyle/>
        <a:p>
          <a:pPr>
            <a:lnSpc>
              <a:spcPct val="100000"/>
            </a:lnSpc>
          </a:pPr>
          <a:r>
            <a:rPr lang="es-ES" sz="2000" b="1" dirty="0">
              <a:solidFill>
                <a:schemeClr val="tx1"/>
              </a:solidFill>
              <a:latin typeface="Arial" panose="020B0604020202020204" pitchFamily="34" charset="0"/>
              <a:cs typeface="Arial" panose="020B0604020202020204" pitchFamily="34" charset="0"/>
            </a:rPr>
            <a:t>La documentación de respaldo coincide con las tarifas estipuladas en el contrato</a:t>
          </a:r>
        </a:p>
      </dgm:t>
    </dgm:pt>
    <dgm:pt modelId="{703B01EA-76C2-415E-9AAF-0D5FAD81AD46}" type="parTrans" cxnId="{C46DA2CC-F856-470F-8634-D3DEFF2B2DC9}">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9D32D0FF-09B0-44C7-A169-256EA9496951}" type="sibTrans" cxnId="{C46DA2CC-F856-470F-8634-D3DEFF2B2DC9}">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817FCF08-59D6-4A5A-ABC0-A77E388FE907}">
      <dgm:prSet phldrT="[Text]" custT="1"/>
      <dgm:spPr/>
      <dgm:t>
        <a:bodyPr/>
        <a:lstStyle/>
        <a:p>
          <a:pPr>
            <a:lnSpc>
              <a:spcPct val="100000"/>
            </a:lnSpc>
          </a:pPr>
          <a:r>
            <a:rPr lang="es-ES" sz="2000" b="1" dirty="0">
              <a:solidFill>
                <a:schemeClr val="tx1"/>
              </a:solidFill>
              <a:latin typeface="Arial" panose="020B0604020202020204" pitchFamily="34" charset="0"/>
              <a:cs typeface="Arial" panose="020B0604020202020204" pitchFamily="34" charset="0"/>
            </a:rPr>
            <a:t>Los servicios tenían </a:t>
          </a:r>
          <a:br>
            <a:rPr lang="es-ES" sz="2000" b="1" dirty="0">
              <a:solidFill>
                <a:schemeClr val="tx1"/>
              </a:solidFill>
              <a:latin typeface="Arial" panose="020B0604020202020204" pitchFamily="34" charset="0"/>
              <a:cs typeface="Arial" panose="020B0604020202020204" pitchFamily="34" charset="0"/>
            </a:rPr>
          </a:br>
          <a:r>
            <a:rPr lang="es-ES" sz="2000" b="1" dirty="0">
              <a:solidFill>
                <a:schemeClr val="tx1"/>
              </a:solidFill>
              <a:latin typeface="Arial" panose="020B0604020202020204" pitchFamily="34" charset="0"/>
              <a:cs typeface="Arial" panose="020B0604020202020204" pitchFamily="34" charset="0"/>
            </a:rPr>
            <a:t>un objetivo comercial legal y legítimo</a:t>
          </a:r>
        </a:p>
      </dgm:t>
    </dgm:pt>
    <dgm:pt modelId="{3A1EE0EE-0E8C-4FF9-A747-0D8547433E8D}" type="parTrans" cxnId="{38E6FDA1-2EBC-4078-BE09-CA6BBEB2F696}">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753A7CFA-04DA-4DCF-BF9F-5F9FA37D100B}" type="sibTrans" cxnId="{38E6FDA1-2EBC-4078-BE09-CA6BBEB2F696}">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51B58929-7B48-49E8-8957-D4E6A2994950}">
      <dgm:prSet phldrT="[Text]" custT="1"/>
      <dgm:spPr/>
      <dgm:t>
        <a:bodyPr/>
        <a:lstStyle/>
        <a:p>
          <a:pPr>
            <a:lnSpc>
              <a:spcPct val="100000"/>
            </a:lnSpc>
          </a:pPr>
          <a:r>
            <a:rPr lang="en-US" sz="2000" b="1" dirty="0" err="1">
              <a:solidFill>
                <a:schemeClr val="tx1"/>
              </a:solidFill>
              <a:latin typeface="Arial" panose="020B0604020202020204" pitchFamily="34" charset="0"/>
              <a:cs typeface="Arial" panose="020B0604020202020204" pitchFamily="34" charset="0"/>
            </a:rPr>
            <a:t>Aprobación</a:t>
          </a:r>
          <a:r>
            <a:rPr lang="es-ES" sz="2000" b="1" dirty="0">
              <a:solidFill>
                <a:schemeClr val="tx1"/>
              </a:solidFill>
              <a:latin typeface="Arial" panose="020B0604020202020204" pitchFamily="34" charset="0"/>
              <a:cs typeface="Arial" panose="020B0604020202020204" pitchFamily="34" charset="0"/>
            </a:rPr>
            <a:t> documentada </a:t>
          </a:r>
          <a:br>
            <a:rPr lang="es-ES" sz="2000" b="1" dirty="0">
              <a:solidFill>
                <a:schemeClr val="tx1"/>
              </a:solidFill>
              <a:latin typeface="Arial" panose="020B0604020202020204" pitchFamily="34" charset="0"/>
              <a:cs typeface="Arial" panose="020B0604020202020204" pitchFamily="34" charset="0"/>
            </a:rPr>
          </a:br>
          <a:r>
            <a:rPr lang="es-ES" sz="2000" b="1" dirty="0">
              <a:solidFill>
                <a:schemeClr val="tx1"/>
              </a:solidFill>
              <a:latin typeface="Arial" panose="020B0604020202020204" pitchFamily="34" charset="0"/>
              <a:cs typeface="Arial" panose="020B0604020202020204" pitchFamily="34" charset="0"/>
            </a:rPr>
            <a:t>de manera adecuada</a:t>
          </a:r>
        </a:p>
      </dgm:t>
    </dgm:pt>
    <dgm:pt modelId="{A33F112A-74DA-44C1-B209-BA2FD91199E9}" type="parTrans" cxnId="{1F20BAF1-CA0C-4636-A584-DDA7D5C4E89F}">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AF84D842-BAA9-4211-8032-F6EC435A3EB3}" type="sibTrans" cxnId="{1F20BAF1-CA0C-4636-A584-DDA7D5C4E89F}">
      <dgm:prSet/>
      <dgm:spPr/>
      <dgm:t>
        <a:bodyPr/>
        <a:lstStyle/>
        <a:p>
          <a:endParaRPr lang="en-US" sz="2000" b="1">
            <a:solidFill>
              <a:schemeClr val="tx1"/>
            </a:solidFill>
            <a:latin typeface="Arial" panose="020B0604020202020204" pitchFamily="34" charset="0"/>
            <a:cs typeface="Arial" panose="020B0604020202020204" pitchFamily="34" charset="0"/>
          </a:endParaRPr>
        </a:p>
      </dgm:t>
    </dgm:pt>
    <dgm:pt modelId="{DF7DD19D-C028-43E5-8F28-1EC149CFA715}" type="pres">
      <dgm:prSet presAssocID="{793801A3-FC7C-414B-9309-AED6DD77C5F1}" presName="diagram" presStyleCnt="0">
        <dgm:presLayoutVars>
          <dgm:dir/>
          <dgm:resizeHandles val="exact"/>
        </dgm:presLayoutVars>
      </dgm:prSet>
      <dgm:spPr/>
    </dgm:pt>
    <dgm:pt modelId="{9F739392-0686-4D99-A4F0-738CC99D21C4}" type="pres">
      <dgm:prSet presAssocID="{6DD2897F-B2DA-4D4B-BF41-46218636EBA5}" presName="node" presStyleLbl="node1" presStyleIdx="0" presStyleCnt="5">
        <dgm:presLayoutVars>
          <dgm:bulletEnabled val="1"/>
        </dgm:presLayoutVars>
      </dgm:prSet>
      <dgm:spPr/>
    </dgm:pt>
    <dgm:pt modelId="{C7865D4D-E438-4B30-8F72-0531D7529519}" type="pres">
      <dgm:prSet presAssocID="{C09CDF41-FC6D-4658-8BB8-4D8442067654}" presName="sibTrans" presStyleCnt="0"/>
      <dgm:spPr/>
    </dgm:pt>
    <dgm:pt modelId="{86005635-EA5C-446E-8050-9F21630260BF}" type="pres">
      <dgm:prSet presAssocID="{569A83D3-1BB6-4F63-9ECA-909FBE76F06A}" presName="node" presStyleLbl="node1" presStyleIdx="1" presStyleCnt="5">
        <dgm:presLayoutVars>
          <dgm:bulletEnabled val="1"/>
        </dgm:presLayoutVars>
      </dgm:prSet>
      <dgm:spPr/>
    </dgm:pt>
    <dgm:pt modelId="{80B0FEEF-3DD6-4508-832C-5AC60BC168A8}" type="pres">
      <dgm:prSet presAssocID="{341F84FB-1E33-42FB-8CB5-4F1C110DEC84}" presName="sibTrans" presStyleCnt="0"/>
      <dgm:spPr/>
    </dgm:pt>
    <dgm:pt modelId="{3A4B0139-7B44-473C-8CFB-790C4E050A53}" type="pres">
      <dgm:prSet presAssocID="{C6DB9553-06B6-4792-BD94-E7F0A2637E77}" presName="node" presStyleLbl="node1" presStyleIdx="2" presStyleCnt="5">
        <dgm:presLayoutVars>
          <dgm:bulletEnabled val="1"/>
        </dgm:presLayoutVars>
      </dgm:prSet>
      <dgm:spPr/>
    </dgm:pt>
    <dgm:pt modelId="{640F3E1E-7996-443B-BB5C-997E709D56D8}" type="pres">
      <dgm:prSet presAssocID="{9D32D0FF-09B0-44C7-A169-256EA9496951}" presName="sibTrans" presStyleCnt="0"/>
      <dgm:spPr/>
    </dgm:pt>
    <dgm:pt modelId="{24BF7468-F26E-40C6-BB31-529F0529B417}" type="pres">
      <dgm:prSet presAssocID="{817FCF08-59D6-4A5A-ABC0-A77E388FE907}" presName="node" presStyleLbl="node1" presStyleIdx="3" presStyleCnt="5">
        <dgm:presLayoutVars>
          <dgm:bulletEnabled val="1"/>
        </dgm:presLayoutVars>
      </dgm:prSet>
      <dgm:spPr/>
    </dgm:pt>
    <dgm:pt modelId="{3B3BEE83-2ADC-42E5-AF1A-5AEC3951DA59}" type="pres">
      <dgm:prSet presAssocID="{753A7CFA-04DA-4DCF-BF9F-5F9FA37D100B}" presName="sibTrans" presStyleCnt="0"/>
      <dgm:spPr/>
    </dgm:pt>
    <dgm:pt modelId="{9F27EC34-59B5-4FA3-86CB-5845B99CF6F9}" type="pres">
      <dgm:prSet presAssocID="{51B58929-7B48-49E8-8957-D4E6A2994950}" presName="node" presStyleLbl="node1" presStyleIdx="4" presStyleCnt="5">
        <dgm:presLayoutVars>
          <dgm:bulletEnabled val="1"/>
        </dgm:presLayoutVars>
      </dgm:prSet>
      <dgm:spPr/>
    </dgm:pt>
  </dgm:ptLst>
  <dgm:cxnLst>
    <dgm:cxn modelId="{0B37212A-917E-4E60-BC52-BCAA5BCC1D96}" type="presOf" srcId="{793801A3-FC7C-414B-9309-AED6DD77C5F1}" destId="{DF7DD19D-C028-43E5-8F28-1EC149CFA715}" srcOrd="0" destOrd="0" presId="urn:microsoft.com/office/officeart/2005/8/layout/default"/>
    <dgm:cxn modelId="{92132D36-F5B9-41D4-B02F-AB43863519DE}" type="presOf" srcId="{C6DB9553-06B6-4792-BD94-E7F0A2637E77}" destId="{3A4B0139-7B44-473C-8CFB-790C4E050A53}" srcOrd="0" destOrd="0" presId="urn:microsoft.com/office/officeart/2005/8/layout/default"/>
    <dgm:cxn modelId="{9CCBE55B-C45C-413F-B5DD-B6D73F3FB67F}" srcId="{793801A3-FC7C-414B-9309-AED6DD77C5F1}" destId="{6DD2897F-B2DA-4D4B-BF41-46218636EBA5}" srcOrd="0" destOrd="0" parTransId="{C1528CF7-A78D-4E90-8D3F-6C524833805D}" sibTransId="{C09CDF41-FC6D-4658-8BB8-4D8442067654}"/>
    <dgm:cxn modelId="{50449753-7B86-4FBF-8BC5-1C5DDDFB770A}" type="presOf" srcId="{6DD2897F-B2DA-4D4B-BF41-46218636EBA5}" destId="{9F739392-0686-4D99-A4F0-738CC99D21C4}" srcOrd="0" destOrd="0" presId="urn:microsoft.com/office/officeart/2005/8/layout/default"/>
    <dgm:cxn modelId="{9D0E2C56-5B0A-420D-BC50-B33285ADFACE}" type="presOf" srcId="{51B58929-7B48-49E8-8957-D4E6A2994950}" destId="{9F27EC34-59B5-4FA3-86CB-5845B99CF6F9}" srcOrd="0" destOrd="0" presId="urn:microsoft.com/office/officeart/2005/8/layout/default"/>
    <dgm:cxn modelId="{E9EFFF77-A379-4151-A2B6-43B3ACF05872}" type="presOf" srcId="{569A83D3-1BB6-4F63-9ECA-909FBE76F06A}" destId="{86005635-EA5C-446E-8050-9F21630260BF}" srcOrd="0" destOrd="0" presId="urn:microsoft.com/office/officeart/2005/8/layout/default"/>
    <dgm:cxn modelId="{147C3690-E5E6-4F09-AFC0-849AE87D945F}" type="presOf" srcId="{817FCF08-59D6-4A5A-ABC0-A77E388FE907}" destId="{24BF7468-F26E-40C6-BB31-529F0529B417}" srcOrd="0" destOrd="0" presId="urn:microsoft.com/office/officeart/2005/8/layout/default"/>
    <dgm:cxn modelId="{38E6FDA1-2EBC-4078-BE09-CA6BBEB2F696}" srcId="{793801A3-FC7C-414B-9309-AED6DD77C5F1}" destId="{817FCF08-59D6-4A5A-ABC0-A77E388FE907}" srcOrd="3" destOrd="0" parTransId="{3A1EE0EE-0E8C-4FF9-A747-0D8547433E8D}" sibTransId="{753A7CFA-04DA-4DCF-BF9F-5F9FA37D100B}"/>
    <dgm:cxn modelId="{C46DA2CC-F856-470F-8634-D3DEFF2B2DC9}" srcId="{793801A3-FC7C-414B-9309-AED6DD77C5F1}" destId="{C6DB9553-06B6-4792-BD94-E7F0A2637E77}" srcOrd="2" destOrd="0" parTransId="{703B01EA-76C2-415E-9AAF-0D5FAD81AD46}" sibTransId="{9D32D0FF-09B0-44C7-A169-256EA9496951}"/>
    <dgm:cxn modelId="{BD9F53E6-42CF-4D63-BA52-581C3906B3C7}" srcId="{793801A3-FC7C-414B-9309-AED6DD77C5F1}" destId="{569A83D3-1BB6-4F63-9ECA-909FBE76F06A}" srcOrd="1" destOrd="0" parTransId="{9BCBFEB3-BE27-4704-A8A0-605F6B81014D}" sibTransId="{341F84FB-1E33-42FB-8CB5-4F1C110DEC84}"/>
    <dgm:cxn modelId="{1F20BAF1-CA0C-4636-A584-DDA7D5C4E89F}" srcId="{793801A3-FC7C-414B-9309-AED6DD77C5F1}" destId="{51B58929-7B48-49E8-8957-D4E6A2994950}" srcOrd="4" destOrd="0" parTransId="{A33F112A-74DA-44C1-B209-BA2FD91199E9}" sibTransId="{AF84D842-BAA9-4211-8032-F6EC435A3EB3}"/>
    <dgm:cxn modelId="{DF788F01-73E9-4906-A741-E8FD70CD48E1}" type="presParOf" srcId="{DF7DD19D-C028-43E5-8F28-1EC149CFA715}" destId="{9F739392-0686-4D99-A4F0-738CC99D21C4}" srcOrd="0" destOrd="0" presId="urn:microsoft.com/office/officeart/2005/8/layout/default"/>
    <dgm:cxn modelId="{8BA6A357-9CE8-494A-9FE6-2AFFFEC0E881}" type="presParOf" srcId="{DF7DD19D-C028-43E5-8F28-1EC149CFA715}" destId="{C7865D4D-E438-4B30-8F72-0531D7529519}" srcOrd="1" destOrd="0" presId="urn:microsoft.com/office/officeart/2005/8/layout/default"/>
    <dgm:cxn modelId="{27A9A1A7-990F-4B32-A8A9-A2143BAC6850}" type="presParOf" srcId="{DF7DD19D-C028-43E5-8F28-1EC149CFA715}" destId="{86005635-EA5C-446E-8050-9F21630260BF}" srcOrd="2" destOrd="0" presId="urn:microsoft.com/office/officeart/2005/8/layout/default"/>
    <dgm:cxn modelId="{61F8C3E6-EED1-4675-B8FB-71EDF31D78E1}" type="presParOf" srcId="{DF7DD19D-C028-43E5-8F28-1EC149CFA715}" destId="{80B0FEEF-3DD6-4508-832C-5AC60BC168A8}" srcOrd="3" destOrd="0" presId="urn:microsoft.com/office/officeart/2005/8/layout/default"/>
    <dgm:cxn modelId="{06B442B8-2B25-4AF9-AFC7-E6D561532FE6}" type="presParOf" srcId="{DF7DD19D-C028-43E5-8F28-1EC149CFA715}" destId="{3A4B0139-7B44-473C-8CFB-790C4E050A53}" srcOrd="4" destOrd="0" presId="urn:microsoft.com/office/officeart/2005/8/layout/default"/>
    <dgm:cxn modelId="{25880D24-499B-44E1-B917-A762DA4AFCF8}" type="presParOf" srcId="{DF7DD19D-C028-43E5-8F28-1EC149CFA715}" destId="{640F3E1E-7996-443B-BB5C-997E709D56D8}" srcOrd="5" destOrd="0" presId="urn:microsoft.com/office/officeart/2005/8/layout/default"/>
    <dgm:cxn modelId="{493AC53C-0FDA-417C-99BD-FDCBC2149678}" type="presParOf" srcId="{DF7DD19D-C028-43E5-8F28-1EC149CFA715}" destId="{24BF7468-F26E-40C6-BB31-529F0529B417}" srcOrd="6" destOrd="0" presId="urn:microsoft.com/office/officeart/2005/8/layout/default"/>
    <dgm:cxn modelId="{CD72BBEF-C186-4090-BA14-7DF20E831C87}" type="presParOf" srcId="{DF7DD19D-C028-43E5-8F28-1EC149CFA715}" destId="{3B3BEE83-2ADC-42E5-AF1A-5AEC3951DA59}" srcOrd="7" destOrd="0" presId="urn:microsoft.com/office/officeart/2005/8/layout/default"/>
    <dgm:cxn modelId="{FE1EF066-4E83-4415-AF9D-1DFB422D6F55}" type="presParOf" srcId="{DF7DD19D-C028-43E5-8F28-1EC149CFA715}" destId="{9F27EC34-59B5-4FA3-86CB-5845B99CF6F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b="0" kern="1200" dirty="0">
              <a:solidFill>
                <a:schemeClr val="tx1"/>
              </a:solidFill>
              <a:latin typeface="+mn-lt"/>
              <a:ea typeface="Helvetica Neue Light"/>
              <a:cs typeface="Helvetica" panose="020B0604020202020204" pitchFamily="34" charset="0"/>
              <a:sym typeface="Helvetica Neue Light"/>
            </a:rPr>
            <a:t>Documentación relativa al transporte con el detalle </a:t>
          </a:r>
          <a:br>
            <a:rPr lang="es-ES" sz="1200" b="0" kern="1200" dirty="0">
              <a:solidFill>
                <a:schemeClr val="tx1"/>
              </a:solidFill>
              <a:latin typeface="+mn-lt"/>
              <a:ea typeface="Helvetica Neue Light"/>
              <a:cs typeface="Helvetica" panose="020B0604020202020204" pitchFamily="34" charset="0"/>
              <a:sym typeface="Helvetica Neue Light"/>
            </a:rPr>
          </a:br>
          <a:r>
            <a:rPr lang="es-ES" sz="1200" b="0" kern="1200" dirty="0">
              <a:solidFill>
                <a:schemeClr val="tx1"/>
              </a:solidFill>
              <a:latin typeface="+mn-lt"/>
              <a:ea typeface="Helvetica Neue Light"/>
              <a:cs typeface="Helvetica" panose="020B0604020202020204" pitchFamily="34" charset="0"/>
              <a:sym typeface="Helvetica Neue Light"/>
            </a:rPr>
            <a:t>de los gastos y el tipo de viaje.</a:t>
          </a:r>
          <a:endParaRPr lang="en-US" sz="1200" b="0" kern="1200" dirty="0">
            <a:solidFill>
              <a:schemeClr val="tx1"/>
            </a:solidFill>
            <a:latin typeface="+mn-lt"/>
            <a:cs typeface="Helvetica" panose="020B0604020202020204" pitchFamily="34" charset="0"/>
          </a:endParaRPr>
        </a:p>
      </dsp:txBody>
      <dsp:txXfrm>
        <a:off x="314306" y="30814"/>
        <a:ext cx="4054437" cy="399568"/>
      </dsp:txXfrm>
    </dsp:sp>
    <dsp:sp modelId="{726B5348-9FB0-4276-8B7B-3323C85F0579}">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E409E57-2CE0-40F5-9F8A-EFD3FB9737E6}">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b="0" kern="1200" dirty="0">
              <a:solidFill>
                <a:schemeClr val="tx1"/>
              </a:solidFill>
              <a:latin typeface="Arial" panose="020B0604020202020204" pitchFamily="34" charset="0"/>
              <a:ea typeface="Helvetica Neue Light"/>
              <a:cs typeface="Arial" panose="020B0604020202020204" pitchFamily="34" charset="0"/>
              <a:sym typeface="Helvetica Neue Light"/>
            </a:rPr>
            <a:t>Documentación sobre comidas y alojamiento, con el detalle de los gastos, los participantes y sus cargos.</a:t>
          </a:r>
          <a:endParaRPr lang="en-US" sz="1200" b="0" kern="1200" dirty="0">
            <a:solidFill>
              <a:schemeClr val="tx1"/>
            </a:solidFill>
            <a:latin typeface="Arial" panose="020B0604020202020204" pitchFamily="34" charset="0"/>
            <a:cs typeface="Arial" panose="020B0604020202020204" pitchFamily="34" charset="0"/>
          </a:endParaRPr>
        </a:p>
      </dsp:txBody>
      <dsp:txXfrm>
        <a:off x="314306" y="711214"/>
        <a:ext cx="4054437"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b="0" kern="1200" dirty="0">
              <a:solidFill>
                <a:schemeClr val="tx1"/>
              </a:solidFill>
              <a:latin typeface="Arial" panose="020B0604020202020204" pitchFamily="34" charset="0"/>
              <a:ea typeface="Helvetica Neue Light"/>
              <a:cs typeface="Arial" panose="020B0604020202020204" pitchFamily="34" charset="0"/>
              <a:sym typeface="Helvetica Neue Light"/>
            </a:rPr>
            <a:t>Aprobaciones de gastos.</a:t>
          </a:r>
          <a:endParaRPr lang="en-US" sz="1200" b="0" kern="1200" dirty="0">
            <a:solidFill>
              <a:schemeClr val="tx1"/>
            </a:solidFill>
            <a:latin typeface="Arial" panose="020B0604020202020204" pitchFamily="34" charset="0"/>
            <a:cs typeface="Arial" panose="020B0604020202020204" pitchFamily="34" charset="0"/>
          </a:endParaRPr>
        </a:p>
      </dsp:txBody>
      <dsp:txXfrm>
        <a:off x="314306" y="1391614"/>
        <a:ext cx="405443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b="0" kern="1200" dirty="0">
              <a:solidFill>
                <a:schemeClr val="tx1"/>
              </a:solidFill>
              <a:latin typeface="Arial" panose="020B0604020202020204" pitchFamily="34" charset="0"/>
              <a:ea typeface="Helvetica Neue Light"/>
              <a:cs typeface="Arial" panose="020B0604020202020204" pitchFamily="34" charset="0"/>
              <a:sym typeface="Helvetica Neue Light"/>
            </a:rPr>
            <a:t>Recibos originales detallados.</a:t>
          </a:r>
          <a:endParaRPr lang="en-US" sz="1200" b="0" kern="1200" dirty="0">
            <a:solidFill>
              <a:schemeClr val="tx1"/>
            </a:solidFill>
            <a:latin typeface="Arial" panose="020B0604020202020204" pitchFamily="34" charset="0"/>
            <a:cs typeface="Arial" panose="020B0604020202020204" pitchFamily="34" charset="0"/>
          </a:endParaRPr>
        </a:p>
      </dsp:txBody>
      <dsp:txXfrm>
        <a:off x="314306" y="2072014"/>
        <a:ext cx="4054437" cy="399568"/>
      </dsp:txXfrm>
    </dsp:sp>
    <dsp:sp modelId="{2D5F5F05-21FC-4C9A-A141-49890814AB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ED0FB05-7AFD-4B26-A533-3BB32209FF79}">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b="0" kern="1200" dirty="0">
              <a:solidFill>
                <a:schemeClr val="tx1"/>
              </a:solidFill>
              <a:latin typeface="Arial" panose="020B0604020202020204" pitchFamily="34" charset="0"/>
              <a:cs typeface="Arial" panose="020B0604020202020204" pitchFamily="34" charset="0"/>
            </a:rPr>
            <a:t>Objetivo comercial.</a:t>
          </a:r>
        </a:p>
      </dsp:txBody>
      <dsp:txXfrm>
        <a:off x="314306" y="2752414"/>
        <a:ext cx="4054437"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kern="1200" dirty="0">
              <a:solidFill>
                <a:schemeClr val="tx1"/>
              </a:solidFill>
              <a:latin typeface="Arial" panose="020B0604020202020204" pitchFamily="34" charset="0"/>
              <a:ea typeface="Helvetica Neue Light"/>
              <a:cs typeface="Arial" panose="020B0604020202020204" pitchFamily="34" charset="0"/>
              <a:sym typeface="Helvetica Neue Light"/>
            </a:rPr>
            <a:t>Facturas con el detalle de montos, fechas de los servicios y los tipos de servicios o productos recibidos.</a:t>
          </a:r>
          <a:endParaRPr lang="en-US" sz="1200" b="0" kern="1200" dirty="0">
            <a:solidFill>
              <a:schemeClr val="tx1"/>
            </a:solidFill>
            <a:latin typeface="Arial" panose="020B0604020202020204" pitchFamily="34" charset="0"/>
            <a:cs typeface="Arial" panose="020B0604020202020204" pitchFamily="34" charset="0"/>
          </a:endParaRPr>
        </a:p>
      </dsp:txBody>
      <dsp:txXfrm>
        <a:off x="314306" y="30814"/>
        <a:ext cx="4054437" cy="399568"/>
      </dsp:txXfrm>
    </dsp:sp>
    <dsp:sp modelId="{294B9D28-2EE2-40E1-A377-46A39E49528F}">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E0D5F41-FC55-4964-B562-37989A156EBC}">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kern="1200" dirty="0">
              <a:solidFill>
                <a:schemeClr val="tx1"/>
              </a:solidFill>
              <a:latin typeface="Arial" panose="020B0604020202020204" pitchFamily="34" charset="0"/>
              <a:ea typeface="Helvetica Neue Light"/>
              <a:cs typeface="Arial" panose="020B0604020202020204" pitchFamily="34" charset="0"/>
              <a:sym typeface="Helvetica Neue Light"/>
            </a:rPr>
            <a:t>Contratos, acuerdos escritos y anexos.</a:t>
          </a:r>
        </a:p>
      </dsp:txBody>
      <dsp:txXfrm>
        <a:off x="314306" y="711214"/>
        <a:ext cx="4054437"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kern="1200" dirty="0">
              <a:solidFill>
                <a:schemeClr val="tx1"/>
              </a:solidFill>
              <a:latin typeface="Arial" panose="020B0604020202020204" pitchFamily="34" charset="0"/>
              <a:ea typeface="Helvetica Neue Light"/>
              <a:cs typeface="Arial" panose="020B0604020202020204" pitchFamily="34" charset="0"/>
              <a:sym typeface="Helvetica Neue Light"/>
            </a:rPr>
            <a:t>Aprobaciones internas, órdenes de compra </a:t>
          </a:r>
          <a:br>
            <a:rPr lang="es-ES" sz="1200" kern="1200" dirty="0">
              <a:solidFill>
                <a:schemeClr val="tx1"/>
              </a:solidFill>
              <a:latin typeface="Arial" panose="020B0604020202020204" pitchFamily="34" charset="0"/>
              <a:ea typeface="Helvetica Neue Light"/>
              <a:cs typeface="Arial" panose="020B0604020202020204" pitchFamily="34" charset="0"/>
              <a:sym typeface="Helvetica Neue Light"/>
            </a:rPr>
          </a:br>
          <a:r>
            <a:rPr lang="es-ES" sz="1200" kern="1200" dirty="0">
              <a:solidFill>
                <a:schemeClr val="tx1"/>
              </a:solidFill>
              <a:latin typeface="Arial" panose="020B0604020202020204" pitchFamily="34" charset="0"/>
              <a:ea typeface="Helvetica Neue Light"/>
              <a:cs typeface="Arial" panose="020B0604020202020204" pitchFamily="34" charset="0"/>
              <a:sym typeface="Helvetica Neue Light"/>
            </a:rPr>
            <a:t>y comprobantes de pago.</a:t>
          </a:r>
          <a:endParaRPr lang="en-US" sz="1200" b="0" kern="1200" dirty="0">
            <a:solidFill>
              <a:schemeClr val="tx1"/>
            </a:solidFill>
            <a:latin typeface="Arial" panose="020B0604020202020204" pitchFamily="34" charset="0"/>
            <a:cs typeface="Arial" panose="020B0604020202020204" pitchFamily="34" charset="0"/>
          </a:endParaRPr>
        </a:p>
      </dsp:txBody>
      <dsp:txXfrm>
        <a:off x="314306" y="1391614"/>
        <a:ext cx="405443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kern="1200" dirty="0">
              <a:solidFill>
                <a:schemeClr val="tx1"/>
              </a:solidFill>
              <a:latin typeface="Arial" panose="020B0604020202020204" pitchFamily="34" charset="0"/>
              <a:ea typeface="Helvetica Neue Light"/>
              <a:cs typeface="Arial" panose="020B0604020202020204" pitchFamily="34" charset="0"/>
              <a:sym typeface="Helvetica Neue Light"/>
            </a:rPr>
            <a:t>Comprobantes de rendimiento (por ejemplo, notificaciones de entrega y materiales).</a:t>
          </a:r>
          <a:endParaRPr lang="en-US" sz="1200" b="0" kern="1200" dirty="0">
            <a:solidFill>
              <a:schemeClr val="tx1"/>
            </a:solidFill>
            <a:latin typeface="Arial" panose="020B0604020202020204" pitchFamily="34" charset="0"/>
            <a:cs typeface="Arial" panose="020B0604020202020204" pitchFamily="34" charset="0"/>
          </a:endParaRPr>
        </a:p>
      </dsp:txBody>
      <dsp:txXfrm>
        <a:off x="314306" y="2072014"/>
        <a:ext cx="4054437" cy="399568"/>
      </dsp:txXfrm>
    </dsp:sp>
    <dsp:sp modelId="{91B8392B-5C6E-4847-A404-B5808E6B2C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66656A-F00B-417B-8935-D938233B478C}">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b="0" kern="1200" dirty="0">
              <a:solidFill>
                <a:schemeClr val="tx1"/>
              </a:solidFill>
              <a:latin typeface="Arial" panose="020B0604020202020204" pitchFamily="34" charset="0"/>
              <a:cs typeface="Arial" panose="020B0604020202020204" pitchFamily="34" charset="0"/>
            </a:rPr>
            <a:t>Correspondencia.</a:t>
          </a:r>
        </a:p>
      </dsp:txBody>
      <dsp:txXfrm>
        <a:off x="314306" y="2752414"/>
        <a:ext cx="4054437"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kern="1200" dirty="0">
              <a:solidFill>
                <a:schemeClr val="tx1"/>
              </a:solidFill>
              <a:latin typeface="Arial" panose="020B0604020202020204" pitchFamily="34" charset="0"/>
              <a:ea typeface="Helvetica Neue Light"/>
              <a:cs typeface="Arial" panose="020B0604020202020204" pitchFamily="34" charset="0"/>
              <a:sym typeface="Helvetica Neue Light"/>
            </a:rPr>
            <a:t>Recibos.</a:t>
          </a:r>
          <a:endParaRPr lang="en-US" sz="1200" b="0" kern="1200" dirty="0">
            <a:solidFill>
              <a:schemeClr val="tx1"/>
            </a:solidFill>
            <a:latin typeface="Arial" panose="020B0604020202020204" pitchFamily="34" charset="0"/>
            <a:cs typeface="Arial"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kern="1200" dirty="0">
              <a:solidFill>
                <a:schemeClr val="tx1"/>
              </a:solidFill>
              <a:latin typeface="Arial" panose="020B0604020202020204" pitchFamily="34" charset="0"/>
              <a:ea typeface="Helvetica Neue Light"/>
              <a:cs typeface="Arial" panose="020B0604020202020204" pitchFamily="34" charset="0"/>
              <a:sym typeface="Helvetica Neue Light"/>
            </a:rPr>
            <a:t>Solicitud de cupones, incluido el uso previsto y los montos.</a:t>
          </a:r>
          <a:endParaRPr lang="en-US" sz="1200" b="0" kern="1200" dirty="0">
            <a:solidFill>
              <a:schemeClr val="tx1"/>
            </a:solidFill>
            <a:latin typeface="Arial" panose="020B0604020202020204" pitchFamily="34" charset="0"/>
            <a:cs typeface="Arial"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kern="1200" dirty="0">
              <a:solidFill>
                <a:schemeClr val="tx1"/>
              </a:solidFill>
              <a:latin typeface="Arial" panose="020B0604020202020204" pitchFamily="34" charset="0"/>
              <a:ea typeface="Helvetica Neue Light"/>
              <a:cs typeface="Arial" panose="020B0604020202020204" pitchFamily="34" charset="0"/>
              <a:sym typeface="Helvetica Neue Light"/>
            </a:rPr>
            <a:t>Aprobación del responsable de la autorización y fecha de reembolso.</a:t>
          </a:r>
          <a:endParaRPr lang="en-US" sz="1200" b="0" kern="1200" dirty="0">
            <a:solidFill>
              <a:schemeClr val="tx1"/>
            </a:solidFill>
            <a:latin typeface="Arial" panose="020B0604020202020204" pitchFamily="34" charset="0"/>
            <a:cs typeface="Arial"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kern="1200" dirty="0">
              <a:solidFill>
                <a:schemeClr val="tx1"/>
              </a:solidFill>
              <a:latin typeface="Arial" panose="020B0604020202020204" pitchFamily="34" charset="0"/>
              <a:ea typeface="Helvetica Neue Light"/>
              <a:cs typeface="Arial" panose="020B0604020202020204" pitchFamily="34" charset="0"/>
              <a:sym typeface="Helvetica Neue Light"/>
            </a:rPr>
            <a:t>Conciliaciones (por ejemplo, reembolsado contra gastado) y comprobantes de que los fondos sin utilizar fueron devueltos.</a:t>
          </a:r>
          <a:endParaRPr lang="en-US" sz="1200" b="0" kern="1200" dirty="0">
            <a:solidFill>
              <a:schemeClr val="tx1"/>
            </a:solidFill>
            <a:latin typeface="Arial" panose="020B0604020202020204" pitchFamily="34" charset="0"/>
            <a:cs typeface="Arial" panose="020B0604020202020204" pitchFamily="34" charset="0"/>
          </a:endParaRPr>
        </a:p>
      </dsp:txBody>
      <dsp:txXfrm>
        <a:off x="318629" y="2560717"/>
        <a:ext cx="404579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kern="1200" dirty="0">
              <a:solidFill>
                <a:srgbClr val="323643"/>
              </a:solidFill>
              <a:latin typeface="Arial" panose="020B0604020202020204" pitchFamily="34" charset="0"/>
              <a:ea typeface="Helvetica Neue Light"/>
              <a:cs typeface="Arial" panose="020B0604020202020204" pitchFamily="34" charset="0"/>
              <a:sym typeface="Helvetica Neue Light"/>
            </a:rPr>
            <a:t>Documentación preaprobada, incluidos los formularios de solicitud y las justificaciones comerciales.</a:t>
          </a:r>
          <a:endParaRPr lang="en-US" sz="1200" b="0" kern="1200" dirty="0">
            <a:solidFill>
              <a:schemeClr val="tx1"/>
            </a:solidFill>
            <a:latin typeface="Arial" panose="020B0604020202020204" pitchFamily="34" charset="0"/>
            <a:cs typeface="Arial"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kern="1200" dirty="0">
              <a:solidFill>
                <a:srgbClr val="323643"/>
              </a:solidFill>
              <a:latin typeface="Arial" panose="020B0604020202020204" pitchFamily="34" charset="0"/>
              <a:ea typeface="Helvetica Neue Light"/>
              <a:cs typeface="Arial" panose="020B0604020202020204" pitchFamily="34" charset="0"/>
              <a:sym typeface="Helvetica Neue Light"/>
            </a:rPr>
            <a:t>Comprobantes de cómo fueron utilizados los fondos (por ejemplo, agendas, documentación técnica, investigaciones).</a:t>
          </a:r>
          <a:endParaRPr lang="en-US" sz="1200" b="0" kern="1200" dirty="0">
            <a:solidFill>
              <a:schemeClr val="tx1"/>
            </a:solidFill>
            <a:latin typeface="Arial" panose="020B0604020202020204" pitchFamily="34" charset="0"/>
            <a:cs typeface="Arial"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kern="1200" dirty="0">
              <a:solidFill>
                <a:srgbClr val="323643"/>
              </a:solidFill>
              <a:latin typeface="Arial" panose="020B0604020202020204" pitchFamily="34" charset="0"/>
              <a:ea typeface="Helvetica Neue Light"/>
              <a:cs typeface="Arial" panose="020B0604020202020204" pitchFamily="34" charset="0"/>
              <a:sym typeface="Helvetica Neue Light"/>
            </a:rPr>
            <a:t>Documentación relativa al transporte, alojamiento </a:t>
          </a:r>
          <a:br>
            <a:rPr lang="es-ES" sz="1200" kern="1200" dirty="0">
              <a:solidFill>
                <a:srgbClr val="323643"/>
              </a:solidFill>
              <a:latin typeface="Arial" panose="020B0604020202020204" pitchFamily="34" charset="0"/>
              <a:ea typeface="Helvetica Neue Light"/>
              <a:cs typeface="Arial" panose="020B0604020202020204" pitchFamily="34" charset="0"/>
              <a:sym typeface="Helvetica Neue Light"/>
            </a:rPr>
          </a:br>
          <a:r>
            <a:rPr lang="es-ES" sz="1200" kern="1200" dirty="0">
              <a:solidFill>
                <a:srgbClr val="323643"/>
              </a:solidFill>
              <a:latin typeface="Arial" panose="020B0604020202020204" pitchFamily="34" charset="0"/>
              <a:ea typeface="Helvetica Neue Light"/>
              <a:cs typeface="Arial" panose="020B0604020202020204" pitchFamily="34" charset="0"/>
              <a:sym typeface="Helvetica Neue Light"/>
            </a:rPr>
            <a:t>y comida.</a:t>
          </a:r>
          <a:endParaRPr lang="en-US" sz="1200" b="0" kern="1200" dirty="0">
            <a:solidFill>
              <a:schemeClr val="tx1"/>
            </a:solidFill>
            <a:latin typeface="Arial" panose="020B0604020202020204" pitchFamily="34" charset="0"/>
            <a:cs typeface="Arial"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533400" rtl="0">
            <a:lnSpc>
              <a:spcPct val="90000"/>
            </a:lnSpc>
            <a:spcBef>
              <a:spcPct val="0"/>
            </a:spcBef>
            <a:spcAft>
              <a:spcPct val="35000"/>
            </a:spcAft>
            <a:buNone/>
          </a:pPr>
          <a:r>
            <a:rPr lang="es-ES" sz="1200" kern="1200" dirty="0">
              <a:solidFill>
                <a:srgbClr val="323643"/>
              </a:solidFill>
              <a:latin typeface="Arial" panose="020B0604020202020204" pitchFamily="34" charset="0"/>
              <a:ea typeface="Helvetica Neue Light"/>
              <a:cs typeface="Arial" panose="020B0604020202020204" pitchFamily="34" charset="0"/>
              <a:sym typeface="Helvetica Neue Light"/>
            </a:rPr>
            <a:t>En el caso de un evento o una conferencia, las listas de asistentes, imágenes de cabinas, etc.</a:t>
          </a:r>
          <a:endParaRPr lang="en-US" sz="1200" b="0" kern="1200" dirty="0">
            <a:solidFill>
              <a:schemeClr val="tx1"/>
            </a:solidFill>
            <a:latin typeface="Arial" panose="020B0604020202020204" pitchFamily="34" charset="0"/>
            <a:cs typeface="Arial" panose="020B0604020202020204" pitchFamily="34" charset="0"/>
          </a:endParaRPr>
        </a:p>
      </dsp:txBody>
      <dsp:txXfrm>
        <a:off x="318629" y="2560717"/>
        <a:ext cx="4045791"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s-ES" sz="1400" kern="1200" dirty="0">
              <a:solidFill>
                <a:srgbClr val="323643"/>
              </a:solidFill>
              <a:latin typeface="Arial" panose="020B0604020202020204" pitchFamily="34" charset="0"/>
              <a:ea typeface="Helvetica Neue Light"/>
              <a:cs typeface="Arial" panose="020B0604020202020204" pitchFamily="34" charset="0"/>
              <a:sym typeface="Helvetica Neue Light"/>
            </a:rPr>
            <a:t>Acuerdos con operadores logísticos / despachantes / agentes de aduana.</a:t>
          </a:r>
          <a:endParaRPr lang="en-US" sz="1400" b="0" kern="1200" dirty="0">
            <a:solidFill>
              <a:schemeClr val="tx1"/>
            </a:solidFill>
            <a:latin typeface="Arial" panose="020B0604020202020204" pitchFamily="34" charset="0"/>
            <a:cs typeface="Arial" panose="020B0604020202020204" pitchFamily="34" charset="0"/>
          </a:endParaRPr>
        </a:p>
      </dsp:txBody>
      <dsp:txXfrm>
        <a:off x="314306" y="30814"/>
        <a:ext cx="4054437" cy="399568"/>
      </dsp:txXfrm>
    </dsp:sp>
    <dsp:sp modelId="{964B1CAA-740C-4B1D-8079-14780519B15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s-ES" sz="1400" kern="1200" dirty="0">
              <a:solidFill>
                <a:srgbClr val="323643"/>
              </a:solidFill>
              <a:latin typeface="Arial" panose="020B0604020202020204" pitchFamily="34" charset="0"/>
              <a:ea typeface="Helvetica Neue Light"/>
              <a:cs typeface="Arial" panose="020B0604020202020204" pitchFamily="34" charset="0"/>
              <a:sym typeface="Helvetica Neue Light"/>
            </a:rPr>
            <a:t>Recibos y facturas de aduana/logística.</a:t>
          </a:r>
          <a:endParaRPr lang="en-US" sz="1400" b="0" kern="1200" dirty="0">
            <a:solidFill>
              <a:schemeClr val="tx1"/>
            </a:solidFill>
            <a:latin typeface="Arial" panose="020B0604020202020204" pitchFamily="34" charset="0"/>
            <a:cs typeface="Arial" panose="020B0604020202020204" pitchFamily="34" charset="0"/>
          </a:endParaRPr>
        </a:p>
      </dsp:txBody>
      <dsp:txXfrm>
        <a:off x="314306" y="711214"/>
        <a:ext cx="4054437" cy="399568"/>
      </dsp:txXfrm>
    </dsp:sp>
    <dsp:sp modelId="{D3C3F21D-4E79-4A3B-B602-2608723015CF}">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s-ES" sz="1400" kern="1200" dirty="0">
              <a:solidFill>
                <a:srgbClr val="323643"/>
              </a:solidFill>
              <a:latin typeface="Arial" panose="020B0604020202020204" pitchFamily="34" charset="0"/>
              <a:ea typeface="Helvetica Neue Light"/>
              <a:cs typeface="Arial" panose="020B0604020202020204" pitchFamily="34" charset="0"/>
              <a:sym typeface="Helvetica Neue Light"/>
            </a:rPr>
            <a:t>Formularios de aduana y listas de precios.</a:t>
          </a:r>
          <a:endParaRPr lang="en-US" sz="1400" b="0" kern="1200" dirty="0">
            <a:solidFill>
              <a:schemeClr val="tx1"/>
            </a:solidFill>
            <a:latin typeface="Arial" panose="020B0604020202020204" pitchFamily="34" charset="0"/>
            <a:cs typeface="Arial" panose="020B0604020202020204" pitchFamily="34" charset="0"/>
          </a:endParaRPr>
        </a:p>
      </dsp:txBody>
      <dsp:txXfrm>
        <a:off x="314306" y="1391614"/>
        <a:ext cx="4054437" cy="399568"/>
      </dsp:txXfrm>
    </dsp:sp>
    <dsp:sp modelId="{49221F59-A09D-46F9-BF14-A3CA851DDD80}">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s-ES" sz="1400" kern="1200" dirty="0">
              <a:solidFill>
                <a:srgbClr val="323643"/>
              </a:solidFill>
              <a:latin typeface="Arial" panose="020B0604020202020204" pitchFamily="34" charset="0"/>
              <a:ea typeface="Helvetica Neue Light"/>
              <a:cs typeface="Arial" panose="020B0604020202020204" pitchFamily="34" charset="0"/>
              <a:sym typeface="Helvetica Neue Light"/>
            </a:rPr>
            <a:t>Formularios de pagos por transferencia/giro bancario realizados por terceros.</a:t>
          </a:r>
          <a:endParaRPr lang="en-US" sz="1400" b="0" kern="1200" dirty="0">
            <a:solidFill>
              <a:schemeClr val="tx1"/>
            </a:solidFill>
            <a:latin typeface="Arial" panose="020B0604020202020204" pitchFamily="34" charset="0"/>
            <a:cs typeface="Arial" panose="020B0604020202020204" pitchFamily="34" charset="0"/>
          </a:endParaRPr>
        </a:p>
      </dsp:txBody>
      <dsp:txXfrm>
        <a:off x="314306" y="2072014"/>
        <a:ext cx="4054437" cy="399568"/>
      </dsp:txXfrm>
    </dsp:sp>
    <dsp:sp modelId="{ED05F942-03FB-4D69-8D2F-41F08061714C}">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D073609-C775-4A06-941E-58D911080D2E}">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a:lnSpc>
              <a:spcPct val="90000"/>
            </a:lnSpc>
            <a:spcBef>
              <a:spcPct val="0"/>
            </a:spcBef>
            <a:spcAft>
              <a:spcPct val="35000"/>
            </a:spcAft>
            <a:buNone/>
          </a:pPr>
          <a:r>
            <a:rPr lang="es-ES" sz="1400" kern="1200" spc="-10" baseline="0" dirty="0">
              <a:solidFill>
                <a:srgbClr val="323643"/>
              </a:solidFill>
              <a:latin typeface="Arial" panose="020B0604020202020204" pitchFamily="34" charset="0"/>
              <a:ea typeface="Helvetica Neue Light"/>
              <a:cs typeface="Arial" panose="020B0604020202020204" pitchFamily="34" charset="0"/>
              <a:sym typeface="Helvetica Neue Light"/>
            </a:rPr>
            <a:t>Recibos de impuestos emitidos por el gobierno.</a:t>
          </a:r>
          <a:endParaRPr lang="en-US" sz="1400" b="0" kern="1200" spc="-10" baseline="0" dirty="0">
            <a:solidFill>
              <a:schemeClr val="tx1"/>
            </a:solidFill>
            <a:latin typeface="Arial" panose="020B0604020202020204" pitchFamily="34" charset="0"/>
            <a:cs typeface="Arial" panose="020B0604020202020204" pitchFamily="34" charset="0"/>
          </a:endParaRPr>
        </a:p>
      </dsp:txBody>
      <dsp:txXfrm>
        <a:off x="314306" y="2752414"/>
        <a:ext cx="4054437"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s-ES" sz="1400" kern="1200" dirty="0">
              <a:solidFill>
                <a:srgbClr val="323643"/>
              </a:solidFill>
              <a:latin typeface="Arial" panose="020B0604020202020204" pitchFamily="34" charset="0"/>
              <a:ea typeface="Helvetica Neue Light"/>
              <a:cs typeface="Arial" panose="020B0604020202020204" pitchFamily="34" charset="0"/>
              <a:sym typeface="Helvetica Neue Light"/>
            </a:rPr>
            <a:t>Órdenes de compra del cliente.</a:t>
          </a:r>
          <a:endParaRPr lang="en-US" sz="1400" b="0" kern="1200" dirty="0">
            <a:solidFill>
              <a:schemeClr val="tx1"/>
            </a:solidFill>
            <a:latin typeface="Arial" panose="020B0604020202020204" pitchFamily="34" charset="0"/>
            <a:cs typeface="Arial" panose="020B0604020202020204" pitchFamily="34" charset="0"/>
          </a:endParaRPr>
        </a:p>
      </dsp:txBody>
      <dsp:txXfrm>
        <a:off x="314306" y="30814"/>
        <a:ext cx="4054437" cy="399568"/>
      </dsp:txXfrm>
    </dsp:sp>
    <dsp:sp modelId="{A5ADC5F7-109B-483F-A864-189282C1DAC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s-ES" sz="1400" kern="1200" dirty="0">
              <a:solidFill>
                <a:srgbClr val="323643"/>
              </a:solidFill>
              <a:latin typeface="Arial" panose="020B0604020202020204" pitchFamily="34" charset="0"/>
              <a:ea typeface="Helvetica Neue Light"/>
              <a:cs typeface="Arial" panose="020B0604020202020204" pitchFamily="34" charset="0"/>
              <a:sym typeface="Helvetica Neue Light"/>
            </a:rPr>
            <a:t>Facturas de venta.</a:t>
          </a:r>
          <a:endParaRPr lang="en-US" sz="1400" b="0" kern="1200" dirty="0">
            <a:solidFill>
              <a:schemeClr val="tx1"/>
            </a:solidFill>
            <a:latin typeface="Arial" panose="020B0604020202020204" pitchFamily="34" charset="0"/>
            <a:cs typeface="Arial" panose="020B0604020202020204" pitchFamily="34" charset="0"/>
          </a:endParaRPr>
        </a:p>
      </dsp:txBody>
      <dsp:txXfrm>
        <a:off x="314306" y="711214"/>
        <a:ext cx="4054437" cy="399568"/>
      </dsp:txXfrm>
    </dsp:sp>
    <dsp:sp modelId="{964B1CAA-740C-4B1D-8079-14780519B15C}">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s-ES" sz="1400" kern="1200" dirty="0">
              <a:solidFill>
                <a:srgbClr val="323643"/>
              </a:solidFill>
              <a:latin typeface="Arial" panose="020B0604020202020204" pitchFamily="34" charset="0"/>
              <a:ea typeface="Helvetica Neue Light"/>
              <a:cs typeface="Arial" panose="020B0604020202020204" pitchFamily="34" charset="0"/>
              <a:sym typeface="Helvetica Neue Light"/>
            </a:rPr>
            <a:t>Documentación de envío.</a:t>
          </a:r>
          <a:endParaRPr lang="en-US" sz="1400" b="0" kern="1200" dirty="0">
            <a:solidFill>
              <a:schemeClr val="tx1"/>
            </a:solidFill>
            <a:latin typeface="Arial" panose="020B0604020202020204" pitchFamily="34" charset="0"/>
            <a:cs typeface="Arial" panose="020B0604020202020204" pitchFamily="34" charset="0"/>
          </a:endParaRPr>
        </a:p>
      </dsp:txBody>
      <dsp:txXfrm>
        <a:off x="314306" y="1391614"/>
        <a:ext cx="4054437" cy="399568"/>
      </dsp:txXfrm>
    </dsp:sp>
    <dsp:sp modelId="{D3C3F21D-4E79-4A3B-B602-2608723015CF}">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s-ES" sz="1400" kern="1200" dirty="0">
              <a:solidFill>
                <a:srgbClr val="323643"/>
              </a:solidFill>
              <a:latin typeface="Arial" panose="020B0604020202020204" pitchFamily="34" charset="0"/>
              <a:ea typeface="Helvetica Neue Light"/>
              <a:cs typeface="Arial" panose="020B0604020202020204" pitchFamily="34" charset="0"/>
              <a:sym typeface="Helvetica Neue Light"/>
            </a:rPr>
            <a:t>Lista de precios, incluidos los descuentos realizados.</a:t>
          </a:r>
          <a:endParaRPr lang="en-US" sz="1400" b="0" kern="1200" dirty="0">
            <a:solidFill>
              <a:schemeClr val="tx1"/>
            </a:solidFill>
            <a:latin typeface="Arial" panose="020B0604020202020204" pitchFamily="34" charset="0"/>
            <a:cs typeface="Arial" panose="020B0604020202020204" pitchFamily="34" charset="0"/>
          </a:endParaRPr>
        </a:p>
      </dsp:txBody>
      <dsp:txXfrm>
        <a:off x="314306" y="2072014"/>
        <a:ext cx="4054437" cy="399568"/>
      </dsp:txXfrm>
    </dsp:sp>
    <dsp:sp modelId="{49221F59-A09D-46F9-BF14-A3CA851DDD80}">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es-ES" sz="1400" kern="1200" dirty="0">
              <a:solidFill>
                <a:srgbClr val="323643"/>
              </a:solidFill>
              <a:latin typeface="Arial" panose="020B0604020202020204" pitchFamily="34" charset="0"/>
              <a:ea typeface="Helvetica Neue Light"/>
              <a:cs typeface="Arial" panose="020B0604020202020204" pitchFamily="34" charset="0"/>
              <a:sym typeface="Helvetica Neue Light"/>
            </a:rPr>
            <a:t>Comprobante de pago enviado por el cliente.</a:t>
          </a:r>
          <a:endParaRPr lang="en-US" sz="1400" b="0" kern="1200" dirty="0">
            <a:solidFill>
              <a:schemeClr val="tx1"/>
            </a:solidFill>
            <a:latin typeface="Arial" panose="020B0604020202020204" pitchFamily="34" charset="0"/>
            <a:cs typeface="Arial" panose="020B0604020202020204" pitchFamily="34" charset="0"/>
          </a:endParaRPr>
        </a:p>
      </dsp:txBody>
      <dsp:txXfrm>
        <a:off x="314306" y="2752414"/>
        <a:ext cx="4054437"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39392-0686-4D99-A4F0-738CC99D21C4}">
      <dsp:nvSpPr>
        <dsp:cNvPr id="0" name=""/>
        <dsp:cNvSpPr/>
      </dsp:nvSpPr>
      <dsp:spPr>
        <a:xfrm>
          <a:off x="0" y="42627"/>
          <a:ext cx="3151187" cy="18907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s-ES" sz="2000" b="1" kern="1200" dirty="0">
              <a:solidFill>
                <a:schemeClr val="tx1"/>
              </a:solidFill>
              <a:latin typeface="Arial" panose="020B0604020202020204" pitchFamily="34" charset="0"/>
              <a:cs typeface="Arial" panose="020B0604020202020204" pitchFamily="34" charset="0"/>
            </a:rPr>
            <a:t>Suficiente documentación de respaldo para reflejar </a:t>
          </a:r>
          <a:br>
            <a:rPr lang="es-ES" sz="2000" b="1" kern="1200" dirty="0">
              <a:solidFill>
                <a:schemeClr val="tx1"/>
              </a:solidFill>
              <a:latin typeface="Arial" panose="020B0604020202020204" pitchFamily="34" charset="0"/>
              <a:cs typeface="Arial" panose="020B0604020202020204" pitchFamily="34" charset="0"/>
            </a:rPr>
          </a:br>
          <a:r>
            <a:rPr lang="es-ES" sz="2000" b="1" kern="1200" dirty="0">
              <a:solidFill>
                <a:schemeClr val="tx1"/>
              </a:solidFill>
              <a:latin typeface="Arial" panose="020B0604020202020204" pitchFamily="34" charset="0"/>
              <a:cs typeface="Arial" panose="020B0604020202020204" pitchFamily="34" charset="0"/>
            </a:rPr>
            <a:t>la naturaleza de los productos vendidos y/o los servicios brindados</a:t>
          </a:r>
        </a:p>
      </dsp:txBody>
      <dsp:txXfrm>
        <a:off x="0" y="42627"/>
        <a:ext cx="3151187" cy="1890712"/>
      </dsp:txXfrm>
    </dsp:sp>
    <dsp:sp modelId="{86005635-EA5C-446E-8050-9F21630260BF}">
      <dsp:nvSpPr>
        <dsp:cNvPr id="0" name=""/>
        <dsp:cNvSpPr/>
      </dsp:nvSpPr>
      <dsp:spPr>
        <a:xfrm>
          <a:off x="3466306" y="42627"/>
          <a:ext cx="3151187" cy="18907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s-ES" sz="2000" b="1" kern="1200" dirty="0">
              <a:solidFill>
                <a:schemeClr val="tx1"/>
              </a:solidFill>
              <a:latin typeface="Arial" panose="020B0604020202020204" pitchFamily="34" charset="0"/>
              <a:cs typeface="Arial" panose="020B0604020202020204" pitchFamily="34" charset="0"/>
            </a:rPr>
            <a:t>Descripción detallada de los servicios brindados</a:t>
          </a:r>
        </a:p>
      </dsp:txBody>
      <dsp:txXfrm>
        <a:off x="3466306" y="42627"/>
        <a:ext cx="3151187" cy="1890712"/>
      </dsp:txXfrm>
    </dsp:sp>
    <dsp:sp modelId="{3A4B0139-7B44-473C-8CFB-790C4E050A53}">
      <dsp:nvSpPr>
        <dsp:cNvPr id="0" name=""/>
        <dsp:cNvSpPr/>
      </dsp:nvSpPr>
      <dsp:spPr>
        <a:xfrm>
          <a:off x="6932612" y="42627"/>
          <a:ext cx="3151187" cy="18907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s-ES" sz="2000" b="1" kern="1200" dirty="0">
              <a:solidFill>
                <a:schemeClr val="tx1"/>
              </a:solidFill>
              <a:latin typeface="Arial" panose="020B0604020202020204" pitchFamily="34" charset="0"/>
              <a:cs typeface="Arial" panose="020B0604020202020204" pitchFamily="34" charset="0"/>
            </a:rPr>
            <a:t>La documentación de respaldo coincide con las tarifas estipuladas en el contrato</a:t>
          </a:r>
        </a:p>
      </dsp:txBody>
      <dsp:txXfrm>
        <a:off x="6932612" y="42627"/>
        <a:ext cx="3151187" cy="1890712"/>
      </dsp:txXfrm>
    </dsp:sp>
    <dsp:sp modelId="{24BF7468-F26E-40C6-BB31-529F0529B417}">
      <dsp:nvSpPr>
        <dsp:cNvPr id="0" name=""/>
        <dsp:cNvSpPr/>
      </dsp:nvSpPr>
      <dsp:spPr>
        <a:xfrm>
          <a:off x="1733153" y="2248458"/>
          <a:ext cx="3151187" cy="18907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s-ES" sz="2000" b="1" kern="1200" dirty="0">
              <a:solidFill>
                <a:schemeClr val="tx1"/>
              </a:solidFill>
              <a:latin typeface="Arial" panose="020B0604020202020204" pitchFamily="34" charset="0"/>
              <a:cs typeface="Arial" panose="020B0604020202020204" pitchFamily="34" charset="0"/>
            </a:rPr>
            <a:t>Los servicios tenían </a:t>
          </a:r>
          <a:br>
            <a:rPr lang="es-ES" sz="2000" b="1" kern="1200" dirty="0">
              <a:solidFill>
                <a:schemeClr val="tx1"/>
              </a:solidFill>
              <a:latin typeface="Arial" panose="020B0604020202020204" pitchFamily="34" charset="0"/>
              <a:cs typeface="Arial" panose="020B0604020202020204" pitchFamily="34" charset="0"/>
            </a:rPr>
          </a:br>
          <a:r>
            <a:rPr lang="es-ES" sz="2000" b="1" kern="1200" dirty="0">
              <a:solidFill>
                <a:schemeClr val="tx1"/>
              </a:solidFill>
              <a:latin typeface="Arial" panose="020B0604020202020204" pitchFamily="34" charset="0"/>
              <a:cs typeface="Arial" panose="020B0604020202020204" pitchFamily="34" charset="0"/>
            </a:rPr>
            <a:t>un objetivo comercial legal y legítimo</a:t>
          </a:r>
        </a:p>
      </dsp:txBody>
      <dsp:txXfrm>
        <a:off x="1733153" y="2248458"/>
        <a:ext cx="3151187" cy="1890712"/>
      </dsp:txXfrm>
    </dsp:sp>
    <dsp:sp modelId="{9F27EC34-59B5-4FA3-86CB-5845B99CF6F9}">
      <dsp:nvSpPr>
        <dsp:cNvPr id="0" name=""/>
        <dsp:cNvSpPr/>
      </dsp:nvSpPr>
      <dsp:spPr>
        <a:xfrm>
          <a:off x="5199459" y="2248458"/>
          <a:ext cx="3151187" cy="18907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1" kern="1200" dirty="0" err="1">
              <a:solidFill>
                <a:schemeClr val="tx1"/>
              </a:solidFill>
              <a:latin typeface="Arial" panose="020B0604020202020204" pitchFamily="34" charset="0"/>
              <a:cs typeface="Arial" panose="020B0604020202020204" pitchFamily="34" charset="0"/>
            </a:rPr>
            <a:t>Aprobación</a:t>
          </a:r>
          <a:r>
            <a:rPr lang="es-ES" sz="2000" b="1" kern="1200" dirty="0">
              <a:solidFill>
                <a:schemeClr val="tx1"/>
              </a:solidFill>
              <a:latin typeface="Arial" panose="020B0604020202020204" pitchFamily="34" charset="0"/>
              <a:cs typeface="Arial" panose="020B0604020202020204" pitchFamily="34" charset="0"/>
            </a:rPr>
            <a:t> documentada </a:t>
          </a:r>
          <a:br>
            <a:rPr lang="es-ES" sz="2000" b="1" kern="1200" dirty="0">
              <a:solidFill>
                <a:schemeClr val="tx1"/>
              </a:solidFill>
              <a:latin typeface="Arial" panose="020B0604020202020204" pitchFamily="34" charset="0"/>
              <a:cs typeface="Arial" panose="020B0604020202020204" pitchFamily="34" charset="0"/>
            </a:rPr>
          </a:br>
          <a:r>
            <a:rPr lang="es-ES" sz="2000" b="1" kern="1200" dirty="0">
              <a:solidFill>
                <a:schemeClr val="tx1"/>
              </a:solidFill>
              <a:latin typeface="Arial" panose="020B0604020202020204" pitchFamily="34" charset="0"/>
              <a:cs typeface="Arial" panose="020B0604020202020204" pitchFamily="34" charset="0"/>
            </a:rPr>
            <a:t>de manera adecuada</a:t>
          </a:r>
        </a:p>
      </dsp:txBody>
      <dsp:txXfrm>
        <a:off x="5199459" y="2248458"/>
        <a:ext cx="3151187" cy="18907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85066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08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15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240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8" name="Google Shape;2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18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9" name="Google Shape;2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921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0" name="Google Shape;3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049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015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10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A0BAD63-9B59-4C10-AE5E-092930A7F00C}" type="datetime1">
              <a:rPr lang="en-US" smtClean="0"/>
              <a:t>7/18/2020</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9812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rtl="0">
              <a:spcBef>
                <a:spcPts val="0"/>
              </a:spcBef>
              <a:spcAft>
                <a:spcPts val="0"/>
              </a:spcAft>
              <a:buNone/>
              <a:defRPr/>
            </a:lvl1pPr>
          </a:lstStyle>
          <a:p>
            <a:r>
              <a:rPr lang="en-US" dirty="0">
                <a:solidFill>
                  <a:srgbClr val="34495E"/>
                </a:solidFill>
                <a:latin typeface="Helvetica Neue Light"/>
                <a:ea typeface="Helvetica Neue Light"/>
                <a:cs typeface="Helvetica Neue Light"/>
                <a:sym typeface="Helvetica Neue Light"/>
              </a:rPr>
              <a:t>MedTech Code Training</a:t>
            </a:r>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40055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EB86E6-0BB7-4B2C-ADE3-31D133FAAF47}" type="datetime1">
              <a:rPr lang="en-US" smtClean="0"/>
              <a:t>7/18/2020</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235622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56FA35-C290-44D3-B743-4DED569EAEB9}" type="datetime1">
              <a:rPr lang="en-US" smtClean="0"/>
              <a:t>7/18/2020</a:t>
            </a:fld>
            <a:endParaRPr lang="en-US"/>
          </a:p>
        </p:txBody>
      </p:sp>
      <p:sp>
        <p:nvSpPr>
          <p:cNvPr id="6" name="Footer Placeholder 5"/>
          <p:cNvSpPr>
            <a:spLocks noGrp="1"/>
          </p:cNvSpPr>
          <p:nvPr>
            <p:ph type="ftr" sz="quarter" idx="11"/>
          </p:nvPr>
        </p:nvSpPr>
        <p:spPr/>
        <p:txBody>
          <a:bodyPr/>
          <a:lstStyle/>
          <a:p>
            <a:r>
              <a:rPr lang="en-US"/>
              <a:t>MedTech code training</a:t>
            </a:r>
          </a:p>
        </p:txBody>
      </p:sp>
      <p:sp>
        <p:nvSpPr>
          <p:cNvPr id="7" name="Slide Number Placeholder 6"/>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196207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C5305-6E2D-4645-8114-9C0339B96F2F}" type="datetime1">
              <a:rPr lang="en-US" smtClean="0"/>
              <a:t>7/18/2020</a:t>
            </a:fld>
            <a:endParaRPr lang="en-US"/>
          </a:p>
        </p:txBody>
      </p:sp>
      <p:sp>
        <p:nvSpPr>
          <p:cNvPr id="8" name="Footer Placeholder 7"/>
          <p:cNvSpPr>
            <a:spLocks noGrp="1"/>
          </p:cNvSpPr>
          <p:nvPr>
            <p:ph type="ftr" sz="quarter" idx="11"/>
          </p:nvPr>
        </p:nvSpPr>
        <p:spPr/>
        <p:txBody>
          <a:bodyPr/>
          <a:lstStyle/>
          <a:p>
            <a:r>
              <a:rPr lang="en-US"/>
              <a:t>MedTech code training</a:t>
            </a:r>
          </a:p>
        </p:txBody>
      </p:sp>
      <p:sp>
        <p:nvSpPr>
          <p:cNvPr id="9" name="Slide Number Placeholder 8"/>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88883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F273D7-0D4A-4451-B806-1BA164074012}" type="datetime1">
              <a:rPr lang="en-US" smtClean="0"/>
              <a:t>7/18/2020</a:t>
            </a:fld>
            <a:endParaRPr lang="en-US"/>
          </a:p>
        </p:txBody>
      </p:sp>
      <p:sp>
        <p:nvSpPr>
          <p:cNvPr id="4" name="Footer Placeholder 3"/>
          <p:cNvSpPr>
            <a:spLocks noGrp="1"/>
          </p:cNvSpPr>
          <p:nvPr>
            <p:ph type="ftr" sz="quarter" idx="11"/>
          </p:nvPr>
        </p:nvSpPr>
        <p:spPr/>
        <p:txBody>
          <a:bodyPr/>
          <a:lstStyle/>
          <a:p>
            <a:r>
              <a:rPr lang="en-US"/>
              <a:t>MedTech code training</a:t>
            </a:r>
          </a:p>
        </p:txBody>
      </p:sp>
      <p:sp>
        <p:nvSpPr>
          <p:cNvPr id="5" name="Slide Number Placeholder 4"/>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2140983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8B1FF-9E0B-41D6-BCF3-CE26A8068439}" type="datetime1">
              <a:rPr lang="en-US" smtClean="0"/>
              <a:t>7/18/2020</a:t>
            </a:fld>
            <a:endParaRPr lang="en-US"/>
          </a:p>
        </p:txBody>
      </p:sp>
      <p:sp>
        <p:nvSpPr>
          <p:cNvPr id="3" name="Footer Placeholder 2"/>
          <p:cNvSpPr>
            <a:spLocks noGrp="1"/>
          </p:cNvSpPr>
          <p:nvPr>
            <p:ph type="ftr" sz="quarter" idx="11"/>
          </p:nvPr>
        </p:nvSpPr>
        <p:spPr/>
        <p:txBody>
          <a:bodyPr/>
          <a:lstStyle/>
          <a:p>
            <a:r>
              <a:rPr lang="en-US"/>
              <a:t>MedTech code training</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extLst>
      <p:ext uri="{BB962C8B-B14F-4D97-AF65-F5344CB8AC3E}">
        <p14:creationId xmlns:p14="http://schemas.microsoft.com/office/powerpoint/2010/main" val="74922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E50DCD7-422C-49C9-AA70-7886B5A8BA19}" type="datetime1">
              <a:rPr lang="en-US" smtClean="0"/>
              <a:t>7/18/2020</a:t>
            </a:fld>
            <a:endParaRPr lang="en-US"/>
          </a:p>
        </p:txBody>
      </p:sp>
      <p:sp>
        <p:nvSpPr>
          <p:cNvPr id="6" name="Footer Placeholder 5"/>
          <p:cNvSpPr>
            <a:spLocks noGrp="1"/>
          </p:cNvSpPr>
          <p:nvPr>
            <p:ph type="ftr" sz="quarter" idx="11"/>
          </p:nvPr>
        </p:nvSpPr>
        <p:spPr/>
        <p:txBody>
          <a:bodyPr/>
          <a:lstStyle/>
          <a:p>
            <a:r>
              <a:rPr lang="en-US"/>
              <a:t>MedTech code training</a:t>
            </a:r>
          </a:p>
        </p:txBody>
      </p:sp>
      <p:sp>
        <p:nvSpPr>
          <p:cNvPr id="7" name="Slide Number Placeholder 6"/>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91244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CBF68B-3F1A-4B88-B780-08A1F5EC095F}" type="datetime1">
              <a:rPr lang="en-US" smtClean="0"/>
              <a:t>7/18/2020</a:t>
            </a:fld>
            <a:endParaRPr lang="en-US"/>
          </a:p>
        </p:txBody>
      </p:sp>
      <p:sp>
        <p:nvSpPr>
          <p:cNvPr id="6" name="Footer Placeholder 5"/>
          <p:cNvSpPr>
            <a:spLocks noGrp="1"/>
          </p:cNvSpPr>
          <p:nvPr>
            <p:ph type="ftr" sz="quarter" idx="11"/>
          </p:nvPr>
        </p:nvSpPr>
        <p:spPr/>
        <p:txBody>
          <a:bodyPr/>
          <a:lstStyle/>
          <a:p>
            <a:r>
              <a:rPr lang="en-US"/>
              <a:t>MedTech code training</a:t>
            </a:r>
          </a:p>
        </p:txBody>
      </p:sp>
      <p:sp>
        <p:nvSpPr>
          <p:cNvPr id="7" name="Slide Number Placeholder 6"/>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45523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50268-A4AE-4A00-9DB6-B4AACCD0D8B7}" type="datetime1">
              <a:rPr lang="en-US" smtClean="0"/>
              <a:t>7/18/2020</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107726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E3B1C-FE85-4C10-942C-9C256DE4BCA4}" type="datetime1">
              <a:rPr lang="en-US" smtClean="0"/>
              <a:t>7/18/2020</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180542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
        <p:nvSpPr>
          <p:cNvPr id="94" name="Google Shape;94;p14"/>
          <p:cNvSpPr txBox="1"/>
          <p:nvPr/>
        </p:nvSpPr>
        <p:spPr>
          <a:xfrm>
            <a:off x="0" y="6567586"/>
            <a:ext cx="53848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400" dirty="0">
                <a:solidFill>
                  <a:srgbClr val="34495E"/>
                </a:solidFill>
                <a:latin typeface="+mn-lt"/>
                <a:ea typeface="Helvetica Neue Light"/>
                <a:cs typeface="Helvetica Neue Light"/>
                <a:sym typeface="Helvetica Neue Light"/>
              </a:rPr>
              <a:t>Capacitación sobre los requisitos relativos a libros y registros</a:t>
            </a:r>
            <a:endParaRPr sz="1400" dirty="0">
              <a:solidFill>
                <a:srgbClr val="34495E"/>
              </a:solidFill>
              <a:latin typeface="+mn-lt"/>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24477-E24F-49D9-8C38-C57728C42D22}" type="datetime1">
              <a:rPr lang="en-US" smtClean="0"/>
              <a:t>7/18/2020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MedTech code training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a:p>
            <a:endParaRPr lang="en-US"/>
          </a:p>
        </p:txBody>
      </p:sp>
    </p:spTree>
    <p:extLst>
      <p:ext uri="{BB962C8B-B14F-4D97-AF65-F5344CB8AC3E}">
        <p14:creationId xmlns:p14="http://schemas.microsoft.com/office/powerpoint/2010/main" val="2393343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Calibri"/>
              <a:cs typeface="Helvetica" panose="020B0604020202020204" pitchFamily="34" charset="0"/>
              <a:sym typeface="Calibri"/>
            </a:endParaRPr>
          </a:p>
        </p:txBody>
      </p:sp>
      <p:sp>
        <p:nvSpPr>
          <p:cNvPr id="166" name="Google Shape;166;p25"/>
          <p:cNvSpPr txBox="1"/>
          <p:nvPr/>
        </p:nvSpPr>
        <p:spPr>
          <a:xfrm>
            <a:off x="2719754" y="-6700"/>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200" b="1" dirty="0">
                <a:solidFill>
                  <a:srgbClr val="AACFD0"/>
                </a:solidFill>
                <a:latin typeface="+mn-lt"/>
                <a:ea typeface="Helvetica Neue"/>
                <a:cs typeface="Helvetica" panose="020B0604020202020204" pitchFamily="34" charset="0"/>
                <a:sym typeface="Helvetica Neue"/>
              </a:rPr>
              <a:t>Capacitación sobre los requisitos </a:t>
            </a:r>
            <a:br>
              <a:rPr lang="es-ES" sz="2200" b="1" dirty="0">
                <a:solidFill>
                  <a:srgbClr val="AACFD0"/>
                </a:solidFill>
                <a:latin typeface="+mn-lt"/>
                <a:ea typeface="Helvetica Neue"/>
                <a:cs typeface="Helvetica" panose="020B0604020202020204" pitchFamily="34" charset="0"/>
                <a:sym typeface="Helvetica Neue"/>
              </a:rPr>
            </a:br>
            <a:r>
              <a:rPr lang="es-ES" sz="2200" b="1" dirty="0">
                <a:solidFill>
                  <a:srgbClr val="AACFD0"/>
                </a:solidFill>
                <a:latin typeface="+mn-lt"/>
                <a:ea typeface="Helvetica Neue"/>
                <a:cs typeface="Helvetica" panose="020B0604020202020204" pitchFamily="34" charset="0"/>
                <a:sym typeface="Helvetica Neue"/>
              </a:rPr>
              <a:t>relativos a libros y registros</a:t>
            </a:r>
            <a:endParaRPr sz="2200" b="1" dirty="0">
              <a:solidFill>
                <a:srgbClr val="AACFD0"/>
              </a:solidFill>
              <a:latin typeface="+mn-lt"/>
              <a:ea typeface="Helvetica Neue"/>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mn-lt"/>
                <a:cs typeface="Helvetica" panose="020B0604020202020204" pitchFamily="34" charset="0"/>
              </a:rPr>
              <a:t>1</a:t>
            </a:fld>
            <a:endParaRPr dirty="0">
              <a:latin typeface="+mn-lt"/>
              <a:cs typeface="Helvetica" panose="020B0604020202020204" pitchFamily="34" charset="0"/>
            </a:endParaRPr>
          </a:p>
        </p:txBody>
      </p:sp>
      <p:grpSp>
        <p:nvGrpSpPr>
          <p:cNvPr id="2" name="Group 1">
            <a:extLst>
              <a:ext uri="{FF2B5EF4-FFF2-40B4-BE49-F238E27FC236}">
                <a16:creationId xmlns:a16="http://schemas.microsoft.com/office/drawing/2014/main" id="{5B34DB49-44E0-4211-91C1-809BB43E7F07}"/>
              </a:ext>
            </a:extLst>
          </p:cNvPr>
          <p:cNvGrpSpPr/>
          <p:nvPr/>
        </p:nvGrpSpPr>
        <p:grpSpPr>
          <a:xfrm>
            <a:off x="599440" y="953606"/>
            <a:ext cx="7430059" cy="1228066"/>
            <a:chOff x="599440" y="953606"/>
            <a:chExt cx="7430059" cy="1228066"/>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1"/>
              <a:ext cx="6692824" cy="112329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S" b="1" dirty="0">
                  <a:solidFill>
                    <a:srgbClr val="34495E"/>
                  </a:solidFill>
                  <a:effectLst/>
                  <a:ea typeface="Calibri" panose="020F0502020204030204" pitchFamily="34" charset="0"/>
                  <a:cs typeface="Times New Roman" panose="02020603050405020304" pitchFamily="18" charset="0"/>
                </a:rPr>
                <a:t>Descripción</a:t>
              </a:r>
              <a:endParaRPr lang="en-US" dirty="0">
                <a:effectLst/>
                <a:ea typeface="Calibri" panose="020F0502020204030204" pitchFamily="34" charset="0"/>
                <a:cs typeface="Times New Roman" panose="02020603050405020304" pitchFamily="18" charset="0"/>
              </a:endParaRPr>
            </a:p>
            <a:p>
              <a:pPr marL="0" marR="0">
                <a:spcBef>
                  <a:spcPts val="0"/>
                </a:spcBef>
                <a:spcAft>
                  <a:spcPts val="0"/>
                </a:spcAft>
              </a:pPr>
              <a:r>
                <a:rPr lang="es-ES" sz="1200" dirty="0">
                  <a:effectLst/>
                  <a:ea typeface="Calibri" panose="020F0502020204030204" pitchFamily="34" charset="0"/>
                  <a:cs typeface="Times New Roman" panose="02020603050405020304" pitchFamily="18" charset="0"/>
                </a:rPr>
                <a:t>Brindar asesoramiento sobre cómo conservar documentación de soporte de manera completa </a:t>
              </a:r>
              <a:br>
                <a:rPr lang="es-ES" sz="1200" dirty="0">
                  <a:effectLst/>
                  <a:ea typeface="Calibri" panose="020F0502020204030204" pitchFamily="34" charset="0"/>
                  <a:cs typeface="Times New Roman" panose="02020603050405020304" pitchFamily="18" charset="0"/>
                </a:rPr>
              </a:br>
              <a:r>
                <a:rPr lang="es-ES" sz="1200" dirty="0">
                  <a:effectLst/>
                  <a:ea typeface="Calibri" panose="020F0502020204030204" pitchFamily="34" charset="0"/>
                  <a:cs typeface="Times New Roman" panose="02020603050405020304" pitchFamily="18" charset="0"/>
                </a:rPr>
                <a:t>y precisa de actividades de alto riesgo, pagos y cuentas (por ejemplo: informe de gastos, caja chica, etc.) Los empleados deberán recibir esta capacitación para comprender la importancia </a:t>
              </a:r>
              <a:br>
                <a:rPr lang="es-ES" sz="1200" dirty="0">
                  <a:effectLst/>
                  <a:ea typeface="Calibri" panose="020F0502020204030204" pitchFamily="34" charset="0"/>
                  <a:cs typeface="Times New Roman" panose="02020603050405020304" pitchFamily="18" charset="0"/>
                </a:rPr>
              </a:br>
              <a:r>
                <a:rPr lang="es-ES" sz="1200" dirty="0">
                  <a:effectLst/>
                  <a:ea typeface="Calibri" panose="020F0502020204030204" pitchFamily="34" charset="0"/>
                  <a:cs typeface="Times New Roman" panose="02020603050405020304" pitchFamily="18" charset="0"/>
                </a:rPr>
                <a:t>de conservar documentación y cómo llevar libros y registros de manera adecuada.</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600" b="1" dirty="0">
                  <a:solidFill>
                    <a:srgbClr val="34495E"/>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600" b="1" dirty="0">
                  <a:solidFill>
                    <a:srgbClr val="34495E"/>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4" name="Group 3">
            <a:extLst>
              <a:ext uri="{FF2B5EF4-FFF2-40B4-BE49-F238E27FC236}">
                <a16:creationId xmlns:a16="http://schemas.microsoft.com/office/drawing/2014/main" id="{7D41A0E8-32EA-4BA0-899E-3CB05C22EA76}"/>
              </a:ext>
            </a:extLst>
          </p:cNvPr>
          <p:cNvGrpSpPr/>
          <p:nvPr/>
        </p:nvGrpSpPr>
        <p:grpSpPr>
          <a:xfrm>
            <a:off x="599440" y="3887121"/>
            <a:ext cx="7892710" cy="1390689"/>
            <a:chOff x="599440" y="3831139"/>
            <a:chExt cx="7892710" cy="1390689"/>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31139"/>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16863"/>
              <a:ext cx="7155475" cy="130496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S" b="1" dirty="0">
                  <a:solidFill>
                    <a:srgbClr val="34495E"/>
                  </a:solidFill>
                  <a:effectLst/>
                  <a:ea typeface="Calibri" panose="020F0502020204030204" pitchFamily="34" charset="0"/>
                  <a:cs typeface="Times New Roman" panose="02020603050405020304" pitchFamily="18" charset="0"/>
                </a:rPr>
                <a:t>Instrucciones</a:t>
              </a:r>
              <a:endParaRPr lang="en-US"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00000"/>
                </a:buClr>
                <a:buSzPts val="1100"/>
                <a:buFont typeface="+mj-lt"/>
                <a:buAutoNum type="arabicPeriod"/>
              </a:pPr>
              <a:r>
                <a:rPr lang="es-ES" sz="1200" kern="0" dirty="0">
                  <a:solidFill>
                    <a:srgbClr val="000000"/>
                  </a:solidFill>
                  <a:effectLst/>
                  <a:ea typeface="Helvetica Neue Light"/>
                  <a:cs typeface="Helvetica Neue Light"/>
                </a:rPr>
                <a:t>Ofrezca capacitaciones periódicas a los empleados responsables de la conservación de libros </a:t>
              </a:r>
              <a:br>
                <a:rPr lang="es-ES" sz="1200" kern="0" dirty="0">
                  <a:solidFill>
                    <a:srgbClr val="000000"/>
                  </a:solidFill>
                  <a:effectLst/>
                  <a:ea typeface="Helvetica Neue Light"/>
                  <a:cs typeface="Helvetica Neue Light"/>
                </a:rPr>
              </a:br>
              <a:r>
                <a:rPr lang="es-ES" sz="1200" kern="0" dirty="0">
                  <a:solidFill>
                    <a:srgbClr val="000000"/>
                  </a:solidFill>
                  <a:effectLst/>
                  <a:ea typeface="Helvetica Neue Light"/>
                  <a:cs typeface="Helvetica Neue Light"/>
                </a:rPr>
                <a:t>y registros, incluidos los empleados recién contratados que resulten responsables de esta tarea. </a:t>
              </a:r>
            </a:p>
            <a:p>
              <a:pPr marL="342900" marR="0" lvl="0" indent="-342900">
                <a:lnSpc>
                  <a:spcPct val="115000"/>
                </a:lnSpc>
                <a:spcBef>
                  <a:spcPts val="0"/>
                </a:spcBef>
                <a:spcAft>
                  <a:spcPts val="0"/>
                </a:spcAft>
                <a:buClr>
                  <a:srgbClr val="000000"/>
                </a:buClr>
                <a:buSzPts val="1100"/>
                <a:buFont typeface="+mj-lt"/>
                <a:buAutoNum type="arabicPeriod"/>
              </a:pPr>
              <a:r>
                <a:rPr lang="es-ES" sz="1200" kern="0" dirty="0">
                  <a:solidFill>
                    <a:srgbClr val="000000"/>
                  </a:solidFill>
                  <a:effectLst/>
                  <a:ea typeface="Helvetica Neue Light"/>
                  <a:cs typeface="Helvetica Neue Light"/>
                </a:rPr>
                <a:t>Asegúrese de disponer de todos los materiales de capacitación que resulten necesarios para </a:t>
              </a:r>
              <a:br>
                <a:rPr lang="es-ES" sz="1200" kern="0" dirty="0">
                  <a:solidFill>
                    <a:srgbClr val="000000"/>
                  </a:solidFill>
                  <a:effectLst/>
                  <a:ea typeface="Helvetica Neue Light"/>
                  <a:cs typeface="Helvetica Neue Light"/>
                </a:rPr>
              </a:br>
              <a:r>
                <a:rPr lang="es-ES" sz="1200" kern="0" dirty="0">
                  <a:solidFill>
                    <a:srgbClr val="000000"/>
                  </a:solidFill>
                  <a:effectLst/>
                  <a:ea typeface="Helvetica Neue Light"/>
                  <a:cs typeface="Helvetica Neue Light"/>
                </a:rPr>
                <a:t>los empleados.</a:t>
              </a:r>
            </a:p>
            <a:p>
              <a:pPr marL="342900" indent="-342900">
                <a:lnSpc>
                  <a:spcPct val="115000"/>
                </a:lnSpc>
                <a:buSzPts val="1100"/>
                <a:buFont typeface="+mj-lt"/>
                <a:buAutoNum type="arabicPeriod"/>
              </a:pPr>
              <a:r>
                <a:rPr lang="es-ES" sz="1200" dirty="0">
                  <a:ea typeface="Helvetica"/>
                  <a:cs typeface="Helvetica"/>
                  <a:sym typeface="Helvetica"/>
                </a:rPr>
                <a:t>Utilice una planilla de asistencias para registrar quiénes asistieron a cada sesión de capacitación.</a:t>
              </a:r>
            </a:p>
            <a:p>
              <a:pPr marL="342900" marR="0" lvl="0" indent="-342900">
                <a:lnSpc>
                  <a:spcPct val="115000"/>
                </a:lnSpc>
                <a:spcBef>
                  <a:spcPts val="0"/>
                </a:spcBef>
                <a:spcAft>
                  <a:spcPts val="0"/>
                </a:spcAft>
                <a:buClr>
                  <a:srgbClr val="000000"/>
                </a:buClr>
                <a:buSzPts val="1100"/>
                <a:buFont typeface="+mj-lt"/>
                <a:buAutoNum type="arabicPeriod"/>
              </a:pPr>
              <a:endParaRPr lang="en-US" sz="1200" kern="0" dirty="0">
                <a:solidFill>
                  <a:srgbClr val="2E74B5"/>
                </a:solidFill>
                <a:effectLst/>
                <a:ea typeface="Helvetica Neue Light"/>
                <a:cs typeface="Helvetica Neue Light"/>
              </a:endParaRPr>
            </a:p>
          </p:txBody>
        </p:sp>
      </p:grpSp>
      <p:grpSp>
        <p:nvGrpSpPr>
          <p:cNvPr id="7" name="Group 6">
            <a:extLst>
              <a:ext uri="{FF2B5EF4-FFF2-40B4-BE49-F238E27FC236}">
                <a16:creationId xmlns:a16="http://schemas.microsoft.com/office/drawing/2014/main" id="{3FAF3094-BB3D-4506-93EE-0138F8043B8D}"/>
              </a:ext>
            </a:extLst>
          </p:cNvPr>
          <p:cNvGrpSpPr/>
          <p:nvPr/>
        </p:nvGrpSpPr>
        <p:grpSpPr>
          <a:xfrm>
            <a:off x="623359" y="2393436"/>
            <a:ext cx="7399918" cy="1281921"/>
            <a:chOff x="623359" y="2381438"/>
            <a:chExt cx="7399918" cy="1281921"/>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3359" y="2381438"/>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456118"/>
              <a:ext cx="6686602" cy="12072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S" b="1" dirty="0">
                  <a:solidFill>
                    <a:srgbClr val="34495E"/>
                  </a:solidFill>
                  <a:ea typeface="Calibri" panose="020F0502020204030204" pitchFamily="34" charset="0"/>
                  <a:cs typeface="Times New Roman" panose="02020603050405020304" pitchFamily="18" charset="0"/>
                </a:rPr>
                <a:t>¿Esto de qué manera lo beneficia?</a:t>
              </a:r>
              <a:endParaRPr lang="en-US" dirty="0">
                <a:effectLst/>
                <a:ea typeface="Calibri" panose="020F0502020204030204" pitchFamily="34" charset="0"/>
                <a:cs typeface="Times New Roman" panose="02020603050405020304" pitchFamily="18" charset="0"/>
              </a:endParaRPr>
            </a:p>
            <a:p>
              <a:pPr>
                <a:lnSpc>
                  <a:spcPct val="107000"/>
                </a:lnSpc>
                <a:spcAft>
                  <a:spcPts val="800"/>
                </a:spcAft>
              </a:pPr>
              <a:r>
                <a:rPr lang="es-ES" sz="1200" dirty="0">
                  <a:cs typeface="Times New Roman" panose="02020603050405020304" pitchFamily="18" charset="0"/>
                </a:rPr>
                <a:t>La conservación de libros y registros precisos ayudará a su empresa a registrar las operaciones comerciales con un grado de detalle razonable y a mantener un sistema adecuado de control contable interno. Los libros y los registros precisos lo ayudarán a planificar, elaborar presupuestos e informes y asignar recursos de manera efectiva.</a:t>
              </a:r>
            </a:p>
          </p:txBody>
        </p:sp>
      </p:grpSp>
      <p:grpSp>
        <p:nvGrpSpPr>
          <p:cNvPr id="5" name="Group 4">
            <a:extLst>
              <a:ext uri="{FF2B5EF4-FFF2-40B4-BE49-F238E27FC236}">
                <a16:creationId xmlns:a16="http://schemas.microsoft.com/office/drawing/2014/main" id="{25ED7746-8389-4DCC-9B9D-97E0F532C861}"/>
              </a:ext>
            </a:extLst>
          </p:cNvPr>
          <p:cNvGrpSpPr/>
          <p:nvPr/>
        </p:nvGrpSpPr>
        <p:grpSpPr>
          <a:xfrm>
            <a:off x="599440" y="5489575"/>
            <a:ext cx="6868968" cy="866775"/>
            <a:chOff x="599440" y="5373206"/>
            <a:chExt cx="6868968" cy="866775"/>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373206"/>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458932"/>
              <a:ext cx="6131733" cy="7810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ES" b="1" dirty="0">
                  <a:solidFill>
                    <a:srgbClr val="34495E"/>
                  </a:solidFill>
                  <a:effectLst/>
                  <a:ea typeface="Calibri" panose="020F0502020204030204" pitchFamily="34" charset="0"/>
                  <a:cs typeface="Times New Roman" panose="02020603050405020304" pitchFamily="18" charset="0"/>
                </a:rPr>
                <a:t>Otra documentación para tener en cuenta</a:t>
              </a:r>
              <a:endParaRPr lang="en-US" dirty="0">
                <a:effectLst/>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es-ES" sz="1200" kern="0" dirty="0">
                  <a:solidFill>
                    <a:srgbClr val="000000"/>
                  </a:solidFill>
                  <a:effectLst/>
                  <a:ea typeface="Helvetica Neue Light"/>
                  <a:cs typeface="Times New Roman" panose="02020603050405020304" pitchFamily="18" charset="0"/>
                </a:rPr>
                <a:t>Planilla de asistencias</a:t>
              </a:r>
              <a:endParaRPr lang="en-US" sz="1200" kern="0" dirty="0">
                <a:solidFill>
                  <a:srgbClr val="2E74B5"/>
                </a:solidFill>
                <a:effectLst/>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es-ES" sz="1200" kern="0" dirty="0">
                  <a:solidFill>
                    <a:srgbClr val="000000"/>
                  </a:solidFill>
                  <a:effectLst/>
                  <a:ea typeface="Helvetica Neue Light"/>
                  <a:cs typeface="Times New Roman" panose="02020603050405020304" pitchFamily="18" charset="0"/>
                </a:rPr>
                <a:t>Guía de Libros y Registros</a:t>
              </a:r>
              <a:endParaRPr lang="en-US" sz="1200" kern="0" dirty="0">
                <a:solidFill>
                  <a:srgbClr val="2E74B5"/>
                </a:solidFill>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s-ES" sz="1200" b="1" dirty="0">
                  <a:solidFill>
                    <a:srgbClr val="34495E"/>
                  </a:solidFill>
                  <a:effectLst/>
                  <a:ea typeface="Calibri" panose="020F0502020204030204" pitchFamily="34" charset="0"/>
                  <a:cs typeface="Times New Roman" panose="02020603050405020304" pitchFamily="18" charset="0"/>
                </a:rPr>
                <a:t> </a:t>
              </a:r>
              <a:endParaRPr lang="en-US" sz="1200" dirty="0">
                <a:effectLst/>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217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dirty="0">
                <a:solidFill>
                  <a:srgbClr val="AACFD0"/>
                </a:solidFill>
                <a:latin typeface="Arial" panose="020B0604020202020204" pitchFamily="34" charset="0"/>
                <a:ea typeface="Helvetica Neue"/>
                <a:cs typeface="Arial" panose="020B0604020202020204" pitchFamily="34" charset="0"/>
                <a:sym typeface="Helvetica Neue"/>
              </a:rPr>
              <a:t>Conclusiones importantes</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Arial" panose="020B0604020202020204" pitchFamily="34" charset="0"/>
                <a:cs typeface="Arial" panose="020B0604020202020204" pitchFamily="34" charset="0"/>
              </a:rPr>
              <a:t>10</a:t>
            </a:fld>
            <a:endParaRPr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615417810"/>
              </p:ext>
            </p:extLst>
          </p:nvPr>
        </p:nvGraphicFramePr>
        <p:xfrm>
          <a:off x="1050925" y="1546635"/>
          <a:ext cx="10083800" cy="418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00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p:cNvSpPr txBox="1"/>
          <p:nvPr/>
        </p:nvSpPr>
        <p:spPr>
          <a:xfrm>
            <a:off x="275208" y="4281136"/>
            <a:ext cx="7856737" cy="1200329"/>
          </a:xfrm>
          <a:prstGeom prst="rect">
            <a:avLst/>
          </a:prstGeom>
          <a:noFill/>
        </p:spPr>
        <p:txBody>
          <a:bodyPr wrap="square" rtlCol="0">
            <a:spAutoFit/>
          </a:bodyPr>
          <a:lstStyle/>
          <a:p>
            <a:pPr defTabSz="1219170">
              <a:defRPr/>
            </a:pPr>
            <a:r>
              <a:rPr lang="es-ES" sz="3600" b="1" dirty="0">
                <a:solidFill>
                  <a:srgbClr val="FFFFFF"/>
                </a:solidFill>
                <a:latin typeface="Arial" panose="020B0604020202020204" pitchFamily="34" charset="0"/>
                <a:ea typeface="Helvetica Neue"/>
                <a:cs typeface="Arial" panose="020B0604020202020204" pitchFamily="34" charset="0"/>
                <a:sym typeface="Helvetica Neue"/>
              </a:rPr>
              <a:t>Requisitos relativos a libros </a:t>
            </a:r>
            <a:br>
              <a:rPr lang="es-ES" sz="3600" b="1" dirty="0">
                <a:solidFill>
                  <a:srgbClr val="FFFFFF"/>
                </a:solidFill>
                <a:latin typeface="Arial" panose="020B0604020202020204" pitchFamily="34" charset="0"/>
                <a:ea typeface="Helvetica Neue"/>
                <a:cs typeface="Arial" panose="020B0604020202020204" pitchFamily="34" charset="0"/>
                <a:sym typeface="Helvetica Neue"/>
              </a:rPr>
            </a:br>
            <a:r>
              <a:rPr lang="es-ES" sz="3600" b="1" dirty="0">
                <a:solidFill>
                  <a:srgbClr val="FFFFFF"/>
                </a:solidFill>
                <a:latin typeface="Arial" panose="020B0604020202020204" pitchFamily="34" charset="0"/>
                <a:ea typeface="Helvetica Neue"/>
                <a:cs typeface="Arial" panose="020B0604020202020204" pitchFamily="34" charset="0"/>
                <a:sym typeface="Helvetica Neue"/>
              </a:rPr>
              <a:t>y registros</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1</a:t>
            </a: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Calibri"/>
              <a:cs typeface="Helvetica" panose="020B0604020202020204" pitchFamily="34" charset="0"/>
              <a:sym typeface="Calibri"/>
            </a:endParaRPr>
          </a:p>
        </p:txBody>
      </p:sp>
      <p:sp>
        <p:nvSpPr>
          <p:cNvPr id="166" name="Google Shape;166;p25"/>
          <p:cNvSpPr txBox="1"/>
          <p:nvPr/>
        </p:nvSpPr>
        <p:spPr>
          <a:xfrm>
            <a:off x="2719754" y="122609"/>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300" b="1" dirty="0">
                <a:solidFill>
                  <a:srgbClr val="AACFD0"/>
                </a:solidFill>
                <a:latin typeface="+mn-lt"/>
                <a:ea typeface="Helvetica Neue"/>
                <a:cs typeface="Helvetica" panose="020B0604020202020204" pitchFamily="34" charset="0"/>
                <a:sym typeface="Helvetica Neue"/>
              </a:rPr>
              <a:t>Beneficios de los libros y los </a:t>
            </a:r>
            <a:br>
              <a:rPr lang="es-ES" sz="2300" b="1" dirty="0">
                <a:solidFill>
                  <a:srgbClr val="AACFD0"/>
                </a:solidFill>
                <a:latin typeface="+mn-lt"/>
                <a:ea typeface="Helvetica Neue"/>
                <a:cs typeface="Helvetica" panose="020B0604020202020204" pitchFamily="34" charset="0"/>
                <a:sym typeface="Helvetica Neue"/>
              </a:rPr>
            </a:br>
            <a:r>
              <a:rPr lang="es-ES" sz="2300" b="1" dirty="0">
                <a:solidFill>
                  <a:srgbClr val="AACFD0"/>
                </a:solidFill>
                <a:latin typeface="+mn-lt"/>
                <a:ea typeface="Helvetica Neue"/>
                <a:cs typeface="Helvetica" panose="020B0604020202020204" pitchFamily="34" charset="0"/>
                <a:sym typeface="Helvetica Neue"/>
              </a:rPr>
              <a:t>registros precisos</a:t>
            </a:r>
            <a:endParaRPr sz="2300" b="1" dirty="0">
              <a:solidFill>
                <a:srgbClr val="AACFD0"/>
              </a:solidFill>
              <a:latin typeface="+mn-lt"/>
              <a:ea typeface="Helvetica Neue"/>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mn-lt"/>
                <a:cs typeface="Helvetica" panose="020B0604020202020204" pitchFamily="34" charset="0"/>
              </a:rPr>
              <a:t>3</a:t>
            </a:fld>
            <a:endParaRPr dirty="0">
              <a:latin typeface="+mn-lt"/>
              <a:cs typeface="Helvetica" panose="020B0604020202020204" pitchFamily="34" charset="0"/>
            </a:endParaRPr>
          </a:p>
        </p:txBody>
      </p:sp>
      <p:grpSp>
        <p:nvGrpSpPr>
          <p:cNvPr id="168" name="Google Shape;168;p25"/>
          <p:cNvGrpSpPr/>
          <p:nvPr/>
        </p:nvGrpSpPr>
        <p:grpSpPr>
          <a:xfrm>
            <a:off x="657387" y="1170702"/>
            <a:ext cx="8814859" cy="4968552"/>
            <a:chOff x="1673387" y="1085060"/>
            <a:chExt cx="8814859" cy="4968552"/>
          </a:xfrm>
        </p:grpSpPr>
        <p:sp>
          <p:nvSpPr>
            <p:cNvPr id="169" name="Google Shape;169;p25"/>
            <p:cNvSpPr/>
            <p:nvPr/>
          </p:nvSpPr>
          <p:spPr>
            <a:xfrm>
              <a:off x="5156867" y="4963655"/>
              <a:ext cx="5331379" cy="584775"/>
            </a:xfrm>
            <a:prstGeom prst="rect">
              <a:avLst/>
            </a:prstGeom>
            <a:noFill/>
            <a:ln>
              <a:noFill/>
            </a:ln>
          </p:spPr>
          <p:txBody>
            <a:bodyPr spcFirstLastPara="1" wrap="square" lIns="91425" tIns="45700" rIns="91425" bIns="45700" anchor="t" anchorCtr="0">
              <a:noAutofit/>
            </a:bodyPr>
            <a:lstStyle/>
            <a:p>
              <a:pPr lvl="0"/>
              <a:r>
                <a:rPr lang="es-ES" sz="1600" dirty="0">
                  <a:latin typeface="+mn-lt"/>
                  <a:ea typeface="Helvetica Neue Light"/>
                  <a:cs typeface="Helvetica" panose="020B0604020202020204" pitchFamily="34" charset="0"/>
                  <a:sym typeface="Helvetica Neue Light"/>
                </a:rPr>
                <a:t>Capacidad de dividir los libros y registros por fabricante, generalmente estipulado en los contractos.</a:t>
              </a:r>
              <a:endParaRPr sz="1600" dirty="0">
                <a:solidFill>
                  <a:srgbClr val="000000"/>
                </a:solidFill>
                <a:latin typeface="+mn-lt"/>
                <a:ea typeface="Helvetica Neue Light"/>
                <a:cs typeface="Helvetica" panose="020B0604020202020204" pitchFamily="34" charset="0"/>
                <a:sym typeface="Helvetica Neue Light"/>
              </a:endParaRPr>
            </a:p>
          </p:txBody>
        </p:sp>
        <p:sp>
          <p:nvSpPr>
            <p:cNvPr id="170" name="Google Shape;170;p25"/>
            <p:cNvSpPr/>
            <p:nvPr/>
          </p:nvSpPr>
          <p:spPr>
            <a:xfrm>
              <a:off x="5156867" y="2625972"/>
              <a:ext cx="5331379" cy="584775"/>
            </a:xfrm>
            <a:prstGeom prst="rect">
              <a:avLst/>
            </a:prstGeom>
            <a:noFill/>
            <a:ln>
              <a:noFill/>
            </a:ln>
          </p:spPr>
          <p:txBody>
            <a:bodyPr spcFirstLastPara="1" wrap="square" lIns="91425" tIns="45700" rIns="91425" bIns="45700" anchor="t" anchorCtr="0">
              <a:noAutofit/>
            </a:bodyPr>
            <a:lstStyle/>
            <a:p>
              <a:pPr lvl="0"/>
              <a:r>
                <a:rPr lang="es-ES" sz="1600" dirty="0">
                  <a:latin typeface="+mn-lt"/>
                  <a:ea typeface="Helvetica Neue Light"/>
                  <a:cs typeface="Helvetica" panose="020B0604020202020204" pitchFamily="34" charset="0"/>
                  <a:sym typeface="Helvetica Neue Light"/>
                </a:rPr>
                <a:t>Mayor capacidad de tomar decisiones comerciales informadas e identificar potenciales oportunidades.</a:t>
              </a:r>
              <a:endParaRPr sz="1600" dirty="0">
                <a:solidFill>
                  <a:srgbClr val="000000"/>
                </a:solidFill>
                <a:latin typeface="+mn-lt"/>
                <a:ea typeface="Helvetica Neue Light"/>
                <a:cs typeface="Helvetica" panose="020B0604020202020204" pitchFamily="34" charset="0"/>
                <a:sym typeface="Helvetica Neue Light"/>
              </a:endParaRPr>
            </a:p>
          </p:txBody>
        </p:sp>
        <p:sp>
          <p:nvSpPr>
            <p:cNvPr id="171" name="Google Shape;171;p25"/>
            <p:cNvSpPr/>
            <p:nvPr/>
          </p:nvSpPr>
          <p:spPr>
            <a:xfrm>
              <a:off x="5156867" y="3770960"/>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dirty="0">
                  <a:solidFill>
                    <a:srgbClr val="000000"/>
                  </a:solidFill>
                  <a:latin typeface="+mn-lt"/>
                  <a:ea typeface="Helvetica Neue Light"/>
                  <a:cs typeface="Helvetica" panose="020B0604020202020204" pitchFamily="34" charset="0"/>
                  <a:sym typeface="Helvetica Neue Light"/>
                </a:rPr>
                <a:t>Capacidad para presentar documentos de manera rápida como respuesta a una auditoría</a:t>
              </a:r>
              <a:r>
                <a:rPr lang="es-ES" sz="1600" dirty="0">
                  <a:latin typeface="+mn-lt"/>
                  <a:ea typeface="Helvetica Neue Light"/>
                  <a:cs typeface="Helvetica" panose="020B0604020202020204" pitchFamily="34" charset="0"/>
                  <a:sym typeface="Helvetica Neue Light"/>
                </a:rPr>
                <a:t> (</a:t>
              </a:r>
              <a:r>
                <a:rPr lang="es-ES" sz="1600" dirty="0">
                  <a:solidFill>
                    <a:srgbClr val="000000"/>
                  </a:solidFill>
                  <a:latin typeface="+mn-lt"/>
                  <a:ea typeface="Helvetica Neue Light"/>
                  <a:cs typeface="Helvetica" panose="020B0604020202020204" pitchFamily="34" charset="0"/>
                  <a:sym typeface="Helvetica Neue Light"/>
                </a:rPr>
                <a:t>muchos contratos incluyen una </a:t>
              </a:r>
              <a:r>
                <a:rPr lang="es-ES" sz="1600" dirty="0">
                  <a:latin typeface="+mn-lt"/>
                  <a:ea typeface="Helvetica Neue Light"/>
                  <a:cs typeface="Helvetica" panose="020B0604020202020204" pitchFamily="34" charset="0"/>
                  <a:sym typeface="Helvetica Neue Light"/>
                </a:rPr>
                <a:t>cláusula de auditoría </a:t>
              </a:r>
              <a:r>
                <a:rPr lang="es-ES" sz="1600" dirty="0">
                  <a:solidFill>
                    <a:srgbClr val="000000"/>
                  </a:solidFill>
                  <a:latin typeface="+mn-lt"/>
                  <a:ea typeface="Helvetica Neue Light"/>
                  <a:cs typeface="Helvetica" panose="020B0604020202020204" pitchFamily="34" charset="0"/>
                  <a:sym typeface="Helvetica Neue Light"/>
                </a:rPr>
                <a:t>ejecutable</a:t>
              </a:r>
              <a:r>
                <a:rPr lang="es-ES" sz="1600" dirty="0">
                  <a:latin typeface="+mn-lt"/>
                  <a:ea typeface="Helvetica Neue Light"/>
                  <a:cs typeface="Helvetica" panose="020B0604020202020204" pitchFamily="34" charset="0"/>
                  <a:sym typeface="Helvetica Neue Light"/>
                </a:rPr>
                <a:t>).</a:t>
              </a:r>
              <a:endParaRPr sz="1600" dirty="0">
                <a:solidFill>
                  <a:srgbClr val="000000"/>
                </a:solidFill>
                <a:latin typeface="+mn-lt"/>
                <a:ea typeface="Helvetica Neue Light"/>
                <a:cs typeface="Helvetica" panose="020B0604020202020204" pitchFamily="34" charset="0"/>
                <a:sym typeface="Helvetica Neue Light"/>
              </a:endParaRPr>
            </a:p>
          </p:txBody>
        </p:sp>
        <p:sp>
          <p:nvSpPr>
            <p:cNvPr id="172" name="Google Shape;172;p25"/>
            <p:cNvSpPr/>
            <p:nvPr/>
          </p:nvSpPr>
          <p:spPr>
            <a:xfrm>
              <a:off x="5156867" y="1449179"/>
              <a:ext cx="533137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dirty="0">
                  <a:solidFill>
                    <a:srgbClr val="000000"/>
                  </a:solidFill>
                  <a:latin typeface="+mn-lt"/>
                  <a:ea typeface="Helvetica Neue Light"/>
                  <a:cs typeface="Helvetica" panose="020B0604020202020204" pitchFamily="34" charset="0"/>
                  <a:sym typeface="Helvetica Neue Light"/>
                </a:rPr>
                <a:t>Capacidad de responder fácilmente a consultas normativas e impositivas.</a:t>
              </a:r>
              <a:endParaRPr sz="1600" dirty="0">
                <a:solidFill>
                  <a:srgbClr val="000000"/>
                </a:solidFill>
                <a:latin typeface="+mn-lt"/>
                <a:ea typeface="Helvetica Neue Light"/>
                <a:cs typeface="Helvetica" panose="020B0604020202020204" pitchFamily="34" charset="0"/>
                <a:sym typeface="Helvetica Neue Light"/>
              </a:endParaRPr>
            </a:p>
          </p:txBody>
        </p:sp>
        <p:grpSp>
          <p:nvGrpSpPr>
            <p:cNvPr id="173" name="Google Shape;173;p25"/>
            <p:cNvGrpSpPr/>
            <p:nvPr/>
          </p:nvGrpSpPr>
          <p:grpSpPr>
            <a:xfrm>
              <a:off x="1673387" y="1085060"/>
              <a:ext cx="3372010" cy="4968552"/>
              <a:chOff x="567076" y="1908423"/>
              <a:chExt cx="3372010" cy="4968552"/>
            </a:xfrm>
          </p:grpSpPr>
          <p:sp>
            <p:nvSpPr>
              <p:cNvPr id="174" name="Google Shape;174;p25"/>
              <p:cNvSpPr/>
              <p:nvPr/>
            </p:nvSpPr>
            <p:spPr>
              <a:xfrm>
                <a:off x="567076" y="1908423"/>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n-lt"/>
                  <a:ea typeface="Helvetica Neue Light"/>
                  <a:cs typeface="Helvetica" panose="020B0604020202020204" pitchFamily="34" charset="0"/>
                  <a:sym typeface="Helvetica Neue Light"/>
                </a:endParaRPr>
              </a:p>
            </p:txBody>
          </p:sp>
          <p:sp>
            <p:nvSpPr>
              <p:cNvPr id="175" name="Google Shape;175;p25"/>
              <p:cNvSpPr/>
              <p:nvPr/>
            </p:nvSpPr>
            <p:spPr>
              <a:xfrm>
                <a:off x="567076" y="4227067"/>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n-lt"/>
                  <a:ea typeface="Helvetica Neue Light"/>
                  <a:cs typeface="Helvetica" panose="020B0604020202020204" pitchFamily="34" charset="0"/>
                  <a:sym typeface="Helvetica Neue Light"/>
                </a:endParaRPr>
              </a:p>
            </p:txBody>
          </p:sp>
          <p:sp>
            <p:nvSpPr>
              <p:cNvPr id="176" name="Google Shape;176;p25"/>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n-lt"/>
                  <a:ea typeface="Helvetica Neue Light"/>
                  <a:cs typeface="Helvetica" panose="020B0604020202020204" pitchFamily="34" charset="0"/>
                  <a:sym typeface="Helvetica Neue Light"/>
                </a:endParaRPr>
              </a:p>
            </p:txBody>
          </p:sp>
          <p:sp>
            <p:nvSpPr>
              <p:cNvPr id="177" name="Google Shape;177;p25"/>
              <p:cNvSpPr/>
              <p:nvPr/>
            </p:nvSpPr>
            <p:spPr>
              <a:xfrm flipH="1">
                <a:off x="567076" y="5389994"/>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n-lt"/>
                  <a:ea typeface="Helvetica Neue Light"/>
                  <a:cs typeface="Helvetica" panose="020B0604020202020204" pitchFamily="34" charset="0"/>
                  <a:sym typeface="Helvetica Neue Light"/>
                </a:endParaRPr>
              </a:p>
            </p:txBody>
          </p:sp>
          <p:sp>
            <p:nvSpPr>
              <p:cNvPr id="178" name="Google Shape;178;p25"/>
              <p:cNvSpPr/>
              <p:nvPr/>
            </p:nvSpPr>
            <p:spPr>
              <a:xfrm>
                <a:off x="751287" y="2467054"/>
                <a:ext cx="611119" cy="6111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Helvetica Neue Light"/>
                  <a:cs typeface="Helvetica" panose="020B0604020202020204" pitchFamily="34" charset="0"/>
                  <a:sym typeface="Helvetica Neue Light"/>
                </a:endParaRPr>
              </a:p>
            </p:txBody>
          </p:sp>
          <p:sp>
            <p:nvSpPr>
              <p:cNvPr id="179" name="Google Shape;179;p25"/>
              <p:cNvSpPr/>
              <p:nvPr/>
            </p:nvSpPr>
            <p:spPr>
              <a:xfrm>
                <a:off x="3151405" y="3583075"/>
                <a:ext cx="611119" cy="611119"/>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Helvetica Neue Light"/>
                  <a:cs typeface="Helvetica" panose="020B0604020202020204" pitchFamily="34" charset="0"/>
                  <a:sym typeface="Helvetica Neue Light"/>
                </a:endParaRPr>
              </a:p>
            </p:txBody>
          </p:sp>
          <p:sp>
            <p:nvSpPr>
              <p:cNvPr id="180" name="Google Shape;180;p25"/>
              <p:cNvSpPr/>
              <p:nvPr/>
            </p:nvSpPr>
            <p:spPr>
              <a:xfrm>
                <a:off x="751287" y="4804737"/>
                <a:ext cx="611119" cy="61111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Helvetica Neue Light"/>
                  <a:cs typeface="Helvetica" panose="020B0604020202020204" pitchFamily="34" charset="0"/>
                  <a:sym typeface="Helvetica Neue Light"/>
                </a:endParaRPr>
              </a:p>
            </p:txBody>
          </p:sp>
          <p:sp>
            <p:nvSpPr>
              <p:cNvPr id="181" name="Google Shape;181;p25"/>
              <p:cNvSpPr/>
              <p:nvPr/>
            </p:nvSpPr>
            <p:spPr>
              <a:xfrm>
                <a:off x="3151405" y="5936660"/>
                <a:ext cx="611119" cy="611119"/>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Helvetica Neue Light"/>
                  <a:cs typeface="Helvetica" panose="020B0604020202020204" pitchFamily="34" charset="0"/>
                  <a:sym typeface="Helvetica Neue Light"/>
                </a:endParaRPr>
              </a:p>
            </p:txBody>
          </p:sp>
          <p:sp>
            <p:nvSpPr>
              <p:cNvPr id="182" name="Google Shape;182;p25"/>
              <p:cNvSpPr txBox="1"/>
              <p:nvPr/>
            </p:nvSpPr>
            <p:spPr>
              <a:xfrm>
                <a:off x="1890312" y="2491746"/>
                <a:ext cx="1314855"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2000" b="1" dirty="0">
                    <a:solidFill>
                      <a:srgbClr val="ACCBF9"/>
                    </a:solidFill>
                    <a:latin typeface="+mn-lt"/>
                    <a:ea typeface="Helvetica Neue"/>
                    <a:cs typeface="Helvetica" panose="020B0604020202020204" pitchFamily="34" charset="0"/>
                    <a:sym typeface="Helvetica Neue"/>
                  </a:rPr>
                  <a:t>Consultas</a:t>
                </a:r>
                <a:endParaRPr dirty="0">
                  <a:latin typeface="+mn-lt"/>
                  <a:cs typeface="Helvetica" panose="020B0604020202020204" pitchFamily="34" charset="0"/>
                </a:endParaRPr>
              </a:p>
            </p:txBody>
          </p:sp>
          <p:sp>
            <p:nvSpPr>
              <p:cNvPr id="183" name="Google Shape;183;p25"/>
              <p:cNvSpPr txBox="1"/>
              <p:nvPr/>
            </p:nvSpPr>
            <p:spPr>
              <a:xfrm>
                <a:off x="1293388" y="3628771"/>
                <a:ext cx="15114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2000" b="1" dirty="0">
                    <a:solidFill>
                      <a:srgbClr val="E0EBF6"/>
                    </a:solidFill>
                    <a:latin typeface="+mn-lt"/>
                    <a:ea typeface="Helvetica Neue"/>
                    <a:cs typeface="Helvetica" panose="020B0604020202020204" pitchFamily="34" charset="0"/>
                    <a:sym typeface="Helvetica Neue"/>
                  </a:rPr>
                  <a:t>Decisiones</a:t>
                </a:r>
                <a:endParaRPr dirty="0">
                  <a:latin typeface="+mn-lt"/>
                  <a:cs typeface="Helvetica" panose="020B0604020202020204" pitchFamily="34" charset="0"/>
                </a:endParaRPr>
              </a:p>
            </p:txBody>
          </p:sp>
          <p:sp>
            <p:nvSpPr>
              <p:cNvPr id="184" name="Google Shape;184;p25"/>
              <p:cNvSpPr txBox="1"/>
              <p:nvPr/>
            </p:nvSpPr>
            <p:spPr>
              <a:xfrm>
                <a:off x="1890315" y="4805572"/>
                <a:ext cx="1261089" cy="35278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2000" b="1" dirty="0">
                    <a:solidFill>
                      <a:srgbClr val="242852"/>
                    </a:solidFill>
                    <a:latin typeface="+mn-lt"/>
                    <a:ea typeface="Helvetica Neue"/>
                    <a:cs typeface="Helvetica" panose="020B0604020202020204" pitchFamily="34" charset="0"/>
                    <a:sym typeface="Helvetica Neue"/>
                  </a:rPr>
                  <a:t>Auditorías</a:t>
                </a:r>
                <a:endParaRPr dirty="0">
                  <a:latin typeface="+mn-lt"/>
                  <a:cs typeface="Helvetica" panose="020B0604020202020204" pitchFamily="34" charset="0"/>
                </a:endParaRPr>
              </a:p>
            </p:txBody>
          </p:sp>
          <p:sp>
            <p:nvSpPr>
              <p:cNvPr id="185" name="Google Shape;185;p25"/>
              <p:cNvSpPr txBox="1"/>
              <p:nvPr/>
            </p:nvSpPr>
            <p:spPr>
              <a:xfrm>
                <a:off x="955364" y="5950571"/>
                <a:ext cx="1849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ES" sz="2000" b="1" dirty="0">
                    <a:solidFill>
                      <a:srgbClr val="072C62"/>
                    </a:solidFill>
                    <a:latin typeface="+mn-lt"/>
                    <a:ea typeface="Helvetica Neue"/>
                    <a:cs typeface="Helvetica" panose="020B0604020202020204" pitchFamily="34" charset="0"/>
                    <a:sym typeface="Helvetica Neue"/>
                  </a:rPr>
                  <a:t>Registros</a:t>
                </a:r>
                <a:endParaRPr dirty="0">
                  <a:latin typeface="+mn-lt"/>
                  <a:cs typeface="Helvetica" panose="020B0604020202020204" pitchFamily="34" charset="0"/>
                </a:endParaRPr>
              </a:p>
            </p:txBody>
          </p:sp>
          <p:sp>
            <p:nvSpPr>
              <p:cNvPr id="186" name="Google Shape;186;p25"/>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n-lt"/>
                  <a:ea typeface="Helvetica Neue Light"/>
                  <a:cs typeface="Helvetica" panose="020B0604020202020204" pitchFamily="34" charset="0"/>
                  <a:sym typeface="Helvetica Neue Light"/>
                </a:endParaRPr>
              </a:p>
            </p:txBody>
          </p:sp>
          <p:sp>
            <p:nvSpPr>
              <p:cNvPr id="187" name="Google Shape;187;p25"/>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n-lt"/>
                  <a:ea typeface="Helvetica Neue Light"/>
                  <a:cs typeface="Helvetica" panose="020B0604020202020204" pitchFamily="34" charset="0"/>
                  <a:sym typeface="Helvetica Neue Light"/>
                </a:endParaRPr>
              </a:p>
            </p:txBody>
          </p:sp>
        </p:grpSp>
        <p:cxnSp>
          <p:nvCxnSpPr>
            <p:cNvPr id="188" name="Google Shape;188;p25"/>
            <p:cNvCxnSpPr/>
            <p:nvPr/>
          </p:nvCxnSpPr>
          <p:spPr>
            <a:xfrm>
              <a:off x="5156867" y="1445100"/>
              <a:ext cx="5330952" cy="0"/>
            </a:xfrm>
            <a:prstGeom prst="straightConnector1">
              <a:avLst/>
            </a:prstGeom>
            <a:noFill/>
            <a:ln w="9525" cap="flat" cmpd="sng">
              <a:solidFill>
                <a:schemeClr val="accent1"/>
              </a:solidFill>
              <a:prstDash val="dash"/>
              <a:miter lim="800000"/>
              <a:headEnd type="none" w="sm" len="sm"/>
              <a:tailEnd type="none" w="sm" len="sm"/>
            </a:ln>
          </p:spPr>
        </p:cxnSp>
        <p:cxnSp>
          <p:nvCxnSpPr>
            <p:cNvPr id="189" name="Google Shape;189;p25"/>
            <p:cNvCxnSpPr/>
            <p:nvPr/>
          </p:nvCxnSpPr>
          <p:spPr>
            <a:xfrm>
              <a:off x="5156867" y="2621893"/>
              <a:ext cx="5330952" cy="0"/>
            </a:xfrm>
            <a:prstGeom prst="straightConnector1">
              <a:avLst/>
            </a:prstGeom>
            <a:noFill/>
            <a:ln w="9525" cap="flat" cmpd="sng">
              <a:solidFill>
                <a:srgbClr val="629DD1"/>
              </a:solidFill>
              <a:prstDash val="dash"/>
              <a:miter lim="800000"/>
              <a:headEnd type="none" w="sm" len="sm"/>
              <a:tailEnd type="none" w="sm" len="sm"/>
            </a:ln>
          </p:spPr>
        </p:cxnSp>
        <p:cxnSp>
          <p:nvCxnSpPr>
            <p:cNvPr id="190" name="Google Shape;190;p25"/>
            <p:cNvCxnSpPr/>
            <p:nvPr/>
          </p:nvCxnSpPr>
          <p:spPr>
            <a:xfrm>
              <a:off x="5156867" y="3766881"/>
              <a:ext cx="5330952" cy="0"/>
            </a:xfrm>
            <a:prstGeom prst="straightConnector1">
              <a:avLst/>
            </a:prstGeom>
            <a:noFill/>
            <a:ln w="9525" cap="flat" cmpd="sng">
              <a:solidFill>
                <a:srgbClr val="AACFCF"/>
              </a:solidFill>
              <a:prstDash val="dash"/>
              <a:miter lim="800000"/>
              <a:headEnd type="none" w="sm" len="sm"/>
              <a:tailEnd type="none" w="sm" len="sm"/>
            </a:ln>
          </p:spPr>
        </p:cxnSp>
        <p:cxnSp>
          <p:nvCxnSpPr>
            <p:cNvPr id="191" name="Google Shape;191;p25"/>
            <p:cNvCxnSpPr/>
            <p:nvPr/>
          </p:nvCxnSpPr>
          <p:spPr>
            <a:xfrm>
              <a:off x="5156867" y="4959577"/>
              <a:ext cx="5330952" cy="4078"/>
            </a:xfrm>
            <a:prstGeom prst="straightConnector1">
              <a:avLst/>
            </a:prstGeom>
            <a:noFill/>
            <a:ln w="9525" cap="flat" cmpd="sng">
              <a:solidFill>
                <a:srgbClr val="9D90A0"/>
              </a:solidFill>
              <a:prstDash val="dash"/>
              <a:miter lim="800000"/>
              <a:headEnd type="none" w="sm" len="sm"/>
              <a:tailEnd type="none" w="sm" len="sm"/>
            </a:ln>
          </p:spPr>
        </p:cxnSp>
      </p:grpSp>
      <p:sp>
        <p:nvSpPr>
          <p:cNvPr id="192" name="Google Shape;192;p25"/>
          <p:cNvSpPr/>
          <p:nvPr/>
        </p:nvSpPr>
        <p:spPr>
          <a:xfrm>
            <a:off x="993334" y="1808957"/>
            <a:ext cx="307068" cy="424047"/>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n-lt"/>
              <a:ea typeface="Calibri"/>
              <a:cs typeface="Helvetica" panose="020B0604020202020204" pitchFamily="34" charset="0"/>
              <a:sym typeface="Calibri"/>
            </a:endParaRPr>
          </a:p>
        </p:txBody>
      </p:sp>
      <p:sp>
        <p:nvSpPr>
          <p:cNvPr id="193" name="Google Shape;193;p25"/>
          <p:cNvSpPr/>
          <p:nvPr/>
        </p:nvSpPr>
        <p:spPr>
          <a:xfrm>
            <a:off x="9583300" y="3483327"/>
            <a:ext cx="2450700" cy="2650200"/>
          </a:xfrm>
          <a:prstGeom prst="wedgeRoundRectCallout">
            <a:avLst>
              <a:gd name="adj1" fmla="val -36096"/>
              <a:gd name="adj2" fmla="val 62500"/>
              <a:gd name="adj3" fmla="val 16667"/>
            </a:avLst>
          </a:prstGeom>
          <a:solidFill>
            <a:schemeClr val="accent1"/>
          </a:solidFill>
          <a:ln w="12700" cap="flat" cmpd="sng">
            <a:solidFill>
              <a:srgbClr val="2535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300" dirty="0">
                <a:solidFill>
                  <a:schemeClr val="lt1"/>
                </a:solidFill>
                <a:latin typeface="+mn-lt"/>
                <a:ea typeface="Helvetica Neue"/>
                <a:cs typeface="Helvetica" panose="020B0604020202020204" pitchFamily="34" charset="0"/>
                <a:sym typeface="Helvetica Neue"/>
              </a:rPr>
              <a:t>Las siguientes diapositivas detallan los tipos de documentación que deben conservarse para algunos tipos de operaciones. Cuando la documentación no esté disponible, se deberá presentar una explicación para justificar por qué dicha documentación no está disponible.</a:t>
            </a:r>
            <a:endParaRPr sz="1300" dirty="0">
              <a:solidFill>
                <a:schemeClr val="lt1"/>
              </a:solidFill>
              <a:latin typeface="+mn-lt"/>
              <a:ea typeface="Helvetica Neue"/>
              <a:cs typeface="Helvetica" panose="020B0604020202020204" pitchFamily="34" charset="0"/>
              <a:sym typeface="Helvetica Neue"/>
            </a:endParaRPr>
          </a:p>
        </p:txBody>
      </p:sp>
      <p:sp>
        <p:nvSpPr>
          <p:cNvPr id="194" name="Google Shape;194;p25"/>
          <p:cNvSpPr/>
          <p:nvPr/>
        </p:nvSpPr>
        <p:spPr>
          <a:xfrm>
            <a:off x="3329368" y="5246256"/>
            <a:ext cx="433943" cy="505315"/>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mn-lt"/>
              <a:ea typeface="Calibri"/>
              <a:cs typeface="Helvetica" panose="020B0604020202020204" pitchFamily="34" charset="0"/>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Calibri"/>
              <a:cs typeface="Helvetica" panose="020B0604020202020204" pitchFamily="34" charset="0"/>
              <a:sym typeface="Calibri"/>
            </a:endParaRPr>
          </a:p>
        </p:txBody>
      </p:sp>
      <p:sp>
        <p:nvSpPr>
          <p:cNvPr id="200" name="Google Shape;200;p26"/>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200" b="1" dirty="0">
                <a:solidFill>
                  <a:srgbClr val="AACFD0"/>
                </a:solidFill>
                <a:latin typeface="+mn-lt"/>
                <a:ea typeface="Helvetica Neue"/>
                <a:cs typeface="Helvetica" panose="020B0604020202020204" pitchFamily="34" charset="0"/>
                <a:sym typeface="Helvetica Neue"/>
              </a:rPr>
              <a:t>Informes de gastos de empleados</a:t>
            </a:r>
            <a:endParaRPr sz="2200" b="1" dirty="0">
              <a:solidFill>
                <a:srgbClr val="AACFD0"/>
              </a:solidFill>
              <a:latin typeface="+mn-lt"/>
              <a:ea typeface="Helvetica Neue"/>
              <a:cs typeface="Helvetica" panose="020B0604020202020204" pitchFamily="34" charset="0"/>
              <a:sym typeface="Helvetica Neue"/>
            </a:endParaRPr>
          </a:p>
        </p:txBody>
      </p:sp>
      <p:sp>
        <p:nvSpPr>
          <p:cNvPr id="214" name="Google Shape;2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mn-lt"/>
                <a:cs typeface="Helvetica" panose="020B0604020202020204" pitchFamily="34" charset="0"/>
              </a:rPr>
              <a:t>4</a:t>
            </a:fld>
            <a:endParaRPr dirty="0">
              <a:latin typeface="+mn-lt"/>
              <a:cs typeface="Helvetica" panose="020B0604020202020204" pitchFamily="34" charset="0"/>
            </a:endParaRPr>
          </a:p>
        </p:txBody>
      </p:sp>
      <p:pic>
        <p:nvPicPr>
          <p:cNvPr id="215" name="Google Shape;215;p26"/>
          <p:cNvPicPr preferRelativeResize="0"/>
          <p:nvPr/>
        </p:nvPicPr>
        <p:blipFill rotWithShape="1">
          <a:blip r:embed="rId3">
            <a:alphaModFix/>
          </a:blip>
          <a:srcRect/>
          <a:stretch/>
        </p:blipFill>
        <p:spPr>
          <a:xfrm>
            <a:off x="6925810" y="1975553"/>
            <a:ext cx="4455392" cy="2969964"/>
          </a:xfrm>
          <a:prstGeom prst="rect">
            <a:avLst/>
          </a:prstGeom>
          <a:noFill/>
          <a:ln>
            <a:noFill/>
          </a:ln>
          <a:effectLst>
            <a:outerShdw blurRad="190500" algn="tl" rotWithShape="0">
              <a:srgbClr val="000000">
                <a:alpha val="69803"/>
              </a:srgbClr>
            </a:outerShdw>
          </a:effectLst>
        </p:spPr>
      </p:pic>
      <p:grpSp>
        <p:nvGrpSpPr>
          <p:cNvPr id="216" name="Google Shape;216;p26"/>
          <p:cNvGrpSpPr/>
          <p:nvPr/>
        </p:nvGrpSpPr>
        <p:grpSpPr>
          <a:xfrm>
            <a:off x="715372" y="5503072"/>
            <a:ext cx="10665829" cy="558569"/>
            <a:chOff x="715372" y="5725202"/>
            <a:chExt cx="10446690" cy="486021"/>
          </a:xfrm>
        </p:grpSpPr>
        <p:grpSp>
          <p:nvGrpSpPr>
            <p:cNvPr id="217" name="Google Shape;217;p26"/>
            <p:cNvGrpSpPr/>
            <p:nvPr/>
          </p:nvGrpSpPr>
          <p:grpSpPr>
            <a:xfrm>
              <a:off x="715372" y="5725202"/>
              <a:ext cx="8754131" cy="486021"/>
              <a:chOff x="890923" y="5389658"/>
              <a:chExt cx="6259438" cy="869060"/>
            </a:xfrm>
          </p:grpSpPr>
          <p:grpSp>
            <p:nvGrpSpPr>
              <p:cNvPr id="218" name="Google Shape;218;p26"/>
              <p:cNvGrpSpPr/>
              <p:nvPr/>
            </p:nvGrpSpPr>
            <p:grpSpPr>
              <a:xfrm>
                <a:off x="890923" y="5389658"/>
                <a:ext cx="3821238" cy="865187"/>
                <a:chOff x="2718" y="2688"/>
                <a:chExt cx="1540" cy="372"/>
              </a:xfrm>
            </p:grpSpPr>
            <p:sp>
              <p:nvSpPr>
                <p:cNvPr id="219"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dirty="0">
                      <a:solidFill>
                        <a:srgbClr val="F4F7F7"/>
                      </a:solidFill>
                      <a:latin typeface="+mn-lt"/>
                      <a:ea typeface="Helvetica Neue Light"/>
                      <a:cs typeface="Helvetica" panose="020B0604020202020204" pitchFamily="34" charset="0"/>
                      <a:sym typeface="Helvetica Neue Light"/>
                    </a:rPr>
                    <a:t>Informes de gastos </a:t>
                  </a:r>
                  <a:br>
                    <a:rPr lang="es-ES" sz="950" b="1" dirty="0">
                      <a:solidFill>
                        <a:srgbClr val="F4F7F7"/>
                      </a:solidFill>
                      <a:latin typeface="+mn-lt"/>
                      <a:ea typeface="Helvetica Neue Light"/>
                      <a:cs typeface="Helvetica" panose="020B0604020202020204" pitchFamily="34" charset="0"/>
                      <a:sym typeface="Helvetica Neue Light"/>
                    </a:rPr>
                  </a:br>
                  <a:r>
                    <a:rPr lang="es-ES" sz="950" b="1" dirty="0">
                      <a:solidFill>
                        <a:srgbClr val="F4F7F7"/>
                      </a:solidFill>
                      <a:latin typeface="+mn-lt"/>
                      <a:ea typeface="Helvetica Neue Light"/>
                      <a:cs typeface="Helvetica" panose="020B0604020202020204" pitchFamily="34" charset="0"/>
                      <a:sym typeface="Helvetica Neue Light"/>
                    </a:rPr>
                    <a:t>de empleados</a:t>
                  </a:r>
                  <a:endParaRPr sz="950" b="1" i="0" u="none" strike="noStrike" cap="none" dirty="0">
                    <a:solidFill>
                      <a:srgbClr val="F4F7F7"/>
                    </a:solidFill>
                    <a:latin typeface="+mn-lt"/>
                    <a:ea typeface="Helvetica Neue Light"/>
                    <a:cs typeface="Helvetica" panose="020B0604020202020204" pitchFamily="34" charset="0"/>
                    <a:sym typeface="Helvetica Neue Light"/>
                  </a:endParaRPr>
                </a:p>
              </p:txBody>
            </p:sp>
            <p:sp>
              <p:nvSpPr>
                <p:cNvPr id="220"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dirty="0">
                      <a:solidFill>
                        <a:srgbClr val="F4F7F7"/>
                      </a:solidFill>
                      <a:latin typeface="+mn-lt"/>
                      <a:ea typeface="Helvetica Neue Light"/>
                      <a:cs typeface="Helvetica" panose="020B0604020202020204" pitchFamily="34" charset="0"/>
                      <a:sym typeface="Helvetica Neue Light"/>
                    </a:rPr>
                    <a:t>Desembolsos</a:t>
                  </a:r>
                  <a:endParaRPr sz="950" dirty="0">
                    <a:latin typeface="+mn-lt"/>
                    <a:cs typeface="Helvetica" panose="020B0604020202020204" pitchFamily="34" charset="0"/>
                  </a:endParaRPr>
                </a:p>
              </p:txBody>
            </p:sp>
            <p:sp>
              <p:nvSpPr>
                <p:cNvPr id="221"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mn-lt"/>
                      <a:ea typeface="Helvetica Neue Light"/>
                      <a:cs typeface="Helvetica" panose="020B0604020202020204" pitchFamily="34" charset="0"/>
                      <a:sym typeface="Helvetica Neue Light"/>
                    </a:rPr>
                    <a:t>Caja chica</a:t>
                  </a:r>
                  <a:endParaRPr sz="950" dirty="0">
                    <a:latin typeface="+mn-lt"/>
                    <a:cs typeface="Helvetica" panose="020B0604020202020204" pitchFamily="34" charset="0"/>
                  </a:endParaRPr>
                </a:p>
              </p:txBody>
            </p:sp>
          </p:grpSp>
          <p:sp>
            <p:nvSpPr>
              <p:cNvPr id="222"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mn-lt"/>
                    <a:ea typeface="Helvetica Neue Light"/>
                    <a:cs typeface="Helvetica" panose="020B0604020202020204" pitchFamily="34" charset="0"/>
                    <a:sym typeface="Helvetica Neue Light"/>
                  </a:rPr>
                  <a:t>Becas, donaciones, documentos probatorios y patrocinios</a:t>
                </a:r>
                <a:endParaRPr sz="950" dirty="0">
                  <a:latin typeface="+mn-lt"/>
                  <a:cs typeface="Helvetica" panose="020B0604020202020204" pitchFamily="34" charset="0"/>
                </a:endParaRPr>
              </a:p>
            </p:txBody>
          </p:sp>
          <p:sp>
            <p:nvSpPr>
              <p:cNvPr id="223"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mn-lt"/>
                    <a:ea typeface="Helvetica Neue Light"/>
                    <a:cs typeface="Helvetica" panose="020B0604020202020204" pitchFamily="34" charset="0"/>
                    <a:sym typeface="Helvetica Neue Light"/>
                  </a:rPr>
                  <a:t>Gastos de licencias, logística, transporte </a:t>
                </a:r>
                <a:br>
                  <a:rPr lang="es-ES" sz="950" b="1" i="0" u="none" strike="noStrike" cap="none" dirty="0">
                    <a:solidFill>
                      <a:srgbClr val="F4F7F7"/>
                    </a:solidFill>
                    <a:latin typeface="+mn-lt"/>
                    <a:ea typeface="Helvetica Neue Light"/>
                    <a:cs typeface="Helvetica" panose="020B0604020202020204" pitchFamily="34" charset="0"/>
                    <a:sym typeface="Helvetica Neue Light"/>
                  </a:rPr>
                </a:br>
                <a:r>
                  <a:rPr lang="es-ES" sz="950" b="1" i="0" u="none" strike="noStrike" cap="none" dirty="0">
                    <a:solidFill>
                      <a:srgbClr val="F4F7F7"/>
                    </a:solidFill>
                    <a:latin typeface="+mn-lt"/>
                    <a:ea typeface="Helvetica Neue Light"/>
                    <a:cs typeface="Helvetica" panose="020B0604020202020204" pitchFamily="34" charset="0"/>
                    <a:sym typeface="Helvetica Neue Light"/>
                  </a:rPr>
                  <a:t>y aduana</a:t>
                </a:r>
                <a:endParaRPr sz="950" dirty="0">
                  <a:latin typeface="+mn-lt"/>
                  <a:cs typeface="Helvetica" panose="020B0604020202020204" pitchFamily="34" charset="0"/>
                </a:endParaRPr>
              </a:p>
            </p:txBody>
          </p:sp>
        </p:grpSp>
        <p:sp>
          <p:nvSpPr>
            <p:cNvPr id="22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mn-lt"/>
                  <a:ea typeface="Helvetica Neue Light"/>
                  <a:cs typeface="Helvetica" panose="020B0604020202020204" pitchFamily="34" charset="0"/>
                  <a:sym typeface="Helvetica Neue Light"/>
                </a:rPr>
                <a:t>Órdenes de venta</a:t>
              </a:r>
              <a:endParaRPr sz="950" dirty="0">
                <a:latin typeface="+mn-lt"/>
                <a:cs typeface="Helvetica" panose="020B0604020202020204" pitchFamily="34" charset="0"/>
              </a:endParaRPr>
            </a:p>
          </p:txBody>
        </p:sp>
      </p:grpSp>
      <p:sp>
        <p:nvSpPr>
          <p:cNvPr id="225" name="Google Shape;225;p26"/>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Font typeface="Arial"/>
              <a:buNone/>
            </a:pPr>
            <a:r>
              <a:rPr lang="es-ES" dirty="0">
                <a:solidFill>
                  <a:schemeClr val="dk1"/>
                </a:solidFill>
                <a:latin typeface="+mn-lt"/>
                <a:ea typeface="Helvetica Neue Light"/>
                <a:cs typeface="Helvetica" panose="020B0604020202020204" pitchFamily="34" charset="0"/>
                <a:sym typeface="Helvetica Neue Light"/>
              </a:rPr>
              <a:t>Como mínimo se deberá conservar la siguiente documentación:</a:t>
            </a:r>
            <a:endParaRPr dirty="0">
              <a:latin typeface="+mn-lt"/>
              <a:ea typeface="Helvetica Neue"/>
              <a:cs typeface="Helvetica" panose="020B0604020202020204" pitchFamily="34" charset="0"/>
              <a:sym typeface="Helvetica Neue"/>
            </a:endParaRPr>
          </a:p>
        </p:txBody>
      </p:sp>
      <p:graphicFrame>
        <p:nvGraphicFramePr>
          <p:cNvPr id="3" name="Diagram 2"/>
          <p:cNvGraphicFramePr/>
          <p:nvPr>
            <p:extLst>
              <p:ext uri="{D42A27DB-BD31-4B8C-83A1-F6EECF244321}">
                <p14:modId xmlns:p14="http://schemas.microsoft.com/office/powerpoint/2010/main" val="4014549114"/>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7"/>
          <p:cNvPicPr preferRelativeResize="0"/>
          <p:nvPr/>
        </p:nvPicPr>
        <p:blipFill rotWithShape="1">
          <a:blip r:embed="rId3">
            <a:alphaModFix/>
          </a:blip>
          <a:srcRect/>
          <a:stretch/>
        </p:blipFill>
        <p:spPr>
          <a:xfrm>
            <a:off x="6925810" y="1960338"/>
            <a:ext cx="4427990" cy="2956126"/>
          </a:xfrm>
          <a:prstGeom prst="rect">
            <a:avLst/>
          </a:prstGeom>
          <a:noFill/>
          <a:ln>
            <a:noFill/>
          </a:ln>
          <a:effectLst>
            <a:outerShdw blurRad="190500" algn="tl" rotWithShape="0">
              <a:srgbClr val="000000">
                <a:alpha val="69803"/>
              </a:srgbClr>
            </a:outerShdw>
          </a:effectLst>
        </p:spPr>
      </p:pic>
      <p:sp>
        <p:nvSpPr>
          <p:cNvPr id="231" name="Google Shape;231;p27"/>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32" name="Google Shape;232;p27"/>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dirty="0">
                <a:solidFill>
                  <a:srgbClr val="AACFD0"/>
                </a:solidFill>
                <a:latin typeface="Arial" panose="020B0604020202020204" pitchFamily="34" charset="0"/>
                <a:ea typeface="Helvetica Neue"/>
                <a:cs typeface="Arial" panose="020B0604020202020204" pitchFamily="34" charset="0"/>
                <a:sym typeface="Helvetica Neue"/>
              </a:rPr>
              <a:t>Desembolsos</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246" name="Google Shape;24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Arial" panose="020B0604020202020204" pitchFamily="34" charset="0"/>
                <a:cs typeface="Arial" panose="020B0604020202020204" pitchFamily="34" charset="0"/>
              </a:rPr>
              <a:t>5</a:t>
            </a:fld>
            <a:endParaRPr dirty="0">
              <a:latin typeface="Arial" panose="020B0604020202020204" pitchFamily="34" charset="0"/>
              <a:cs typeface="Arial" panose="020B0604020202020204" pitchFamily="34" charset="0"/>
            </a:endParaRPr>
          </a:p>
        </p:txBody>
      </p:sp>
      <p:sp>
        <p:nvSpPr>
          <p:cNvPr id="247" name="Google Shape;247;p27"/>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s-ES" dirty="0">
                <a:solidFill>
                  <a:schemeClr val="dk1"/>
                </a:solidFill>
                <a:latin typeface="Arial" panose="020B0604020202020204" pitchFamily="34" charset="0"/>
                <a:ea typeface="Helvetica Neue Light"/>
                <a:cs typeface="Arial" panose="020B0604020202020204" pitchFamily="34" charset="0"/>
                <a:sym typeface="Helvetica Neue Light"/>
              </a:rPr>
              <a:t>Como mínimo se deberá conservar la siguiente documentación:</a:t>
            </a:r>
            <a:endParaRPr dirty="0">
              <a:latin typeface="Arial" panose="020B0604020202020204" pitchFamily="34" charset="0"/>
              <a:ea typeface="Helvetica Neue"/>
              <a:cs typeface="Arial" panose="020B0604020202020204" pitchFamily="34" charset="0"/>
              <a:sym typeface="Helvetica Neue"/>
            </a:endParaRPr>
          </a:p>
        </p:txBody>
      </p:sp>
      <p:graphicFrame>
        <p:nvGraphicFramePr>
          <p:cNvPr id="38" name="Diagram 37"/>
          <p:cNvGraphicFramePr/>
          <p:nvPr>
            <p:extLst>
              <p:ext uri="{D42A27DB-BD31-4B8C-83A1-F6EECF244321}">
                <p14:modId xmlns:p14="http://schemas.microsoft.com/office/powerpoint/2010/main" val="1401875393"/>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9" name="Google Shape;216;p26"/>
          <p:cNvGrpSpPr/>
          <p:nvPr/>
        </p:nvGrpSpPr>
        <p:grpSpPr>
          <a:xfrm>
            <a:off x="715372" y="5503072"/>
            <a:ext cx="10665829" cy="558569"/>
            <a:chOff x="715372" y="5725202"/>
            <a:chExt cx="10446690" cy="486021"/>
          </a:xfrm>
        </p:grpSpPr>
        <p:grpSp>
          <p:nvGrpSpPr>
            <p:cNvPr id="40" name="Google Shape;217;p26"/>
            <p:cNvGrpSpPr/>
            <p:nvPr/>
          </p:nvGrpSpPr>
          <p:grpSpPr>
            <a:xfrm>
              <a:off x="715372" y="5725202"/>
              <a:ext cx="8754131" cy="486021"/>
              <a:chOff x="890923" y="5389658"/>
              <a:chExt cx="6259438" cy="869060"/>
            </a:xfrm>
          </p:grpSpPr>
          <p:grpSp>
            <p:nvGrpSpPr>
              <p:cNvPr id="42" name="Google Shape;218;p26"/>
              <p:cNvGrpSpPr/>
              <p:nvPr/>
            </p:nvGrpSpPr>
            <p:grpSpPr>
              <a:xfrm>
                <a:off x="890923" y="5389658"/>
                <a:ext cx="3821238" cy="865187"/>
                <a:chOff x="2718" y="2688"/>
                <a:chExt cx="1540" cy="372"/>
              </a:xfrm>
            </p:grpSpPr>
            <p:sp>
              <p:nvSpPr>
                <p:cNvPr id="4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Informes de gastos </a:t>
                  </a:r>
                  <a:b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b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de empleados</a:t>
                  </a:r>
                  <a:endParaRPr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endParaRPr>
                </a:p>
              </p:txBody>
            </p:sp>
            <p:sp>
              <p:nvSpPr>
                <p:cNvPr id="4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Desembolsos</a:t>
                  </a:r>
                  <a:endParaRPr sz="950" dirty="0">
                    <a:latin typeface="Arial" panose="020B0604020202020204" pitchFamily="34" charset="0"/>
                    <a:cs typeface="Arial" panose="020B0604020202020204" pitchFamily="34" charset="0"/>
                  </a:endParaRPr>
                </a:p>
              </p:txBody>
            </p:sp>
            <p:sp>
              <p:nvSpPr>
                <p:cNvPr id="4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Caja chica</a:t>
                  </a:r>
                  <a:endParaRPr sz="950" dirty="0">
                    <a:latin typeface="Arial" panose="020B0604020202020204" pitchFamily="34" charset="0"/>
                    <a:cs typeface="Arial" panose="020B0604020202020204" pitchFamily="34" charset="0"/>
                  </a:endParaRPr>
                </a:p>
              </p:txBody>
            </p:sp>
          </p:grpSp>
          <p:sp>
            <p:nvSpPr>
              <p:cNvPr id="4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Becas, donaciones, documentos probatorios y patrocinios</a:t>
                </a:r>
                <a:endParaRPr sz="950" dirty="0">
                  <a:latin typeface="Arial" panose="020B0604020202020204" pitchFamily="34" charset="0"/>
                  <a:cs typeface="Arial" panose="020B0604020202020204" pitchFamily="34" charset="0"/>
                </a:endParaRPr>
              </a:p>
            </p:txBody>
          </p:sp>
          <p:sp>
            <p:nvSpPr>
              <p:cNvPr id="4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Gastos de licencias, logística, transporte </a:t>
                </a:r>
                <a:b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b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y aduana</a:t>
                </a:r>
                <a:endParaRPr sz="950" dirty="0">
                  <a:latin typeface="Arial" panose="020B0604020202020204" pitchFamily="34" charset="0"/>
                  <a:cs typeface="Arial" panose="020B0604020202020204" pitchFamily="34" charset="0"/>
                </a:endParaRPr>
              </a:p>
            </p:txBody>
          </p:sp>
        </p:grpSp>
        <p:sp>
          <p:nvSpPr>
            <p:cNvPr id="4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Órdenes de venta</a:t>
              </a:r>
              <a:endParaRPr sz="950" dirty="0">
                <a:latin typeface="Arial" panose="020B0604020202020204" pitchFamily="34" charset="0"/>
                <a:cs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8"/>
          <p:cNvPicPr preferRelativeResize="0"/>
          <p:nvPr/>
        </p:nvPicPr>
        <p:blipFill rotWithShape="1">
          <a:blip r:embed="rId3">
            <a:alphaModFix/>
          </a:blip>
          <a:srcRect/>
          <a:stretch/>
        </p:blipFill>
        <p:spPr>
          <a:xfrm>
            <a:off x="6916194" y="1975552"/>
            <a:ext cx="4437606" cy="2958996"/>
          </a:xfrm>
          <a:prstGeom prst="rect">
            <a:avLst/>
          </a:prstGeom>
          <a:noFill/>
          <a:ln>
            <a:noFill/>
          </a:ln>
          <a:effectLst>
            <a:outerShdw blurRad="190500" algn="tl" rotWithShape="0">
              <a:srgbClr val="000000">
                <a:alpha val="69803"/>
              </a:srgbClr>
            </a:outerShdw>
          </a:effectLst>
        </p:spPr>
      </p:pic>
      <p:sp>
        <p:nvSpPr>
          <p:cNvPr id="261" name="Google Shape;261;p28"/>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62" name="Google Shape;262;p28"/>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dirty="0">
                <a:solidFill>
                  <a:srgbClr val="AACFD0"/>
                </a:solidFill>
                <a:latin typeface="Arial" panose="020B0604020202020204" pitchFamily="34" charset="0"/>
                <a:ea typeface="Helvetica Neue"/>
                <a:cs typeface="Arial" panose="020B0604020202020204" pitchFamily="34" charset="0"/>
                <a:sym typeface="Helvetica Neue"/>
              </a:rPr>
              <a:t>Caja chica</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276" name="Google Shape;27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Arial" panose="020B0604020202020204" pitchFamily="34" charset="0"/>
                <a:cs typeface="Arial" panose="020B0604020202020204" pitchFamily="34" charset="0"/>
              </a:rPr>
              <a:t>6</a:t>
            </a:fld>
            <a:endParaRPr dirty="0">
              <a:latin typeface="Arial" panose="020B0604020202020204" pitchFamily="34" charset="0"/>
              <a:cs typeface="Arial" panose="020B0604020202020204" pitchFamily="34" charset="0"/>
            </a:endParaRPr>
          </a:p>
        </p:txBody>
      </p:sp>
      <p:sp>
        <p:nvSpPr>
          <p:cNvPr id="286" name="Google Shape;286;p28"/>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s-ES" dirty="0">
                <a:solidFill>
                  <a:schemeClr val="dk1"/>
                </a:solidFill>
                <a:latin typeface="Arial" panose="020B0604020202020204" pitchFamily="34" charset="0"/>
                <a:ea typeface="Helvetica Neue Light"/>
                <a:cs typeface="Arial" panose="020B0604020202020204" pitchFamily="34" charset="0"/>
                <a:sym typeface="Helvetica Neue Light"/>
              </a:rPr>
              <a:t>Como mínimo se deberá conservar la siguiente documentación:</a:t>
            </a:r>
            <a:endParaRPr dirty="0">
              <a:latin typeface="Arial" panose="020B0604020202020204" pitchFamily="34" charset="0"/>
              <a:ea typeface="Helvetica Neue"/>
              <a:cs typeface="Arial"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Informes de gastos </a:t>
                  </a:r>
                  <a:b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b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de empleados</a:t>
                  </a:r>
                  <a:endParaRPr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Desembolsos</a:t>
                  </a:r>
                  <a:endParaRPr sz="950" dirty="0">
                    <a:latin typeface="Arial" panose="020B0604020202020204" pitchFamily="34" charset="0"/>
                    <a:cs typeface="Arial"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Caja chica</a:t>
                  </a:r>
                  <a:endParaRPr sz="950" dirty="0">
                    <a:latin typeface="Arial" panose="020B0604020202020204" pitchFamily="34" charset="0"/>
                    <a:cs typeface="Arial"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Becas, donaciones, documentos probatorios y patrocinios</a:t>
                </a:r>
                <a:endParaRPr sz="950" dirty="0">
                  <a:latin typeface="Arial" panose="020B0604020202020204" pitchFamily="34" charset="0"/>
                  <a:cs typeface="Arial"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Gastos de licencias, logística, transporte </a:t>
                </a:r>
                <a:b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b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y aduana</a:t>
                </a:r>
                <a:endParaRPr sz="950" dirty="0">
                  <a:latin typeface="Arial" panose="020B0604020202020204" pitchFamily="34" charset="0"/>
                  <a:cs typeface="Arial"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Órdenes de venta</a:t>
              </a:r>
              <a:endParaRPr sz="950" dirty="0">
                <a:latin typeface="Arial" panose="020B0604020202020204" pitchFamily="34" charset="0"/>
                <a:cs typeface="Arial"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2151700773"/>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304" name="Google Shape;304;p29"/>
          <p:cNvPicPr preferRelativeResize="0"/>
          <p:nvPr/>
        </p:nvPicPr>
        <p:blipFill rotWithShape="1">
          <a:blip r:embed="rId3">
            <a:alphaModFix/>
          </a:blip>
          <a:srcRect/>
          <a:stretch/>
        </p:blipFill>
        <p:spPr>
          <a:xfrm>
            <a:off x="6925810" y="1966716"/>
            <a:ext cx="4468649" cy="2978802"/>
          </a:xfrm>
          <a:prstGeom prst="rect">
            <a:avLst/>
          </a:prstGeom>
          <a:noFill/>
          <a:ln>
            <a:noFill/>
          </a:ln>
          <a:effectLst>
            <a:outerShdw blurRad="190500" algn="tl" rotWithShape="0">
              <a:srgbClr val="000000">
                <a:alpha val="69803"/>
              </a:srgbClr>
            </a:outerShdw>
          </a:effectLst>
        </p:spPr>
      </p:pic>
      <p:sp>
        <p:nvSpPr>
          <p:cNvPr id="305" name="Google Shape;305;p29"/>
          <p:cNvSpPr/>
          <p:nvPr/>
        </p:nvSpPr>
        <p:spPr>
          <a:xfrm rot="5400000">
            <a:off x="5458626" y="-2173888"/>
            <a:ext cx="1123290" cy="5471067"/>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06" name="Google Shape;306;p29"/>
          <p:cNvSpPr txBox="1"/>
          <p:nvPr/>
        </p:nvSpPr>
        <p:spPr>
          <a:xfrm>
            <a:off x="2671134" y="136525"/>
            <a:ext cx="67524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dirty="0">
                <a:solidFill>
                  <a:srgbClr val="AACFD0"/>
                </a:solidFill>
                <a:latin typeface="Arial" panose="020B0604020202020204" pitchFamily="34" charset="0"/>
                <a:ea typeface="Helvetica Neue"/>
                <a:cs typeface="Arial" panose="020B0604020202020204" pitchFamily="34" charset="0"/>
                <a:sym typeface="Helvetica Neue"/>
              </a:rPr>
              <a:t>Becas, donaciones y patrocinios</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307" name="Google Shape;30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Arial" panose="020B0604020202020204" pitchFamily="34" charset="0"/>
                <a:cs typeface="Arial" panose="020B0604020202020204" pitchFamily="34" charset="0"/>
              </a:rPr>
              <a:t>7</a:t>
            </a:fld>
            <a:endParaRPr dirty="0">
              <a:latin typeface="Arial" panose="020B0604020202020204" pitchFamily="34" charset="0"/>
              <a:cs typeface="Arial" panose="020B0604020202020204" pitchFamily="34" charset="0"/>
            </a:endParaRPr>
          </a:p>
        </p:txBody>
      </p:sp>
      <p:sp>
        <p:nvSpPr>
          <p:cNvPr id="317" name="Google Shape;317;p29"/>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s-ES" dirty="0">
                <a:solidFill>
                  <a:schemeClr val="dk1"/>
                </a:solidFill>
                <a:latin typeface="Arial" panose="020B0604020202020204" pitchFamily="34" charset="0"/>
                <a:ea typeface="Helvetica Neue Light"/>
                <a:cs typeface="Arial" panose="020B0604020202020204" pitchFamily="34" charset="0"/>
                <a:sym typeface="Helvetica Neue Light"/>
              </a:rPr>
              <a:t>Como mínimo se deberá conservar la siguiente documentación:</a:t>
            </a:r>
            <a:endParaRPr dirty="0">
              <a:latin typeface="Arial" panose="020B0604020202020204" pitchFamily="34" charset="0"/>
              <a:ea typeface="Helvetica Neue"/>
              <a:cs typeface="Arial"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Informes de gastos </a:t>
                  </a:r>
                  <a:b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b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de empleados</a:t>
                  </a:r>
                  <a:endParaRPr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Desembolsos</a:t>
                  </a:r>
                  <a:endParaRPr sz="950" dirty="0">
                    <a:latin typeface="Arial" panose="020B0604020202020204" pitchFamily="34" charset="0"/>
                    <a:cs typeface="Arial"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Caja chica</a:t>
                  </a:r>
                  <a:endParaRPr sz="950" dirty="0">
                    <a:latin typeface="Arial" panose="020B0604020202020204" pitchFamily="34" charset="0"/>
                    <a:cs typeface="Arial"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Becas, donaciones, documentos probatorios y patrocinios</a:t>
                </a:r>
                <a:endParaRPr sz="950" dirty="0">
                  <a:latin typeface="Arial" panose="020B0604020202020204" pitchFamily="34" charset="0"/>
                  <a:cs typeface="Arial"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Gastos de licencias, logística, transporte </a:t>
                </a:r>
                <a:b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b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y aduana</a:t>
                </a:r>
                <a:endParaRPr sz="950" dirty="0">
                  <a:latin typeface="Arial" panose="020B0604020202020204" pitchFamily="34" charset="0"/>
                  <a:cs typeface="Arial"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Órdenes de venta</a:t>
              </a:r>
              <a:endParaRPr sz="950" dirty="0">
                <a:latin typeface="Arial" panose="020B0604020202020204" pitchFamily="34" charset="0"/>
                <a:cs typeface="Arial"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1314716275"/>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0"/>
          <p:cNvPicPr preferRelativeResize="0"/>
          <p:nvPr/>
        </p:nvPicPr>
        <p:blipFill rotWithShape="1">
          <a:blip r:embed="rId3">
            <a:alphaModFix/>
          </a:blip>
          <a:srcRect/>
          <a:stretch/>
        </p:blipFill>
        <p:spPr>
          <a:xfrm>
            <a:off x="6915766" y="1973060"/>
            <a:ext cx="4565034" cy="3043051"/>
          </a:xfrm>
          <a:prstGeom prst="rect">
            <a:avLst/>
          </a:prstGeom>
          <a:noFill/>
          <a:ln>
            <a:noFill/>
          </a:ln>
          <a:effectLst>
            <a:outerShdw blurRad="190500" algn="tl" rotWithShape="0">
              <a:srgbClr val="000000">
                <a:alpha val="69803"/>
              </a:srgbClr>
            </a:outerShdw>
          </a:effectLst>
        </p:spPr>
      </p:pic>
      <p:sp>
        <p:nvSpPr>
          <p:cNvPr id="323" name="Google Shape;323;p30"/>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43" name="Google Shape;3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Arial" panose="020B0604020202020204" pitchFamily="34" charset="0"/>
                <a:cs typeface="Arial" panose="020B0604020202020204" pitchFamily="34" charset="0"/>
              </a:rPr>
              <a:t>8</a:t>
            </a:fld>
            <a:endParaRPr dirty="0">
              <a:latin typeface="Arial" panose="020B0604020202020204" pitchFamily="34" charset="0"/>
              <a:cs typeface="Arial" panose="020B0604020202020204" pitchFamily="34" charset="0"/>
            </a:endParaRPr>
          </a:p>
        </p:txBody>
      </p:sp>
      <p:sp>
        <p:nvSpPr>
          <p:cNvPr id="344" name="Google Shape;344;p30"/>
          <p:cNvSpPr txBox="1"/>
          <p:nvPr/>
        </p:nvSpPr>
        <p:spPr>
          <a:xfrm>
            <a:off x="2493352" y="113921"/>
            <a:ext cx="720529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200" b="1" dirty="0">
                <a:solidFill>
                  <a:srgbClr val="AACFD0"/>
                </a:solidFill>
                <a:latin typeface="Arial" panose="020B0604020202020204" pitchFamily="34" charset="0"/>
                <a:ea typeface="Helvetica Neue"/>
                <a:cs typeface="Arial" panose="020B0604020202020204" pitchFamily="34" charset="0"/>
                <a:sym typeface="Helvetica Neue"/>
              </a:rPr>
              <a:t>Gastos de licencias, logística, </a:t>
            </a:r>
            <a:br>
              <a:rPr lang="es-ES" sz="2200" b="1" dirty="0">
                <a:solidFill>
                  <a:srgbClr val="AACFD0"/>
                </a:solidFill>
                <a:latin typeface="Arial" panose="020B0604020202020204" pitchFamily="34" charset="0"/>
                <a:ea typeface="Helvetica Neue"/>
                <a:cs typeface="Arial" panose="020B0604020202020204" pitchFamily="34" charset="0"/>
                <a:sym typeface="Helvetica Neue"/>
              </a:rPr>
            </a:br>
            <a:r>
              <a:rPr lang="es-ES" sz="2200" b="1" dirty="0">
                <a:solidFill>
                  <a:srgbClr val="AACFD0"/>
                </a:solidFill>
                <a:latin typeface="Arial" panose="020B0604020202020204" pitchFamily="34" charset="0"/>
                <a:ea typeface="Helvetica Neue"/>
                <a:cs typeface="Arial" panose="020B0604020202020204" pitchFamily="34" charset="0"/>
                <a:sym typeface="Helvetica Neue"/>
              </a:rPr>
              <a:t>transporte y aduana</a:t>
            </a:r>
            <a:endParaRPr sz="22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354" name="Google Shape;354;p30"/>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s-ES" dirty="0">
                <a:solidFill>
                  <a:schemeClr val="dk1"/>
                </a:solidFill>
                <a:latin typeface="Arial" panose="020B0604020202020204" pitchFamily="34" charset="0"/>
                <a:ea typeface="Helvetica Neue Light"/>
                <a:cs typeface="Arial" panose="020B0604020202020204" pitchFamily="34" charset="0"/>
                <a:sym typeface="Helvetica Neue Light"/>
              </a:rPr>
              <a:t>Como mínimo se deberá conservar la siguiente documentación:</a:t>
            </a:r>
            <a:endParaRPr dirty="0">
              <a:latin typeface="Arial" panose="020B0604020202020204" pitchFamily="34" charset="0"/>
              <a:ea typeface="Helvetica Neue"/>
              <a:cs typeface="Arial" panose="020B0604020202020204" pitchFamily="34" charset="0"/>
              <a:sym typeface="Helvetica Neue"/>
            </a:endParaRPr>
          </a:p>
        </p:txBody>
      </p:sp>
      <p:grpSp>
        <p:nvGrpSpPr>
          <p:cNvPr id="35" name="Google Shape;216;p26"/>
          <p:cNvGrpSpPr/>
          <p:nvPr/>
        </p:nvGrpSpPr>
        <p:grpSpPr>
          <a:xfrm>
            <a:off x="715372" y="5503072"/>
            <a:ext cx="10665829" cy="558569"/>
            <a:chOff x="715372" y="5725202"/>
            <a:chExt cx="10446690" cy="486021"/>
          </a:xfrm>
        </p:grpSpPr>
        <p:grpSp>
          <p:nvGrpSpPr>
            <p:cNvPr id="36" name="Google Shape;217;p26"/>
            <p:cNvGrpSpPr/>
            <p:nvPr/>
          </p:nvGrpSpPr>
          <p:grpSpPr>
            <a:xfrm>
              <a:off x="715372" y="5725202"/>
              <a:ext cx="8754131" cy="486021"/>
              <a:chOff x="890923" y="5389658"/>
              <a:chExt cx="6259438" cy="869060"/>
            </a:xfrm>
          </p:grpSpPr>
          <p:grpSp>
            <p:nvGrpSpPr>
              <p:cNvPr id="38" name="Google Shape;218;p26"/>
              <p:cNvGrpSpPr/>
              <p:nvPr/>
            </p:nvGrpSpPr>
            <p:grpSpPr>
              <a:xfrm>
                <a:off x="890923" y="5389658"/>
                <a:ext cx="3821238" cy="865187"/>
                <a:chOff x="2718" y="2688"/>
                <a:chExt cx="1540" cy="372"/>
              </a:xfrm>
            </p:grpSpPr>
            <p:sp>
              <p:nvSpPr>
                <p:cNvPr id="41"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Informes de gastos </a:t>
                  </a:r>
                  <a:b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b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de empleados</a:t>
                  </a:r>
                  <a:endParaRPr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endParaRPr>
                </a:p>
              </p:txBody>
            </p:sp>
            <p:sp>
              <p:nvSpPr>
                <p:cNvPr id="42"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Desembolsos</a:t>
                  </a:r>
                  <a:endParaRPr sz="950" dirty="0">
                    <a:latin typeface="Arial" panose="020B0604020202020204" pitchFamily="34" charset="0"/>
                    <a:cs typeface="Arial" panose="020B0604020202020204" pitchFamily="34" charset="0"/>
                  </a:endParaRPr>
                </a:p>
              </p:txBody>
            </p:sp>
            <p:sp>
              <p:nvSpPr>
                <p:cNvPr id="43"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Caja chica</a:t>
                  </a:r>
                  <a:endParaRPr sz="950" dirty="0">
                    <a:latin typeface="Arial" panose="020B0604020202020204" pitchFamily="34" charset="0"/>
                    <a:cs typeface="Arial" panose="020B0604020202020204" pitchFamily="34" charset="0"/>
                  </a:endParaRPr>
                </a:p>
              </p:txBody>
            </p:sp>
          </p:grpSp>
          <p:sp>
            <p:nvSpPr>
              <p:cNvPr id="39"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Becas, donaciones, documentos probatorios y patrocinios</a:t>
                </a:r>
                <a:endParaRPr sz="950" dirty="0">
                  <a:latin typeface="Arial" panose="020B0604020202020204" pitchFamily="34" charset="0"/>
                  <a:cs typeface="Arial" panose="020B0604020202020204" pitchFamily="34" charset="0"/>
                </a:endParaRPr>
              </a:p>
            </p:txBody>
          </p:sp>
          <p:sp>
            <p:nvSpPr>
              <p:cNvPr id="40"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Gastos de licencias, logística, transporte </a:t>
                </a:r>
                <a:b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b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y aduana</a:t>
                </a:r>
                <a:endParaRPr sz="950" dirty="0">
                  <a:latin typeface="Arial" panose="020B0604020202020204" pitchFamily="34" charset="0"/>
                  <a:cs typeface="Arial" panose="020B0604020202020204" pitchFamily="34" charset="0"/>
                </a:endParaRPr>
              </a:p>
            </p:txBody>
          </p:sp>
        </p:grpSp>
        <p:sp>
          <p:nvSpPr>
            <p:cNvPr id="37"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Órdenes de venta</a:t>
              </a:r>
              <a:endParaRPr sz="950" dirty="0">
                <a:latin typeface="Arial" panose="020B0604020202020204" pitchFamily="34" charset="0"/>
                <a:cs typeface="Arial" panose="020B0604020202020204" pitchFamily="34" charset="0"/>
              </a:endParaRPr>
            </a:p>
          </p:txBody>
        </p:sp>
      </p:grpSp>
      <p:graphicFrame>
        <p:nvGraphicFramePr>
          <p:cNvPr id="46" name="Diagram 45"/>
          <p:cNvGraphicFramePr/>
          <p:nvPr>
            <p:extLst>
              <p:ext uri="{D42A27DB-BD31-4B8C-83A1-F6EECF244321}">
                <p14:modId xmlns:p14="http://schemas.microsoft.com/office/powerpoint/2010/main" val="2433632733"/>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1"/>
          <p:cNvPicPr preferRelativeResize="0"/>
          <p:nvPr/>
        </p:nvPicPr>
        <p:blipFill rotWithShape="1">
          <a:blip r:embed="rId3">
            <a:alphaModFix/>
          </a:blip>
          <a:srcRect/>
          <a:stretch/>
        </p:blipFill>
        <p:spPr>
          <a:xfrm>
            <a:off x="6925810" y="1969207"/>
            <a:ext cx="4464912" cy="2976310"/>
          </a:xfrm>
          <a:prstGeom prst="rect">
            <a:avLst/>
          </a:prstGeom>
          <a:noFill/>
          <a:ln>
            <a:noFill/>
          </a:ln>
          <a:effectLst>
            <a:outerShdw blurRad="190500" algn="tl" rotWithShape="0">
              <a:srgbClr val="000000">
                <a:alpha val="69803"/>
              </a:srgbClr>
            </a:outerShdw>
          </a:effectLst>
        </p:spPr>
      </p:pic>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dirty="0">
                <a:solidFill>
                  <a:srgbClr val="AACFD0"/>
                </a:solidFill>
                <a:latin typeface="Arial" panose="020B0604020202020204" pitchFamily="34" charset="0"/>
                <a:ea typeface="Helvetica Neue"/>
                <a:cs typeface="Arial" panose="020B0604020202020204" pitchFamily="34" charset="0"/>
                <a:sym typeface="Helvetica Neue"/>
              </a:rPr>
              <a:t>Órdenes de venta</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Arial" panose="020B0604020202020204" pitchFamily="34" charset="0"/>
                <a:cs typeface="Arial" panose="020B0604020202020204" pitchFamily="34" charset="0"/>
              </a:rPr>
              <a:t>9</a:t>
            </a:fld>
            <a:endParaRPr dirty="0">
              <a:latin typeface="Arial" panose="020B0604020202020204" pitchFamily="34" charset="0"/>
              <a:cs typeface="Arial" panose="020B0604020202020204" pitchFamily="34" charset="0"/>
            </a:endParaRPr>
          </a:p>
        </p:txBody>
      </p:sp>
      <p:sp>
        <p:nvSpPr>
          <p:cNvPr id="388" name="Google Shape;388;p31"/>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s-ES" dirty="0">
                <a:solidFill>
                  <a:schemeClr val="dk1"/>
                </a:solidFill>
                <a:latin typeface="Arial" panose="020B0604020202020204" pitchFamily="34" charset="0"/>
                <a:ea typeface="Helvetica Neue Light"/>
                <a:cs typeface="Arial" panose="020B0604020202020204" pitchFamily="34" charset="0"/>
                <a:sym typeface="Helvetica Neue Light"/>
              </a:rPr>
              <a:t>Como mínimo se deberá conservar la siguiente documentación:</a:t>
            </a:r>
            <a:endParaRPr dirty="0">
              <a:latin typeface="Arial" panose="020B0604020202020204" pitchFamily="34" charset="0"/>
              <a:ea typeface="Helvetica Neue"/>
              <a:cs typeface="Arial" panose="020B0604020202020204" pitchFamily="34" charset="0"/>
              <a:sym typeface="Helvetica Neue"/>
            </a:endParaRPr>
          </a:p>
        </p:txBody>
      </p:sp>
      <p:grpSp>
        <p:nvGrpSpPr>
          <p:cNvPr id="32" name="Google Shape;216;p26"/>
          <p:cNvGrpSpPr/>
          <p:nvPr/>
        </p:nvGrpSpPr>
        <p:grpSpPr>
          <a:xfrm>
            <a:off x="715372" y="5503072"/>
            <a:ext cx="10665829" cy="558569"/>
            <a:chOff x="715372" y="5725202"/>
            <a:chExt cx="10446690" cy="486021"/>
          </a:xfrm>
        </p:grpSpPr>
        <p:grpSp>
          <p:nvGrpSpPr>
            <p:cNvPr id="33" name="Google Shape;217;p26"/>
            <p:cNvGrpSpPr/>
            <p:nvPr/>
          </p:nvGrpSpPr>
          <p:grpSpPr>
            <a:xfrm>
              <a:off x="715372" y="5725202"/>
              <a:ext cx="8754131" cy="486021"/>
              <a:chOff x="890923" y="5389658"/>
              <a:chExt cx="6259438" cy="869060"/>
            </a:xfrm>
          </p:grpSpPr>
          <p:grpSp>
            <p:nvGrpSpPr>
              <p:cNvPr id="35" name="Google Shape;218;p26"/>
              <p:cNvGrpSpPr/>
              <p:nvPr/>
            </p:nvGrpSpPr>
            <p:grpSpPr>
              <a:xfrm>
                <a:off x="890923" y="5389658"/>
                <a:ext cx="3821238" cy="865187"/>
                <a:chOff x="2718" y="2688"/>
                <a:chExt cx="1540" cy="372"/>
              </a:xfrm>
            </p:grpSpPr>
            <p:sp>
              <p:nvSpPr>
                <p:cNvPr id="38"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Informes de gastos </a:t>
                  </a:r>
                  <a:b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b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de empleados</a:t>
                  </a:r>
                  <a:endParaRPr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endParaRPr>
                </a:p>
              </p:txBody>
            </p:sp>
            <p:sp>
              <p:nvSpPr>
                <p:cNvPr id="39"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dirty="0">
                      <a:solidFill>
                        <a:srgbClr val="F4F7F7"/>
                      </a:solidFill>
                      <a:latin typeface="Arial" panose="020B0604020202020204" pitchFamily="34" charset="0"/>
                      <a:ea typeface="Helvetica Neue Light"/>
                      <a:cs typeface="Arial" panose="020B0604020202020204" pitchFamily="34" charset="0"/>
                      <a:sym typeface="Helvetica Neue Light"/>
                    </a:rPr>
                    <a:t>Desembolsos</a:t>
                  </a:r>
                  <a:endParaRPr sz="950" dirty="0">
                    <a:latin typeface="Arial" panose="020B0604020202020204" pitchFamily="34" charset="0"/>
                    <a:cs typeface="Arial" panose="020B0604020202020204" pitchFamily="34" charset="0"/>
                  </a:endParaRPr>
                </a:p>
              </p:txBody>
            </p:sp>
            <p:sp>
              <p:nvSpPr>
                <p:cNvPr id="40"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Caja chica</a:t>
                  </a:r>
                  <a:endParaRPr sz="950" dirty="0">
                    <a:latin typeface="Arial" panose="020B0604020202020204" pitchFamily="34" charset="0"/>
                    <a:cs typeface="Arial" panose="020B0604020202020204" pitchFamily="34" charset="0"/>
                  </a:endParaRPr>
                </a:p>
              </p:txBody>
            </p:sp>
          </p:grpSp>
          <p:sp>
            <p:nvSpPr>
              <p:cNvPr id="36"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Becas, donaciones, documentos probatorios y patrocinios</a:t>
                </a:r>
                <a:endParaRPr sz="950" dirty="0">
                  <a:latin typeface="Arial" panose="020B0604020202020204" pitchFamily="34" charset="0"/>
                  <a:cs typeface="Arial" panose="020B0604020202020204" pitchFamily="34" charset="0"/>
                </a:endParaRPr>
              </a:p>
            </p:txBody>
          </p:sp>
          <p:sp>
            <p:nvSpPr>
              <p:cNvPr id="37"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Gastos de licencias, logística, transporte </a:t>
                </a:r>
                <a:b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b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y aduana</a:t>
                </a:r>
                <a:endParaRPr sz="950" dirty="0">
                  <a:latin typeface="Arial" panose="020B0604020202020204" pitchFamily="34" charset="0"/>
                  <a:cs typeface="Arial" panose="020B0604020202020204" pitchFamily="34" charset="0"/>
                </a:endParaRPr>
              </a:p>
            </p:txBody>
          </p:sp>
        </p:grpSp>
        <p:sp>
          <p:nvSpPr>
            <p:cNvPr id="3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es-ES" sz="95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Órdenes de venta</a:t>
              </a:r>
              <a:endParaRPr sz="950" dirty="0">
                <a:latin typeface="Arial" panose="020B0604020202020204" pitchFamily="34" charset="0"/>
                <a:cs typeface="Arial" panose="020B0604020202020204" pitchFamily="34" charset="0"/>
              </a:endParaRPr>
            </a:p>
          </p:txBody>
        </p:sp>
      </p:grpSp>
      <p:graphicFrame>
        <p:nvGraphicFramePr>
          <p:cNvPr id="41" name="Diagram 40"/>
          <p:cNvGraphicFramePr/>
          <p:nvPr>
            <p:extLst>
              <p:ext uri="{D42A27DB-BD31-4B8C-83A1-F6EECF244321}">
                <p14:modId xmlns:p14="http://schemas.microsoft.com/office/powerpoint/2010/main" val="1964091230"/>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1F6886C957ED4EACAEE20D2BEA442D" ma:contentTypeVersion="13" ma:contentTypeDescription="Create a new document." ma:contentTypeScope="" ma:versionID="42d10814b68912c56c074ec098fc695b">
  <xsd:schema xmlns:xsd="http://www.w3.org/2001/XMLSchema" xmlns:xs="http://www.w3.org/2001/XMLSchema" xmlns:p="http://schemas.microsoft.com/office/2006/metadata/properties" xmlns:ns2="417a1e4b-72df-449d-84f0-0965c6302828" xmlns:ns3="b79241f8-c8fe-441b-bad5-56514653fd5b" targetNamespace="http://schemas.microsoft.com/office/2006/metadata/properties" ma:root="true" ma:fieldsID="b8285a6caca785a8d6769d5622f27b7c" ns2:_="" ns3:_="">
    <xsd:import namespace="417a1e4b-72df-449d-84f0-0965c6302828"/>
    <xsd:import namespace="b79241f8-c8fe-441b-bad5-56514653fd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Language"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e4b-72df-449d-84f0-0965c63028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anguage" ma:index="15" nillable="true" ma:displayName="Language" ma:format="Dropdown" ma:internalName="Language">
      <xsd:complexType>
        <xsd:complexContent>
          <xsd:extension base="dms:MultiChoice">
            <xsd:sequence>
              <xsd:element name="Value" maxOccurs="unbounded" minOccurs="0" nillable="true">
                <xsd:simpleType>
                  <xsd:restriction base="dms:Choice">
                    <xsd:enumeration value="Arabic-AR"/>
                    <xsd:enumeration value="Czech-CS(CZ)"/>
                    <xsd:enumeration value="Chinese-ZH(CH)"/>
                    <xsd:enumeration value="Chinese-ZH(TW)"/>
                    <xsd:enumeration value="English"/>
                    <xsd:enumeration value="Farsi-FA"/>
                    <xsd:enumeration value="French-FR"/>
                    <xsd:enumeration value="German-DE"/>
                    <xsd:enumeration value="Greek-EL"/>
                    <xsd:enumeration value="Hebrew-HE"/>
                    <xsd:enumeration value="Hungarian-HU"/>
                    <xsd:enumeration value="Italian-IT"/>
                    <xsd:enumeration value="Japanese-JA"/>
                    <xsd:enumeration value="Korean-KO"/>
                    <xsd:enumeration value="Polish-PL"/>
                    <xsd:enumeration value="Portuguese (Brazil)- PT(BR)"/>
                    <xsd:enumeration value="Spanish (Latin America)-ES(LA)"/>
                    <xsd:enumeration value="Russian-RU"/>
                    <xsd:enumeration value="Thai-TH"/>
                    <xsd:enumeration value="Turkish-TR"/>
                    <xsd:enumeration value="Vietnamese-VT"/>
                  </xsd:restriction>
                </xsd:simpleType>
              </xsd:element>
            </xsd:sequence>
          </xsd:extension>
        </xsd:complexContent>
      </xsd:complex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9241f8-c8fe-441b-bad5-56514653fd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17a1e4b-72df-449d-84f0-0965c6302828">
      <Value>Spanish (Latin America)-ES(LA)</Value>
    </Language>
  </documentManagement>
</p:properties>
</file>

<file path=customXml/itemProps1.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2.xml><?xml version="1.0" encoding="utf-8"?>
<ds:datastoreItem xmlns:ds="http://schemas.openxmlformats.org/officeDocument/2006/customXml" ds:itemID="{83F63979-7C3D-4926-BADF-6DBDD9091EDD}"/>
</file>

<file path=customXml/itemProps3.xml><?xml version="1.0" encoding="utf-8"?>
<ds:datastoreItem xmlns:ds="http://schemas.openxmlformats.org/officeDocument/2006/customXml" ds:itemID="{5240F1D9-6BDA-4661-B7EE-9BEB468139E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a124cef-80ee-4fcd-bafd-5e68c15586a5"/>
    <ds:schemaRef ds:uri="http://purl.org/dc/terms/"/>
    <ds:schemaRef ds:uri="http://schemas.openxmlformats.org/package/2006/metadata/core-properties"/>
    <ds:schemaRef ds:uri="d3ed967d-d92a-4424-a53f-7c4da5d2a7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203</TotalTime>
  <Words>746</Words>
  <Application>Microsoft Office PowerPoint</Application>
  <PresentationFormat>Widescreen</PresentationFormat>
  <Paragraphs>118</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Calibri Light</vt:lpstr>
      <vt:lpstr>Wingdings</vt:lpstr>
      <vt:lpstr>Helvetica Neue</vt:lpstr>
      <vt:lpstr>Helvetica Neue Light</vt:lpstr>
      <vt:lpstr>Calibri</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Gurav, Vinayak</cp:lastModifiedBy>
  <cp:revision>54</cp:revision>
  <dcterms:modified xsi:type="dcterms:W3CDTF">2020-07-17T23:08:08Z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0x010100B91F6886C957ED4EACAEE20D2BEA442D</vt:lpwstr>
  </property>
</Properties>
</file>