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0" r:id="rId4"/>
  </p:sldMasterIdLst>
  <p:notesMasterIdLst>
    <p:notesMasterId r:id="rId12"/>
  </p:notesMasterIdLst>
  <p:sldIdLst>
    <p:sldId id="265" r:id="rId5"/>
    <p:sldId id="275" r:id="rId6"/>
    <p:sldId id="271" r:id="rId7"/>
    <p:sldId id="267" r:id="rId8"/>
    <p:sldId id="273" r:id="rId9"/>
    <p:sldId id="269" r:id="rId10"/>
    <p:sldId id="274" r:id="rId11"/>
  </p:sldIdLst>
  <p:sldSz cx="12192000" cy="6858000"/>
  <p:notesSz cx="6858000" cy="9144000"/>
  <p:embeddedFontLst>
    <p:embeddedFont>
      <p:font typeface="Arial Black" panose="020B0A04020102020204" pitchFamily="34" charset="0"/>
      <p:regular r:id="rId13"/>
      <p:bold r:id="rId14"/>
      <p:italic r:id="rId15"/>
    </p:embeddedFont>
    <p:embeddedFont>
      <p:font typeface="Calibri" panose="020F0502020204030204" pitchFamily="34" charset="0"/>
      <p:regular r:id="rId16"/>
      <p:bold r:id="rId17"/>
      <p:italic r:id="rId18"/>
      <p:boldItalic r:id="rId19"/>
    </p:embeddedFont>
    <p:embeddedFont>
      <p:font typeface="Cambria" panose="02040503050406030204" pitchFamily="18" charset="0"/>
      <p:regular r:id="rId20"/>
      <p:bold r:id="rId21"/>
      <p:italic r:id="rId22"/>
      <p:boldItalic r:id="rId23"/>
    </p:embeddedFont>
    <p:embeddedFont>
      <p:font typeface="Georgia" panose="02040502050405020303" pitchFamily="18" charset="0"/>
      <p:regular r:id="rId24"/>
      <p:bold r:id="rId25"/>
      <p:italic r:id="rId26"/>
      <p:boldItalic r:id="rId27"/>
    </p:embeddedFont>
    <p:embeddedFont>
      <p:font typeface="Helvetica" panose="020B0604020202030204" pitchFamily="34" charset="0"/>
      <p:regular r:id="rId28"/>
      <p:bold r:id="rId29"/>
      <p:italic r:id="rId30"/>
      <p:boldItalic r:id="rId31"/>
    </p:embeddedFont>
    <p:embeddedFont>
      <p:font typeface="Helvetica Neue" panose="02000503000000020004" pitchFamily="2" charset="0"/>
      <p:regular r:id="rId32"/>
      <p:bold r:id="rId33"/>
      <p:italic r:id="rId34"/>
      <p:boldItalic r:id="rId35"/>
    </p:embeddedFont>
  </p:embeddedFontLst>
  <p:custDataLst>
    <p:tags r:id="rId3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0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nnon Christie (US - ADVS)" initials="" lastIdx="2" clrIdx="0"/>
  <p:cmAuthor id="1" name="Andrew Coles (US - ADVS)" initials="" lastIdx="3" clrIdx="1"/>
  <p:cmAuthor id="2" name="Yoho Amy" initials="YA" lastIdx="5" clrIdx="2">
    <p:extLst>
      <p:ext uri="{19B8F6BF-5375-455C-9EA6-DF929625EA0E}">
        <p15:presenceInfo xmlns:p15="http://schemas.microsoft.com/office/powerpoint/2012/main" userId="S::amy.yoho@stryker.com::bffc809bdb8e74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D99263-459C-4179-8206-FDC5B755A8F6}" v="3" dt="2019-10-07T18:56:45.7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90" autoAdjust="0"/>
  </p:normalViewPr>
  <p:slideViewPr>
    <p:cSldViewPr snapToGrid="0">
      <p:cViewPr varScale="1">
        <p:scale>
          <a:sx n="103" d="100"/>
          <a:sy n="103" d="100"/>
        </p:scale>
        <p:origin x="792" y="96"/>
      </p:cViewPr>
      <p:guideLst>
        <p:guide orient="horz" pos="1800"/>
        <p:guide pos="3840"/>
      </p:guideLst>
    </p:cSldViewPr>
  </p:slideViewPr>
  <p:notesTextViewPr>
    <p:cViewPr>
      <p:scale>
        <a:sx n="1" d="1"/>
        <a:sy n="1" d="1"/>
      </p:scale>
      <p:origin x="0" y="0"/>
    </p:cViewPr>
  </p:notesTextViewPr>
  <p:notesViewPr>
    <p:cSldViewPr snapToGrid="0">
      <p:cViewPr varScale="1">
        <p:scale>
          <a:sx n="85" d="100"/>
          <a:sy n="85" d="100"/>
        </p:scale>
        <p:origin x="295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9.fntdata"/><Relationship Id="rId34" Type="http://schemas.openxmlformats.org/officeDocument/2006/relationships/font" Target="fonts/font22.fntdata"/><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font" Target="fonts/font21.fntdata"/><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2.fntdata"/><Relationship Id="rId32" Type="http://schemas.openxmlformats.org/officeDocument/2006/relationships/font" Target="fonts/font20.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font" Target="fonts/font23.fntdata"/><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rrocks, Chris" userId="14412bd66e142db8" providerId="OrgId" clId="{EE1EA6AB-573E-4A80-ADE8-149038A65B44}"/>
    <pc:docChg chg="undo custSel addSld delSld modSld sldOrd modMainMaster">
      <pc:chgData name="Horrocks, Chris" userId="14412bd66e142db8" providerId="OrgId" clId="{EE1EA6AB-573E-4A80-ADE8-149038A65B44}" dt="2019-09-04T00:52:52.411" v="229" actId="20577"/>
      <pc:docMkLst>
        <pc:docMk/>
      </pc:docMkLst>
      <pc:sldChg chg="modSp delCm">
        <pc:chgData name="Horrocks, Chris" userId="14412bd66e142db8" providerId="OrgId" clId="{EE1EA6AB-573E-4A80-ADE8-149038A65B44}" dt="2019-09-04T00:52:08.016" v="227" actId="465"/>
        <pc:sldMkLst>
          <pc:docMk/>
          <pc:sldMk cId="3342172861" sldId="265"/>
        </pc:sldMkLst>
        <pc:spChg chg="mod">
          <ac:chgData name="Horrocks, Chris" userId="14412bd66e142db8" providerId="OrgId" clId="{EE1EA6AB-573E-4A80-ADE8-149038A65B44}" dt="2019-09-04T00:41:39.216" v="8" actId="20577"/>
          <ac:spMkLst>
            <pc:docMk/>
            <pc:sldMk cId="3342172861" sldId="265"/>
            <ac:spMk id="18" creationId="{00000000-0000-0000-0000-000000000000}"/>
          </ac:spMkLst>
        </pc:spChg>
        <pc:spChg chg="mod">
          <ac:chgData name="Horrocks, Chris" userId="14412bd66e142db8" providerId="OrgId" clId="{EE1EA6AB-573E-4A80-ADE8-149038A65B44}" dt="2019-09-04T00:51:40.211" v="224" actId="20577"/>
          <ac:spMkLst>
            <pc:docMk/>
            <pc:sldMk cId="3342172861" sldId="265"/>
            <ac:spMk id="37" creationId="{2277DC2B-9EAA-40B8-9DA0-2F3ACBA9C602}"/>
          </ac:spMkLst>
        </pc:spChg>
        <pc:spChg chg="mod">
          <ac:chgData name="Horrocks, Chris" userId="14412bd66e142db8" providerId="OrgId" clId="{EE1EA6AB-573E-4A80-ADE8-149038A65B44}" dt="2019-09-04T00:51:54.057" v="225" actId="14100"/>
          <ac:spMkLst>
            <pc:docMk/>
            <pc:sldMk cId="3342172861" sldId="265"/>
            <ac:spMk id="39" creationId="{B0980A5C-257A-4727-B7A0-412E4B2C6EEB}"/>
          </ac:spMkLst>
        </pc:spChg>
        <pc:spChg chg="mod">
          <ac:chgData name="Horrocks, Chris" userId="14412bd66e142db8" providerId="OrgId" clId="{EE1EA6AB-573E-4A80-ADE8-149038A65B44}" dt="2019-09-04T00:52:00.096" v="226" actId="14100"/>
          <ac:spMkLst>
            <pc:docMk/>
            <pc:sldMk cId="3342172861" sldId="265"/>
            <ac:spMk id="41" creationId="{BCE4D4A5-FB14-4B55-AD80-4FBF78670265}"/>
          </ac:spMkLst>
        </pc:spChg>
        <pc:spChg chg="mod">
          <ac:chgData name="Horrocks, Chris" userId="14412bd66e142db8" providerId="OrgId" clId="{EE1EA6AB-573E-4A80-ADE8-149038A65B44}" dt="2019-09-04T00:43:20.337" v="49" actId="14100"/>
          <ac:spMkLst>
            <pc:docMk/>
            <pc:sldMk cId="3342172861" sldId="265"/>
            <ac:spMk id="42" creationId="{6496B4FE-5D06-4B62-8020-1DD50F0D1C04}"/>
          </ac:spMkLst>
        </pc:spChg>
        <pc:grpChg chg="mod">
          <ac:chgData name="Horrocks, Chris" userId="14412bd66e142db8" providerId="OrgId" clId="{EE1EA6AB-573E-4A80-ADE8-149038A65B44}" dt="2019-09-04T00:52:08.016" v="227" actId="465"/>
          <ac:grpSpMkLst>
            <pc:docMk/>
            <pc:sldMk cId="3342172861" sldId="265"/>
            <ac:grpSpMk id="3" creationId="{7F65C789-4B9F-46C4-A86F-B1AFC994AF80}"/>
          </ac:grpSpMkLst>
        </pc:grpChg>
        <pc:grpChg chg="mod">
          <ac:chgData name="Horrocks, Chris" userId="14412bd66e142db8" providerId="OrgId" clId="{EE1EA6AB-573E-4A80-ADE8-149038A65B44}" dt="2019-09-04T00:52:08.016" v="227" actId="465"/>
          <ac:grpSpMkLst>
            <pc:docMk/>
            <pc:sldMk cId="3342172861" sldId="265"/>
            <ac:grpSpMk id="8" creationId="{44F97EC1-BA4B-49E1-83C9-A38864B376C8}"/>
          </ac:grpSpMkLst>
        </pc:grpChg>
        <pc:grpChg chg="mod">
          <ac:chgData name="Horrocks, Chris" userId="14412bd66e142db8" providerId="OrgId" clId="{EE1EA6AB-573E-4A80-ADE8-149038A65B44}" dt="2019-09-04T00:52:08.016" v="227" actId="465"/>
          <ac:grpSpMkLst>
            <pc:docMk/>
            <pc:sldMk cId="3342172861" sldId="265"/>
            <ac:grpSpMk id="9" creationId="{80F78C25-607E-450A-8DB8-11EA65C24F08}"/>
          </ac:grpSpMkLst>
        </pc:grpChg>
        <pc:grpChg chg="mod">
          <ac:chgData name="Horrocks, Chris" userId="14412bd66e142db8" providerId="OrgId" clId="{EE1EA6AB-573E-4A80-ADE8-149038A65B44}" dt="2019-09-04T00:52:08.016" v="227" actId="465"/>
          <ac:grpSpMkLst>
            <pc:docMk/>
            <pc:sldMk cId="3342172861" sldId="265"/>
            <ac:grpSpMk id="10" creationId="{2452CF80-D72B-4DF8-A919-921F9A2FAE41}"/>
          </ac:grpSpMkLst>
        </pc:grpChg>
        <pc:picChg chg="mod">
          <ac:chgData name="Horrocks, Chris" userId="14412bd66e142db8" providerId="OrgId" clId="{EE1EA6AB-573E-4A80-ADE8-149038A65B44}" dt="2019-09-04T00:44:29.330" v="98" actId="1035"/>
          <ac:picMkLst>
            <pc:docMk/>
            <pc:sldMk cId="3342172861" sldId="265"/>
            <ac:picMk id="36" creationId="{47ECAA66-9DAA-471F-BCAD-C8F2ECF17B72}"/>
          </ac:picMkLst>
        </pc:picChg>
      </pc:sldChg>
      <pc:sldChg chg="delSp modSp delCm">
        <pc:chgData name="Horrocks, Chris" userId="14412bd66e142db8" providerId="OrgId" clId="{EE1EA6AB-573E-4A80-ADE8-149038A65B44}" dt="2019-09-04T00:52:44.702" v="228" actId="20577"/>
        <pc:sldMkLst>
          <pc:docMk/>
          <pc:sldMk cId="1141496034" sldId="267"/>
        </pc:sldMkLst>
        <pc:spChg chg="mod">
          <ac:chgData name="Horrocks, Chris" userId="14412bd66e142db8" providerId="OrgId" clId="{EE1EA6AB-573E-4A80-ADE8-149038A65B44}" dt="2019-09-04T00:47:56.097" v="157" actId="20577"/>
          <ac:spMkLst>
            <pc:docMk/>
            <pc:sldMk cId="1141496034" sldId="267"/>
            <ac:spMk id="8" creationId="{00000000-0000-0000-0000-000000000000}"/>
          </ac:spMkLst>
        </pc:spChg>
        <pc:spChg chg="mod">
          <ac:chgData name="Horrocks, Chris" userId="14412bd66e142db8" providerId="OrgId" clId="{EE1EA6AB-573E-4A80-ADE8-149038A65B44}" dt="2019-09-04T00:52:44.702" v="228" actId="20577"/>
          <ac:spMkLst>
            <pc:docMk/>
            <pc:sldMk cId="1141496034" sldId="267"/>
            <ac:spMk id="192" creationId="{00000000-0000-0000-0000-000000000000}"/>
          </ac:spMkLst>
        </pc:spChg>
        <pc:spChg chg="del">
          <ac:chgData name="Horrocks, Chris" userId="14412bd66e142db8" providerId="OrgId" clId="{EE1EA6AB-573E-4A80-ADE8-149038A65B44}" dt="2019-09-04T00:46:03.951" v="121" actId="478"/>
          <ac:spMkLst>
            <pc:docMk/>
            <pc:sldMk cId="1141496034" sldId="267"/>
            <ac:spMk id="194" creationId="{00000000-0000-0000-0000-000000000000}"/>
          </ac:spMkLst>
        </pc:spChg>
        <pc:spChg chg="del">
          <ac:chgData name="Horrocks, Chris" userId="14412bd66e142db8" providerId="OrgId" clId="{EE1EA6AB-573E-4A80-ADE8-149038A65B44}" dt="2019-09-04T00:46:08.167" v="122" actId="478"/>
          <ac:spMkLst>
            <pc:docMk/>
            <pc:sldMk cId="1141496034" sldId="267"/>
            <ac:spMk id="195" creationId="{00000000-0000-0000-0000-000000000000}"/>
          </ac:spMkLst>
        </pc:spChg>
        <pc:spChg chg="del mod">
          <ac:chgData name="Horrocks, Chris" userId="14412bd66e142db8" providerId="OrgId" clId="{EE1EA6AB-573E-4A80-ADE8-149038A65B44}" dt="2019-09-04T00:46:11.969" v="124" actId="478"/>
          <ac:spMkLst>
            <pc:docMk/>
            <pc:sldMk cId="1141496034" sldId="267"/>
            <ac:spMk id="196" creationId="{00000000-0000-0000-0000-000000000000}"/>
          </ac:spMkLst>
        </pc:spChg>
      </pc:sldChg>
      <pc:sldChg chg="addSp delSp modSp delCm">
        <pc:chgData name="Horrocks, Chris" userId="14412bd66e142db8" providerId="OrgId" clId="{EE1EA6AB-573E-4A80-ADE8-149038A65B44}" dt="2019-09-04T00:52:52.411" v="229" actId="20577"/>
        <pc:sldMkLst>
          <pc:docMk/>
          <pc:sldMk cId="767811521" sldId="269"/>
        </pc:sldMkLst>
        <pc:spChg chg="add del mod">
          <ac:chgData name="Horrocks, Chris" userId="14412bd66e142db8" providerId="OrgId" clId="{EE1EA6AB-573E-4A80-ADE8-149038A65B44}" dt="2019-09-04T00:49:33.625" v="200" actId="478"/>
          <ac:spMkLst>
            <pc:docMk/>
            <pc:sldMk cId="767811521" sldId="269"/>
            <ac:spMk id="3" creationId="{A0CB3201-C885-4A90-A656-EAC1B3B4DA3F}"/>
          </ac:spMkLst>
        </pc:spChg>
        <pc:spChg chg="mod">
          <ac:chgData name="Horrocks, Chris" userId="14412bd66e142db8" providerId="OrgId" clId="{EE1EA6AB-573E-4A80-ADE8-149038A65B44}" dt="2019-09-04T00:48:24.896" v="177" actId="20577"/>
          <ac:spMkLst>
            <pc:docMk/>
            <pc:sldMk cId="767811521" sldId="269"/>
            <ac:spMk id="10" creationId="{00000000-0000-0000-0000-000000000000}"/>
          </ac:spMkLst>
        </pc:spChg>
        <pc:spChg chg="add del">
          <ac:chgData name="Horrocks, Chris" userId="14412bd66e142db8" providerId="OrgId" clId="{EE1EA6AB-573E-4A80-ADE8-149038A65B44}" dt="2019-09-04T00:49:03.427" v="191" actId="478"/>
          <ac:spMkLst>
            <pc:docMk/>
            <pc:sldMk cId="767811521" sldId="269"/>
            <ac:spMk id="11" creationId="{3F2A11C2-DC93-4F99-9696-2798C72CCF7F}"/>
          </ac:spMkLst>
        </pc:spChg>
        <pc:spChg chg="del mod">
          <ac:chgData name="Horrocks, Chris" userId="14412bd66e142db8" providerId="OrgId" clId="{EE1EA6AB-573E-4A80-ADE8-149038A65B44}" dt="2019-09-04T00:49:27.399" v="197" actId="478"/>
          <ac:spMkLst>
            <pc:docMk/>
            <pc:sldMk cId="767811521" sldId="269"/>
            <ac:spMk id="213" creationId="{00000000-0000-0000-0000-000000000000}"/>
          </ac:spMkLst>
        </pc:spChg>
        <pc:spChg chg="del">
          <ac:chgData name="Horrocks, Chris" userId="14412bd66e142db8" providerId="OrgId" clId="{EE1EA6AB-573E-4A80-ADE8-149038A65B44}" dt="2019-09-04T00:49:55.784" v="204" actId="478"/>
          <ac:spMkLst>
            <pc:docMk/>
            <pc:sldMk cId="767811521" sldId="269"/>
            <ac:spMk id="215" creationId="{00000000-0000-0000-0000-000000000000}"/>
          </ac:spMkLst>
        </pc:spChg>
        <pc:spChg chg="mod ord">
          <ac:chgData name="Horrocks, Chris" userId="14412bd66e142db8" providerId="OrgId" clId="{EE1EA6AB-573E-4A80-ADE8-149038A65B44}" dt="2019-09-04T00:52:52.411" v="229" actId="20577"/>
          <ac:spMkLst>
            <pc:docMk/>
            <pc:sldMk cId="767811521" sldId="269"/>
            <ac:spMk id="216" creationId="{00000000-0000-0000-0000-000000000000}"/>
          </ac:spMkLst>
        </pc:spChg>
        <pc:spChg chg="add del">
          <ac:chgData name="Horrocks, Chris" userId="14412bd66e142db8" providerId="OrgId" clId="{EE1EA6AB-573E-4A80-ADE8-149038A65B44}" dt="2019-09-04T00:49:31.049" v="199" actId="478"/>
          <ac:spMkLst>
            <pc:docMk/>
            <pc:sldMk cId="767811521" sldId="269"/>
            <ac:spMk id="217" creationId="{00000000-0000-0000-0000-000000000000}"/>
          </ac:spMkLst>
        </pc:spChg>
        <pc:spChg chg="del">
          <ac:chgData name="Horrocks, Chris" userId="14412bd66e142db8" providerId="OrgId" clId="{EE1EA6AB-573E-4A80-ADE8-149038A65B44}" dt="2019-09-04T00:47:41.965" v="137" actId="478"/>
          <ac:spMkLst>
            <pc:docMk/>
            <pc:sldMk cId="767811521" sldId="269"/>
            <ac:spMk id="218" creationId="{00000000-0000-0000-0000-000000000000}"/>
          </ac:spMkLst>
        </pc:spChg>
        <pc:spChg chg="del">
          <ac:chgData name="Horrocks, Chris" userId="14412bd66e142db8" providerId="OrgId" clId="{EE1EA6AB-573E-4A80-ADE8-149038A65B44}" dt="2019-09-04T00:47:46.377" v="139" actId="478"/>
          <ac:spMkLst>
            <pc:docMk/>
            <pc:sldMk cId="767811521" sldId="269"/>
            <ac:spMk id="219" creationId="{00000000-0000-0000-0000-000000000000}"/>
          </ac:spMkLst>
        </pc:spChg>
        <pc:spChg chg="del">
          <ac:chgData name="Horrocks, Chris" userId="14412bd66e142db8" providerId="OrgId" clId="{EE1EA6AB-573E-4A80-ADE8-149038A65B44}" dt="2019-09-04T00:47:44.553" v="138" actId="478"/>
          <ac:spMkLst>
            <pc:docMk/>
            <pc:sldMk cId="767811521" sldId="269"/>
            <ac:spMk id="220" creationId="{00000000-0000-0000-0000-000000000000}"/>
          </ac:spMkLst>
        </pc:spChg>
      </pc:sldChg>
      <pc:sldChg chg="modSp">
        <pc:chgData name="Horrocks, Chris" userId="14412bd66e142db8" providerId="OrgId" clId="{EE1EA6AB-573E-4A80-ADE8-149038A65B44}" dt="2019-09-04T00:47:52.156" v="148" actId="20577"/>
        <pc:sldMkLst>
          <pc:docMk/>
          <pc:sldMk cId="3892251513" sldId="271"/>
        </pc:sldMkLst>
        <pc:spChg chg="mod">
          <ac:chgData name="Horrocks, Chris" userId="14412bd66e142db8" providerId="OrgId" clId="{EE1EA6AB-573E-4A80-ADE8-149038A65B44}" dt="2019-09-04T00:47:52.156" v="148" actId="20577"/>
          <ac:spMkLst>
            <pc:docMk/>
            <pc:sldMk cId="3892251513" sldId="271"/>
            <ac:spMk id="167" creationId="{00000000-0000-0000-0000-000000000000}"/>
          </ac:spMkLst>
        </pc:spChg>
      </pc:sldChg>
      <pc:sldChg chg="modSp modNotesTx">
        <pc:chgData name="Horrocks, Chris" userId="14412bd66e142db8" providerId="OrgId" clId="{EE1EA6AB-573E-4A80-ADE8-149038A65B44}" dt="2019-09-04T00:48:08.510" v="167" actId="20577"/>
        <pc:sldMkLst>
          <pc:docMk/>
          <pc:sldMk cId="2537239000" sldId="273"/>
        </pc:sldMkLst>
        <pc:spChg chg="mod">
          <ac:chgData name="Horrocks, Chris" userId="14412bd66e142db8" providerId="OrgId" clId="{EE1EA6AB-573E-4A80-ADE8-149038A65B44}" dt="2019-09-04T00:48:02.442" v="166" actId="20577"/>
          <ac:spMkLst>
            <pc:docMk/>
            <pc:sldMk cId="2537239000" sldId="273"/>
            <ac:spMk id="2" creationId="{D3D6288D-0537-4AF9-B6A5-C6B749EB257F}"/>
          </ac:spMkLst>
        </pc:spChg>
      </pc:sldChg>
      <pc:sldChg chg="modSp add ord modNotesTx">
        <pc:chgData name="Horrocks, Chris" userId="14412bd66e142db8" providerId="OrgId" clId="{EE1EA6AB-573E-4A80-ADE8-149038A65B44}" dt="2019-09-04T00:48:30.842" v="187" actId="20577"/>
        <pc:sldMkLst>
          <pc:docMk/>
          <pc:sldMk cId="3288231" sldId="274"/>
        </pc:sldMkLst>
        <pc:spChg chg="mod">
          <ac:chgData name="Horrocks, Chris" userId="14412bd66e142db8" providerId="OrgId" clId="{EE1EA6AB-573E-4A80-ADE8-149038A65B44}" dt="2019-09-04T00:48:30.842" v="187" actId="20577"/>
          <ac:spMkLst>
            <pc:docMk/>
            <pc:sldMk cId="3288231" sldId="274"/>
            <ac:spMk id="2" creationId="{D3D6288D-0537-4AF9-B6A5-C6B749EB257F}"/>
          </ac:spMkLst>
        </pc:spChg>
        <pc:spChg chg="mod">
          <ac:chgData name="Horrocks, Chris" userId="14412bd66e142db8" providerId="OrgId" clId="{EE1EA6AB-573E-4A80-ADE8-149038A65B44}" dt="2019-09-04T00:47:17.206" v="133"/>
          <ac:spMkLst>
            <pc:docMk/>
            <pc:sldMk cId="3288231" sldId="274"/>
            <ac:spMk id="4" creationId="{00000000-0000-0000-0000-000000000000}"/>
          </ac:spMkLst>
        </pc:spChg>
        <pc:spChg chg="mod">
          <ac:chgData name="Horrocks, Chris" userId="14412bd66e142db8" providerId="OrgId" clId="{EE1EA6AB-573E-4A80-ADE8-149038A65B44}" dt="2019-09-04T00:47:38.297" v="136" actId="14100"/>
          <ac:spMkLst>
            <pc:docMk/>
            <pc:sldMk cId="3288231" sldId="274"/>
            <ac:spMk id="7" creationId="{4BF53E77-CE0F-4691-B885-FB72E32C099C}"/>
          </ac:spMkLst>
        </pc:spChg>
      </pc:sldChg>
      <pc:sldMasterChg chg="modSp">
        <pc:chgData name="Horrocks, Chris" userId="14412bd66e142db8" providerId="OrgId" clId="{EE1EA6AB-573E-4A80-ADE8-149038A65B44}" dt="2019-09-04T00:42:04.489" v="17" actId="20577"/>
        <pc:sldMasterMkLst>
          <pc:docMk/>
          <pc:sldMasterMk cId="0" sldId="2147483670"/>
        </pc:sldMasterMkLst>
        <pc:spChg chg="mod">
          <ac:chgData name="Horrocks, Chris" userId="14412bd66e142db8" providerId="OrgId" clId="{EE1EA6AB-573E-4A80-ADE8-149038A65B44}" dt="2019-09-04T00:42:04.489" v="17" actId="20577"/>
          <ac:spMkLst>
            <pc:docMk/>
            <pc:sldMasterMk cId="0" sldId="2147483670"/>
            <ac:spMk id="94" creationId="{00000000-0000-0000-0000-000000000000}"/>
          </ac:spMkLst>
        </pc:spChg>
      </pc:sldMasterChg>
    </pc:docChg>
  </pc:docChgLst>
  <pc:docChgLst>
    <pc:chgData name="Horrocks, Chris" userId="14412bd66e142db8" providerId="OrgId" clId="{6CD99263-459C-4179-8206-FDC5B755A8F6}"/>
    <pc:docChg chg="addSld delSld modSld">
      <pc:chgData name="Horrocks, Chris" userId="14412bd66e142db8" providerId="OrgId" clId="{6CD99263-459C-4179-8206-FDC5B755A8F6}" dt="2019-10-07T18:56:51.838" v="25" actId="20577"/>
      <pc:docMkLst>
        <pc:docMk/>
      </pc:docMkLst>
      <pc:sldChg chg="add del">
        <pc:chgData name="Horrocks, Chris" userId="14412bd66e142db8" providerId="OrgId" clId="{6CD99263-459C-4179-8206-FDC5B755A8F6}" dt="2019-10-07T18:55:40.925" v="2" actId="2696"/>
        <pc:sldMkLst>
          <pc:docMk/>
          <pc:sldMk cId="0" sldId="262"/>
        </pc:sldMkLst>
      </pc:sldChg>
      <pc:sldChg chg="add del">
        <pc:chgData name="Horrocks, Chris" userId="14412bd66e142db8" providerId="OrgId" clId="{6CD99263-459C-4179-8206-FDC5B755A8F6}" dt="2019-10-07T18:55:40.974" v="3" actId="2696"/>
        <pc:sldMkLst>
          <pc:docMk/>
          <pc:sldMk cId="1253967198" sldId="275"/>
        </pc:sldMkLst>
        <pc:spChg chg="mod">
          <ac:chgData name="Horrocks, Chris" userId="14412bd66e142db8" providerId="OrgId" clId="{6CD99263-459C-4179-8206-FDC5B755A8F6}" dt="2019-10-07T18:56:45.738" v="5"/>
          <ac:spMkLst>
            <pc:docMk/>
            <pc:sldMk cId="1253967198" sldId="275"/>
            <ac:spMk id="2" creationId="{D430E52B-C26E-4428-8177-F2DB1D951692}"/>
          </ac:spMkLst>
        </pc:spChg>
        <pc:spChg chg="mod">
          <ac:chgData name="Horrocks, Chris" userId="14412bd66e142db8" providerId="OrgId" clId="{6CD99263-459C-4179-8206-FDC5B755A8F6}" dt="2019-10-07T18:56:51.838" v="25" actId="20577"/>
          <ac:spMkLst>
            <pc:docMk/>
            <pc:sldMk cId="1253967198" sldId="275"/>
            <ac:spMk id="8" creationId="{00000000-0000-0000-0000-000000000000}"/>
          </ac:spMkLst>
        </pc:spChg>
      </pc:sldChg>
      <pc:sldMasterChg chg="delSldLayout">
        <pc:chgData name="Horrocks, Chris" userId="14412bd66e142db8" providerId="OrgId" clId="{6CD99263-459C-4179-8206-FDC5B755A8F6}" dt="2019-10-07T18:55:40.976" v="4" actId="2696"/>
        <pc:sldMasterMkLst>
          <pc:docMk/>
          <pc:sldMasterMk cId="0" sldId="2147483670"/>
        </pc:sldMasterMkLst>
        <pc:sldLayoutChg chg="del">
          <pc:chgData name="Horrocks, Chris" userId="14412bd66e142db8" providerId="OrgId" clId="{6CD99263-459C-4179-8206-FDC5B755A8F6}" dt="2019-10-07T18:55:40.976" v="4" actId="2696"/>
          <pc:sldLayoutMkLst>
            <pc:docMk/>
            <pc:sldMasterMk cId="0" sldId="2147483670"/>
            <pc:sldLayoutMk cId="2690117696" sldId="214748367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402517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5721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5a8fc07ea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5a8fc07ea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100"/>
              <a:buFont typeface="Arial"/>
              <a:buNone/>
            </a:pPr>
            <a:endParaRPr dirty="0"/>
          </a:p>
        </p:txBody>
      </p:sp>
      <p:sp>
        <p:nvSpPr>
          <p:cNvPr id="164" name="Google Shape;164;g5a8fc07ea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extLst>
      <p:ext uri="{BB962C8B-B14F-4D97-AF65-F5344CB8AC3E}">
        <p14:creationId xmlns:p14="http://schemas.microsoft.com/office/powerpoint/2010/main" val="2817449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5ae9189f2c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5ae9189f2c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9" name="Google Shape;189;g5ae9189f2c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extLst>
      <p:ext uri="{BB962C8B-B14F-4D97-AF65-F5344CB8AC3E}">
        <p14:creationId xmlns:p14="http://schemas.microsoft.com/office/powerpoint/2010/main" val="486385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53FAC2-9E7A-4CE7-BE42-0DE5251A48FD}" type="slidenum">
              <a:rPr lang="en-US" smtClean="0"/>
              <a:t>5</a:t>
            </a:fld>
            <a:endParaRPr lang="en-US"/>
          </a:p>
        </p:txBody>
      </p:sp>
    </p:spTree>
    <p:extLst>
      <p:ext uri="{BB962C8B-B14F-4D97-AF65-F5344CB8AC3E}">
        <p14:creationId xmlns:p14="http://schemas.microsoft.com/office/powerpoint/2010/main" val="2874373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a8fc07eac_0_3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5a8fc07eac_0_3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228600" algn="l" rtl="0">
              <a:lnSpc>
                <a:spcPct val="115000"/>
              </a:lnSpc>
              <a:spcBef>
                <a:spcPts val="0"/>
              </a:spcBef>
              <a:spcAft>
                <a:spcPts val="0"/>
              </a:spcAft>
              <a:buClr>
                <a:schemeClr val="dk1"/>
              </a:buClr>
              <a:buSzPts val="1100"/>
              <a:buFont typeface="Arial"/>
              <a:buNone/>
            </a:pPr>
            <a:endParaRPr dirty="0"/>
          </a:p>
        </p:txBody>
      </p:sp>
      <p:sp>
        <p:nvSpPr>
          <p:cNvPr id="211" name="Google Shape;211;g5a8fc07eac_0_30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3359750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53FAC2-9E7A-4CE7-BE42-0DE5251A48FD}" type="slidenum">
              <a:rPr lang="en-US" smtClean="0"/>
              <a:t>7</a:t>
            </a:fld>
            <a:endParaRPr lang="en-US"/>
          </a:p>
        </p:txBody>
      </p:sp>
    </p:spTree>
    <p:extLst>
      <p:ext uri="{BB962C8B-B14F-4D97-AF65-F5344CB8AC3E}">
        <p14:creationId xmlns:p14="http://schemas.microsoft.com/office/powerpoint/2010/main" val="3448710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548217" y="6547153"/>
            <a:ext cx="1524000" cy="184665"/>
          </a:xfrm>
          <a:prstGeom prst="rect">
            <a:avLst/>
          </a:prstGeom>
        </p:spPr>
        <p:txBody>
          <a:bodyPr vert="horz" wrap="square" lIns="0" tIns="0" rIns="0" bIns="0" numCol="1" anchor="ctr" anchorCtr="0" compatLnSpc="1">
            <a:prstTxWarp prst="textNoShape">
              <a:avLst/>
            </a:prstTxWarp>
            <a:spAutoFit/>
          </a:bodyPr>
          <a:lstStyle>
            <a:lvl1pPr>
              <a:defRPr sz="1200">
                <a:latin typeface="Cambria" panose="02040503050406030204" pitchFamily="18" charset="0"/>
                <a:cs typeface="Cambria" panose="02040503050406030204" pitchFamily="18" charset="0"/>
              </a:defRPr>
            </a:lvl1pPr>
          </a:lstStyle>
          <a:p>
            <a:fld id="{A0D2BBF5-0089-384C-81BC-8AEA075245EC}" type="datetime4">
              <a:rPr lang="en-US" smtClean="0"/>
              <a:t>July 20, 2020</a:t>
            </a:fld>
            <a:endParaRPr lang="en-US" dirty="0"/>
          </a:p>
        </p:txBody>
      </p:sp>
    </p:spTree>
    <p:extLst>
      <p:ext uri="{BB962C8B-B14F-4D97-AF65-F5344CB8AC3E}">
        <p14:creationId xmlns:p14="http://schemas.microsoft.com/office/powerpoint/2010/main" val="1996510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1"/>
        <p:cNvGrpSpPr/>
        <p:nvPr/>
      </p:nvGrpSpPr>
      <p:grpSpPr>
        <a:xfrm>
          <a:off x="0" y="0"/>
          <a:ext cx="0" cy="0"/>
          <a:chOff x="0" y="0"/>
          <a:chExt cx="0" cy="0"/>
        </a:xfrm>
      </p:grpSpPr>
      <p:sp>
        <p:nvSpPr>
          <p:cNvPr id="102" name="Google Shape;102;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Helvetica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4" name="Google Shape;10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Helvetica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9" name="Google Shape;10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2" name="Google Shape;122;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3" name="Google Shape;143;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0" name="Google Shape;90;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34495E"/>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34495E"/>
                </a:solidFill>
                <a:latin typeface="Helvetica Neue"/>
                <a:ea typeface="Helvetica Neue"/>
                <a:cs typeface="Helvetica Neue"/>
                <a:sym typeface="Helvetica Neue"/>
              </a:defRPr>
            </a:lvl1pPr>
            <a:lvl2pPr marL="0" marR="0" lvl="1" indent="0" algn="r" rtl="0">
              <a:spcBef>
                <a:spcPts val="0"/>
              </a:spcBef>
              <a:buNone/>
              <a:defRPr sz="1200">
                <a:solidFill>
                  <a:srgbClr val="34495E"/>
                </a:solidFill>
                <a:latin typeface="Helvetica Neue"/>
                <a:ea typeface="Helvetica Neue"/>
                <a:cs typeface="Helvetica Neue"/>
                <a:sym typeface="Helvetica Neue"/>
              </a:defRPr>
            </a:lvl2pPr>
            <a:lvl3pPr marL="0" marR="0" lvl="2" indent="0" algn="r" rtl="0">
              <a:spcBef>
                <a:spcPts val="0"/>
              </a:spcBef>
              <a:buNone/>
              <a:defRPr sz="1200">
                <a:solidFill>
                  <a:srgbClr val="34495E"/>
                </a:solidFill>
                <a:latin typeface="Helvetica Neue"/>
                <a:ea typeface="Helvetica Neue"/>
                <a:cs typeface="Helvetica Neue"/>
                <a:sym typeface="Helvetica Neue"/>
              </a:defRPr>
            </a:lvl3pPr>
            <a:lvl4pPr marL="0" marR="0" lvl="3" indent="0" algn="r" rtl="0">
              <a:spcBef>
                <a:spcPts val="0"/>
              </a:spcBef>
              <a:buNone/>
              <a:defRPr sz="1200">
                <a:solidFill>
                  <a:srgbClr val="34495E"/>
                </a:solidFill>
                <a:latin typeface="Helvetica Neue"/>
                <a:ea typeface="Helvetica Neue"/>
                <a:cs typeface="Helvetica Neue"/>
                <a:sym typeface="Helvetica Neue"/>
              </a:defRPr>
            </a:lvl4pPr>
            <a:lvl5pPr marL="0" marR="0" lvl="4" indent="0" algn="r" rtl="0">
              <a:spcBef>
                <a:spcPts val="0"/>
              </a:spcBef>
              <a:buNone/>
              <a:defRPr sz="1200">
                <a:solidFill>
                  <a:srgbClr val="34495E"/>
                </a:solidFill>
                <a:latin typeface="Helvetica Neue"/>
                <a:ea typeface="Helvetica Neue"/>
                <a:cs typeface="Helvetica Neue"/>
                <a:sym typeface="Helvetica Neue"/>
              </a:defRPr>
            </a:lvl5pPr>
            <a:lvl6pPr marL="0" marR="0" lvl="5" indent="0" algn="r" rtl="0">
              <a:spcBef>
                <a:spcPts val="0"/>
              </a:spcBef>
              <a:buNone/>
              <a:defRPr sz="1200">
                <a:solidFill>
                  <a:srgbClr val="34495E"/>
                </a:solidFill>
                <a:latin typeface="Helvetica Neue"/>
                <a:ea typeface="Helvetica Neue"/>
                <a:cs typeface="Helvetica Neue"/>
                <a:sym typeface="Helvetica Neue"/>
              </a:defRPr>
            </a:lvl6pPr>
            <a:lvl7pPr marL="0" marR="0" lvl="6" indent="0" algn="r" rtl="0">
              <a:spcBef>
                <a:spcPts val="0"/>
              </a:spcBef>
              <a:buNone/>
              <a:defRPr sz="1200">
                <a:solidFill>
                  <a:srgbClr val="34495E"/>
                </a:solidFill>
                <a:latin typeface="Helvetica Neue"/>
                <a:ea typeface="Helvetica Neue"/>
                <a:cs typeface="Helvetica Neue"/>
                <a:sym typeface="Helvetica Neue"/>
              </a:defRPr>
            </a:lvl7pPr>
            <a:lvl8pPr marL="0" marR="0" lvl="7" indent="0" algn="r" rtl="0">
              <a:spcBef>
                <a:spcPts val="0"/>
              </a:spcBef>
              <a:buNone/>
              <a:defRPr sz="1200">
                <a:solidFill>
                  <a:srgbClr val="34495E"/>
                </a:solidFill>
                <a:latin typeface="Helvetica Neue"/>
                <a:ea typeface="Helvetica Neue"/>
                <a:cs typeface="Helvetica Neue"/>
                <a:sym typeface="Helvetica Neue"/>
              </a:defRPr>
            </a:lvl8pPr>
            <a:lvl9pPr marL="0" marR="0" lvl="8" indent="0" algn="r" rtl="0">
              <a:spcBef>
                <a:spcPts val="0"/>
              </a:spcBef>
              <a:buNone/>
              <a:defRPr sz="1200">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
        <p:nvSpPr>
          <p:cNvPr id="94" name="Google Shape;94;p14"/>
          <p:cNvSpPr txBox="1"/>
          <p:nvPr/>
        </p:nvSpPr>
        <p:spPr>
          <a:xfrm>
            <a:off x="0" y="6567586"/>
            <a:ext cx="41148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400" dirty="0">
                <a:solidFill>
                  <a:srgbClr val="34495E"/>
                </a:solidFill>
                <a:latin typeface="+mn-lt"/>
                <a:ea typeface="Helvetica Neue Light"/>
                <a:cs typeface="Helvetica Neue Light"/>
                <a:sym typeface="Helvetica Neue Light"/>
              </a:rPr>
              <a:t>Capacitación</a:t>
            </a:r>
            <a:r>
              <a:rPr lang="es-ES" sz="1400" baseline="0" dirty="0">
                <a:solidFill>
                  <a:srgbClr val="34495E"/>
                </a:solidFill>
                <a:latin typeface="+mn-lt"/>
                <a:ea typeface="Helvetica Neue Light"/>
                <a:cs typeface="Helvetica Neue Light"/>
                <a:sym typeface="Helvetica Neue Light"/>
              </a:rPr>
              <a:t> sobre conflictos de interés</a:t>
            </a:r>
            <a:endParaRPr sz="1400" dirty="0">
              <a:solidFill>
                <a:srgbClr val="34495E"/>
              </a:solidFill>
              <a:latin typeface="+mn-lt"/>
              <a:ea typeface="Helvetica Neue Light"/>
              <a:cs typeface="Helvetica Neue Light"/>
              <a:sym typeface="Helvetica Neue Light"/>
            </a:endParaRPr>
          </a:p>
        </p:txBody>
      </p:sp>
      <p:sp>
        <p:nvSpPr>
          <p:cNvPr id="95" name="Google Shape;95;p14"/>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7.svg"/><Relationship Id="rId2" Type="http://schemas.openxmlformats.org/officeDocument/2006/relationships/slideLayout" Target="../slideLayouts/slideLayout10.xml"/><Relationship Id="rId1" Type="http://schemas.openxmlformats.org/officeDocument/2006/relationships/tags" Target="../tags/tag6.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7.svg"/><Relationship Id="rId2" Type="http://schemas.openxmlformats.org/officeDocument/2006/relationships/slideLayout" Target="../slideLayouts/slideLayout10.xml"/><Relationship Id="rId1" Type="http://schemas.openxmlformats.org/officeDocument/2006/relationships/tags" Target="../tags/tag8.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lt"/>
              <a:ea typeface="Calibri"/>
              <a:cs typeface="Helvetica" panose="020B0604020202020204" pitchFamily="34" charset="0"/>
              <a:sym typeface="Calibri"/>
            </a:endParaRPr>
          </a:p>
        </p:txBody>
      </p:sp>
      <p:sp>
        <p:nvSpPr>
          <p:cNvPr id="167" name="Google Shape;16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mn-lt"/>
                <a:cs typeface="Helvetica" panose="020B0604020202020204" pitchFamily="34" charset="0"/>
              </a:rPr>
              <a:t>1</a:t>
            </a:fld>
            <a:endParaRPr>
              <a:latin typeface="+mn-lt"/>
              <a:cs typeface="Helvetica" panose="020B0604020202020204" pitchFamily="34" charset="0"/>
            </a:endParaRPr>
          </a:p>
        </p:txBody>
      </p:sp>
      <p:grpSp>
        <p:nvGrpSpPr>
          <p:cNvPr id="3" name="Group 2">
            <a:extLst>
              <a:ext uri="{FF2B5EF4-FFF2-40B4-BE49-F238E27FC236}">
                <a16:creationId xmlns:a16="http://schemas.microsoft.com/office/drawing/2014/main" id="{7F65C789-4B9F-46C4-A86F-B1AFC994AF80}"/>
              </a:ext>
            </a:extLst>
          </p:cNvPr>
          <p:cNvGrpSpPr/>
          <p:nvPr/>
        </p:nvGrpSpPr>
        <p:grpSpPr>
          <a:xfrm>
            <a:off x="599440" y="953606"/>
            <a:ext cx="7430059" cy="1241472"/>
            <a:chOff x="599440" y="953606"/>
            <a:chExt cx="7430059" cy="1241472"/>
          </a:xfrm>
        </p:grpSpPr>
        <p:sp>
          <p:nvSpPr>
            <p:cNvPr id="42" name="Text Box 11">
              <a:extLst>
                <a:ext uri="{FF2B5EF4-FFF2-40B4-BE49-F238E27FC236}">
                  <a16:creationId xmlns:a16="http://schemas.microsoft.com/office/drawing/2014/main" id="{6496B4FE-5D06-4B62-8020-1DD50F0D1C04}"/>
                </a:ext>
              </a:extLst>
            </p:cNvPr>
            <p:cNvSpPr txBox="1"/>
            <p:nvPr/>
          </p:nvSpPr>
          <p:spPr>
            <a:xfrm>
              <a:off x="1336675" y="1058382"/>
              <a:ext cx="6692824" cy="11366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ES" b="1" dirty="0">
                  <a:solidFill>
                    <a:srgbClr val="34495E"/>
                  </a:solidFill>
                  <a:effectLst/>
                  <a:ea typeface="Calibri" panose="020F0502020204030204" pitchFamily="34" charset="0"/>
                  <a:cs typeface="Times New Roman" panose="02020603050405020304" pitchFamily="18" charset="0"/>
                </a:rPr>
                <a:t>Descripción</a:t>
              </a:r>
              <a:endParaRPr lang="en-US" dirty="0">
                <a:effectLst/>
                <a:ea typeface="Calibri" panose="020F0502020204030204" pitchFamily="34" charset="0"/>
                <a:cs typeface="Times New Roman" panose="02020603050405020304" pitchFamily="18" charset="0"/>
              </a:endParaRPr>
            </a:p>
            <a:p>
              <a:r>
                <a:rPr lang="es-ES" sz="1200" dirty="0">
                  <a:ea typeface="Calibri" panose="020F0502020204030204" pitchFamily="34" charset="0"/>
                  <a:cs typeface="Times New Roman" panose="02020603050405020304" pitchFamily="18" charset="0"/>
                </a:rPr>
                <a:t>Un conflicto de interés se produce cuando un empleado tiene una relación familiar cercana </a:t>
              </a:r>
              <a:br>
                <a:rPr lang="es-ES" sz="1200" dirty="0">
                  <a:ea typeface="Calibri" panose="020F0502020204030204" pitchFamily="34" charset="0"/>
                  <a:cs typeface="Times New Roman" panose="02020603050405020304" pitchFamily="18" charset="0"/>
                </a:rPr>
              </a:br>
              <a:r>
                <a:rPr lang="es-ES" sz="1200" dirty="0">
                  <a:ea typeface="Calibri" panose="020F0502020204030204" pitchFamily="34" charset="0"/>
                  <a:cs typeface="Times New Roman" panose="02020603050405020304" pitchFamily="18" charset="0"/>
                </a:rPr>
                <a:t>o una relación financiera con otra empresa, un empleado, un cliente, un funcionario público, </a:t>
              </a:r>
              <a:br>
                <a:rPr lang="es-ES" sz="1200" dirty="0">
                  <a:ea typeface="Calibri" panose="020F0502020204030204" pitchFamily="34" charset="0"/>
                  <a:cs typeface="Times New Roman" panose="02020603050405020304" pitchFamily="18" charset="0"/>
                </a:rPr>
              </a:br>
              <a:r>
                <a:rPr lang="es-ES" sz="1200" dirty="0">
                  <a:ea typeface="Calibri" panose="020F0502020204030204" pitchFamily="34" charset="0"/>
                  <a:cs typeface="Times New Roman" panose="02020603050405020304" pitchFamily="18" charset="0"/>
                </a:rPr>
                <a:t>un proveedor u otra parte relacionada. La capacitación sobre el conflicto de interés ofrece lineamientos relacionados a los conflictos de interés.</a:t>
              </a:r>
              <a:endParaRPr lang="en-US" sz="1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 sz="1100" dirty="0">
                  <a:effectLst/>
                  <a:ea typeface="Times New Roman" panose="02020603050405020304" pitchFamily="18"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 sz="1600" b="1" dirty="0">
                  <a:solidFill>
                    <a:srgbClr val="34495E"/>
                  </a:solidFill>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 sz="1600" b="1" dirty="0">
                  <a:solidFill>
                    <a:srgbClr val="34495E"/>
                  </a:solidFill>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p:txBody>
        </p:sp>
        <p:pic>
          <p:nvPicPr>
            <p:cNvPr id="43" name="Picture 42" descr="Links/orange_icons.jpg">
              <a:extLst>
                <a:ext uri="{FF2B5EF4-FFF2-40B4-BE49-F238E27FC236}">
                  <a16:creationId xmlns:a16="http://schemas.microsoft.com/office/drawing/2014/main" id="{5E6D54D8-5E9B-4C35-94F6-9F4E5FF79BAD}"/>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72829"/>
            <a:stretch/>
          </p:blipFill>
          <p:spPr bwMode="auto">
            <a:xfrm>
              <a:off x="599440" y="953606"/>
              <a:ext cx="737235" cy="812800"/>
            </a:xfrm>
            <a:prstGeom prst="rect">
              <a:avLst/>
            </a:prstGeom>
            <a:noFill/>
            <a:ln>
              <a:noFill/>
            </a:ln>
            <a:extLst>
              <a:ext uri="{53640926-AAD7-44D8-BBD7-CCE9431645EC}">
                <a14:shadowObscured xmlns:a14="http://schemas.microsoft.com/office/drawing/2010/main"/>
              </a:ext>
            </a:extLst>
          </p:spPr>
        </p:pic>
      </p:grpSp>
      <p:grpSp>
        <p:nvGrpSpPr>
          <p:cNvPr id="9" name="Group 8">
            <a:extLst>
              <a:ext uri="{FF2B5EF4-FFF2-40B4-BE49-F238E27FC236}">
                <a16:creationId xmlns:a16="http://schemas.microsoft.com/office/drawing/2014/main" id="{80F78C25-607E-450A-8DB8-11EA65C24F08}"/>
              </a:ext>
            </a:extLst>
          </p:cNvPr>
          <p:cNvGrpSpPr/>
          <p:nvPr/>
        </p:nvGrpSpPr>
        <p:grpSpPr>
          <a:xfrm>
            <a:off x="599440" y="3806090"/>
            <a:ext cx="7204647" cy="1331525"/>
            <a:chOff x="599440" y="3891313"/>
            <a:chExt cx="7204647" cy="1331525"/>
          </a:xfrm>
        </p:grpSpPr>
        <p:pic>
          <p:nvPicPr>
            <p:cNvPr id="40" name="Picture 39" descr="Links/orange_icons.jpg">
              <a:extLst>
                <a:ext uri="{FF2B5EF4-FFF2-40B4-BE49-F238E27FC236}">
                  <a16:creationId xmlns:a16="http://schemas.microsoft.com/office/drawing/2014/main" id="{2D3F0770-2B1C-46D6-BC0C-B360497FE021}"/>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9050" r="23779"/>
            <a:stretch/>
          </p:blipFill>
          <p:spPr bwMode="auto">
            <a:xfrm>
              <a:off x="599440" y="3891313"/>
              <a:ext cx="737235" cy="812800"/>
            </a:xfrm>
            <a:prstGeom prst="rect">
              <a:avLst/>
            </a:prstGeom>
            <a:noFill/>
            <a:ln>
              <a:noFill/>
            </a:ln>
            <a:extLst>
              <a:ext uri="{53640926-AAD7-44D8-BBD7-CCE9431645EC}">
                <a14:shadowObscured xmlns:a14="http://schemas.microsoft.com/office/drawing/2010/main"/>
              </a:ext>
            </a:extLst>
          </p:spPr>
        </p:pic>
        <p:sp>
          <p:nvSpPr>
            <p:cNvPr id="41" name="Text Box 20">
              <a:extLst>
                <a:ext uri="{FF2B5EF4-FFF2-40B4-BE49-F238E27FC236}">
                  <a16:creationId xmlns:a16="http://schemas.microsoft.com/office/drawing/2014/main" id="{BCE4D4A5-FB14-4B55-AD80-4FBF78670265}"/>
                </a:ext>
              </a:extLst>
            </p:cNvPr>
            <p:cNvSpPr txBox="1"/>
            <p:nvPr/>
          </p:nvSpPr>
          <p:spPr>
            <a:xfrm>
              <a:off x="1336675" y="3977038"/>
              <a:ext cx="6467412" cy="12458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ES" b="1" dirty="0">
                  <a:solidFill>
                    <a:srgbClr val="34495E"/>
                  </a:solidFill>
                  <a:effectLst/>
                  <a:ea typeface="Calibri" panose="020F0502020204030204" pitchFamily="34" charset="0"/>
                  <a:cs typeface="Times New Roman" panose="02020603050405020304" pitchFamily="18" charset="0"/>
                </a:rPr>
                <a:t>Instrucciones</a:t>
              </a:r>
              <a:endParaRPr lang="en-US" dirty="0">
                <a:effectLst/>
                <a:ea typeface="Calibri" panose="020F0502020204030204" pitchFamily="34" charset="0"/>
                <a:cs typeface="Times New Roman" panose="02020603050405020304" pitchFamily="18" charset="0"/>
              </a:endParaRPr>
            </a:p>
            <a:p>
              <a:pPr marL="342900" lvl="0" indent="-342900">
                <a:lnSpc>
                  <a:spcPct val="115000"/>
                </a:lnSpc>
                <a:buSzPts val="1100"/>
                <a:buFont typeface="+mj-lt"/>
                <a:buAutoNum type="arabicPeriod"/>
              </a:pPr>
              <a:r>
                <a:rPr lang="es-ES" sz="1200" dirty="0">
                  <a:solidFill>
                    <a:schemeClr val="tx1"/>
                  </a:solidFill>
                  <a:ea typeface="Helvetica Neue Light"/>
                  <a:cs typeface="Helvetica" panose="020B0604020202020204" pitchFamily="34" charset="0"/>
                </a:rPr>
                <a:t>Proporcione a los empleados la Capacitación sobre conflictos de interés como parte del proceso de incorporación y de manera recurrente para asegurarse de que comprendan sus tareas y responsabilidades con relación a los conflictos de interés.</a:t>
              </a:r>
            </a:p>
            <a:p>
              <a:pPr marL="342900" indent="-342900">
                <a:lnSpc>
                  <a:spcPct val="115000"/>
                </a:lnSpc>
                <a:buSzPts val="1100"/>
                <a:buFont typeface="+mj-lt"/>
                <a:buAutoNum type="arabicPeriod"/>
              </a:pPr>
              <a:r>
                <a:rPr lang="es-ES" sz="1200" dirty="0">
                  <a:ea typeface="Helvetica"/>
                  <a:cs typeface="Helvetica"/>
                  <a:sym typeface="Helvetica"/>
                </a:rPr>
                <a:t>Utilice una planilla de asistencias para registrar quiénes asistieron a cada sesión </a:t>
              </a:r>
              <a:br>
                <a:rPr lang="es-ES" sz="1200" dirty="0">
                  <a:ea typeface="Helvetica"/>
                  <a:cs typeface="Helvetica"/>
                  <a:sym typeface="Helvetica"/>
                </a:rPr>
              </a:br>
              <a:r>
                <a:rPr lang="es-ES" sz="1200" dirty="0">
                  <a:ea typeface="Helvetica"/>
                  <a:cs typeface="Helvetica"/>
                  <a:sym typeface="Helvetica"/>
                </a:rPr>
                <a:t>de capacitación.</a:t>
              </a:r>
            </a:p>
          </p:txBody>
        </p:sp>
      </p:grpSp>
      <p:grpSp>
        <p:nvGrpSpPr>
          <p:cNvPr id="8" name="Group 7">
            <a:extLst>
              <a:ext uri="{FF2B5EF4-FFF2-40B4-BE49-F238E27FC236}">
                <a16:creationId xmlns:a16="http://schemas.microsoft.com/office/drawing/2014/main" id="{44F97EC1-BA4B-49E1-83C9-A38864B376C8}"/>
              </a:ext>
            </a:extLst>
          </p:cNvPr>
          <p:cNvGrpSpPr/>
          <p:nvPr/>
        </p:nvGrpSpPr>
        <p:grpSpPr>
          <a:xfrm>
            <a:off x="639705" y="2254071"/>
            <a:ext cx="7698536" cy="1493026"/>
            <a:chOff x="639705" y="2304096"/>
            <a:chExt cx="7698536" cy="1493026"/>
          </a:xfrm>
        </p:grpSpPr>
        <p:pic>
          <p:nvPicPr>
            <p:cNvPr id="6" name="Picture 5">
              <a:extLst>
                <a:ext uri="{FF2B5EF4-FFF2-40B4-BE49-F238E27FC236}">
                  <a16:creationId xmlns:a16="http://schemas.microsoft.com/office/drawing/2014/main" id="{DA41F953-D145-4072-95F5-0B97C5D2E49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39705" y="2304096"/>
              <a:ext cx="656705" cy="620379"/>
            </a:xfrm>
            <a:prstGeom prst="rect">
              <a:avLst/>
            </a:prstGeom>
          </p:spPr>
        </p:pic>
        <p:sp>
          <p:nvSpPr>
            <p:cNvPr id="39" name="Text Box 23">
              <a:extLst>
                <a:ext uri="{FF2B5EF4-FFF2-40B4-BE49-F238E27FC236}">
                  <a16:creationId xmlns:a16="http://schemas.microsoft.com/office/drawing/2014/main" id="{B0980A5C-257A-4727-B7A0-412E4B2C6EEB}"/>
                </a:ext>
              </a:extLst>
            </p:cNvPr>
            <p:cNvSpPr txBox="1"/>
            <p:nvPr/>
          </p:nvSpPr>
          <p:spPr>
            <a:xfrm>
              <a:off x="1336674" y="2378776"/>
              <a:ext cx="7001567" cy="141834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ES" b="1" dirty="0">
                  <a:solidFill>
                    <a:srgbClr val="34495E"/>
                  </a:solidFill>
                  <a:ea typeface="Calibri" panose="020F0502020204030204" pitchFamily="34" charset="0"/>
                  <a:cs typeface="Times New Roman" panose="02020603050405020304" pitchFamily="18" charset="0"/>
                </a:rPr>
                <a:t>¿Esto de qué manera lo beneficia?</a:t>
              </a:r>
              <a:endParaRPr lang="en-US" dirty="0">
                <a:effectLst/>
                <a:ea typeface="Calibri" panose="020F0502020204030204" pitchFamily="34" charset="0"/>
                <a:cs typeface="Times New Roman" panose="02020603050405020304" pitchFamily="18" charset="0"/>
              </a:endParaRPr>
            </a:p>
            <a:p>
              <a:pPr>
                <a:lnSpc>
                  <a:spcPct val="107000"/>
                </a:lnSpc>
                <a:spcAft>
                  <a:spcPts val="800"/>
                </a:spcAft>
              </a:pPr>
              <a:r>
                <a:rPr lang="es-ES" sz="1200" dirty="0">
                  <a:cs typeface="Times New Roman" panose="02020603050405020304" pitchFamily="18" charset="0"/>
                </a:rPr>
                <a:t>Esta capacitación describirá los elementos de la Política sobre conflictos de interés, la cual establece lineamientos para garantizar que no surjan conflictos aparentes ni reales entre intereses personales, sociales, financieros ni políticos de los empleados y los intereses de la empresa, y aumentar la transparencia de estas relaciones. Esto ayudará a los empleados a comprender de mejor manera </a:t>
              </a:r>
              <a:br>
                <a:rPr lang="es-ES" sz="1200" dirty="0">
                  <a:cs typeface="Times New Roman" panose="02020603050405020304" pitchFamily="18" charset="0"/>
                </a:rPr>
              </a:br>
              <a:r>
                <a:rPr lang="es-ES" sz="1200" dirty="0">
                  <a:cs typeface="Times New Roman" panose="02020603050405020304" pitchFamily="18" charset="0"/>
                </a:rPr>
                <a:t>los posibles conflictos de interés y qué hacer en caso de estos conflictos potenciales surjan. </a:t>
              </a:r>
            </a:p>
          </p:txBody>
        </p:sp>
      </p:grpSp>
      <p:grpSp>
        <p:nvGrpSpPr>
          <p:cNvPr id="10" name="Group 9">
            <a:extLst>
              <a:ext uri="{FF2B5EF4-FFF2-40B4-BE49-F238E27FC236}">
                <a16:creationId xmlns:a16="http://schemas.microsoft.com/office/drawing/2014/main" id="{2452CF80-D72B-4DF8-A919-921F9A2FAE41}"/>
              </a:ext>
            </a:extLst>
          </p:cNvPr>
          <p:cNvGrpSpPr/>
          <p:nvPr/>
        </p:nvGrpSpPr>
        <p:grpSpPr>
          <a:xfrm>
            <a:off x="599440" y="5196608"/>
            <a:ext cx="6868968" cy="1159742"/>
            <a:chOff x="599440" y="5480697"/>
            <a:chExt cx="6868968" cy="1159742"/>
          </a:xfrm>
        </p:grpSpPr>
        <p:pic>
          <p:nvPicPr>
            <p:cNvPr id="36" name="Picture 35" descr="Links/orange_icons.jpg">
              <a:extLst>
                <a:ext uri="{FF2B5EF4-FFF2-40B4-BE49-F238E27FC236}">
                  <a16:creationId xmlns:a16="http://schemas.microsoft.com/office/drawing/2014/main" id="{47ECAA66-9DAA-471F-BCAD-C8F2ECF17B72}"/>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74187" r="-1358"/>
            <a:stretch/>
          </p:blipFill>
          <p:spPr bwMode="auto">
            <a:xfrm>
              <a:off x="599440" y="5480697"/>
              <a:ext cx="737235" cy="812799"/>
            </a:xfrm>
            <a:prstGeom prst="rect">
              <a:avLst/>
            </a:prstGeom>
            <a:noFill/>
            <a:ln>
              <a:noFill/>
            </a:ln>
            <a:extLst>
              <a:ext uri="{53640926-AAD7-44D8-BBD7-CCE9431645EC}">
                <a14:shadowObscured xmlns:a14="http://schemas.microsoft.com/office/drawing/2010/main"/>
              </a:ext>
            </a:extLst>
          </p:spPr>
        </p:pic>
        <p:sp>
          <p:nvSpPr>
            <p:cNvPr id="37" name="Text Box 26">
              <a:extLst>
                <a:ext uri="{FF2B5EF4-FFF2-40B4-BE49-F238E27FC236}">
                  <a16:creationId xmlns:a16="http://schemas.microsoft.com/office/drawing/2014/main" id="{2277DC2B-9EAA-40B8-9DA0-2F3ACBA9C602}"/>
                </a:ext>
              </a:extLst>
            </p:cNvPr>
            <p:cNvSpPr txBox="1"/>
            <p:nvPr/>
          </p:nvSpPr>
          <p:spPr>
            <a:xfrm>
              <a:off x="1336675" y="5575301"/>
              <a:ext cx="6131733" cy="1065138"/>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ES" b="1" dirty="0">
                  <a:solidFill>
                    <a:srgbClr val="34495E"/>
                  </a:solidFill>
                  <a:effectLst/>
                  <a:ea typeface="Calibri" panose="020F0502020204030204" pitchFamily="34" charset="0"/>
                  <a:cs typeface="Times New Roman" panose="02020603050405020304" pitchFamily="18" charset="0"/>
                </a:rPr>
                <a:t>Otra documentación para tener en cuenta</a:t>
              </a:r>
              <a:endParaRPr lang="en-US" dirty="0">
                <a:effectLst/>
                <a:ea typeface="Calibri" panose="020F0502020204030204" pitchFamily="34" charset="0"/>
                <a:cs typeface="Times New Roman" panose="02020603050405020304" pitchFamily="18" charset="0"/>
              </a:endParaRPr>
            </a:p>
            <a:p>
              <a:pPr marL="171450" marR="0" indent="-171450">
                <a:lnSpc>
                  <a:spcPct val="115000"/>
                </a:lnSpc>
                <a:spcBef>
                  <a:spcPts val="0"/>
                </a:spcBef>
                <a:spcAft>
                  <a:spcPts val="0"/>
                </a:spcAft>
                <a:buSzPct val="150000"/>
                <a:buFont typeface="Wingdings" panose="05000000000000000000" pitchFamily="2" charset="2"/>
                <a:buChar char="ü"/>
              </a:pPr>
              <a:r>
                <a:rPr lang="es-ES" sz="1200" kern="0" dirty="0">
                  <a:solidFill>
                    <a:srgbClr val="000000"/>
                  </a:solidFill>
                  <a:effectLst/>
                  <a:ea typeface="Helvetica Neue Light"/>
                  <a:cs typeface="Times New Roman" panose="02020603050405020304" pitchFamily="18" charset="0"/>
                </a:rPr>
                <a:t> Planilla de asistencias</a:t>
              </a:r>
            </a:p>
            <a:p>
              <a:pPr marL="171450" marR="0" indent="-171450">
                <a:lnSpc>
                  <a:spcPct val="115000"/>
                </a:lnSpc>
                <a:spcBef>
                  <a:spcPts val="0"/>
                </a:spcBef>
                <a:spcAft>
                  <a:spcPts val="0"/>
                </a:spcAft>
                <a:buSzPct val="150000"/>
                <a:buFont typeface="Wingdings" panose="05000000000000000000" pitchFamily="2" charset="2"/>
                <a:buChar char="ü"/>
              </a:pPr>
              <a:r>
                <a:rPr lang="es-ES" sz="1200" kern="0" dirty="0">
                  <a:solidFill>
                    <a:srgbClr val="000000"/>
                  </a:solidFill>
                  <a:effectLst/>
                  <a:ea typeface="Helvetica Neue Light"/>
                  <a:cs typeface="Times New Roman" panose="02020603050405020304" pitchFamily="18" charset="0"/>
                </a:rPr>
                <a:t> Código de Conducta</a:t>
              </a:r>
              <a:endParaRPr lang="en-US" sz="1200" kern="0" dirty="0">
                <a:solidFill>
                  <a:srgbClr val="2E74B5"/>
                </a:solidFill>
                <a:effectLst/>
                <a:ea typeface="Times New Roman" panose="02020603050405020304" pitchFamily="18" charset="0"/>
                <a:cs typeface="Times New Roman" panose="02020603050405020304" pitchFamily="18" charset="0"/>
              </a:endParaRPr>
            </a:p>
            <a:p>
              <a:pPr marL="171450" marR="0" indent="-171450">
                <a:lnSpc>
                  <a:spcPct val="115000"/>
                </a:lnSpc>
                <a:spcBef>
                  <a:spcPts val="0"/>
                </a:spcBef>
                <a:spcAft>
                  <a:spcPts val="0"/>
                </a:spcAft>
                <a:buSzPct val="150000"/>
                <a:buFont typeface="Wingdings" panose="05000000000000000000" pitchFamily="2" charset="2"/>
                <a:buChar char="ü"/>
              </a:pPr>
              <a:r>
                <a:rPr lang="es-ES" sz="1200" kern="0" dirty="0">
                  <a:solidFill>
                    <a:srgbClr val="000000"/>
                  </a:solidFill>
                  <a:effectLst/>
                  <a:ea typeface="Helvetica Neue Light"/>
                  <a:cs typeface="Times New Roman" panose="02020603050405020304" pitchFamily="18" charset="0"/>
                </a:rPr>
                <a:t> Política sobre conflictos de interés</a:t>
              </a:r>
              <a:endParaRPr lang="en-US" sz="1200" kern="0" dirty="0">
                <a:solidFill>
                  <a:srgbClr val="2E74B5"/>
                </a:solidFill>
                <a:effectLst/>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s-ES" sz="1200" b="1" dirty="0">
                  <a:solidFill>
                    <a:srgbClr val="34495E"/>
                  </a:solidFill>
                  <a:effectLst/>
                  <a:ea typeface="Calibri" panose="020F0502020204030204" pitchFamily="34" charset="0"/>
                  <a:cs typeface="Times New Roman" panose="02020603050405020304" pitchFamily="18" charset="0"/>
                </a:rPr>
                <a:t> </a:t>
              </a:r>
              <a:endParaRPr lang="en-US" sz="1200" dirty="0">
                <a:effectLst/>
                <a:ea typeface="Calibri" panose="020F0502020204030204" pitchFamily="34" charset="0"/>
                <a:cs typeface="Times New Roman" panose="02020603050405020304" pitchFamily="18" charset="0"/>
              </a:endParaRPr>
            </a:p>
          </p:txBody>
        </p:sp>
      </p:grpSp>
      <p:pic>
        <p:nvPicPr>
          <p:cNvPr id="59" name="Picture 58">
            <a:extLst>
              <a:ext uri="{FF2B5EF4-FFF2-40B4-BE49-F238E27FC236}">
                <a16:creationId xmlns:a16="http://schemas.microsoft.com/office/drawing/2014/main" id="{5E086CE3-A126-4B29-9996-A2E8BCA06D06}"/>
              </a:ext>
            </a:extLst>
          </p:cNvPr>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897838" y="1620026"/>
            <a:ext cx="4168723" cy="3830925"/>
          </a:xfrm>
          <a:prstGeom prst="rect">
            <a:avLst/>
          </a:prstGeom>
          <a:noFill/>
          <a:ln>
            <a:noFill/>
          </a:ln>
          <a:extLst>
            <a:ext uri="{53640926-AAD7-44D8-BBD7-CCE9431645EC}">
              <a14:shadowObscured xmlns:a14="http://schemas.microsoft.com/office/drawing/2010/main"/>
            </a:ext>
          </a:extLst>
        </p:spPr>
      </p:pic>
      <p:sp>
        <p:nvSpPr>
          <p:cNvPr id="18" name="Google Shape;167;p25"/>
          <p:cNvSpPr txBox="1"/>
          <p:nvPr/>
        </p:nvSpPr>
        <p:spPr>
          <a:xfrm>
            <a:off x="2719800" y="122609"/>
            <a:ext cx="67524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400" b="1" dirty="0">
                <a:solidFill>
                  <a:srgbClr val="AACFD0"/>
                </a:solidFill>
                <a:latin typeface="+mn-lt"/>
                <a:ea typeface="Helvetica Neue"/>
                <a:cs typeface="Helvetica Neue"/>
                <a:sym typeface="Helvetica Neue"/>
              </a:rPr>
              <a:t>Capacitación sobre conflictos </a:t>
            </a:r>
            <a:br>
              <a:rPr lang="es-ES" sz="2400" b="1" dirty="0">
                <a:solidFill>
                  <a:srgbClr val="AACFD0"/>
                </a:solidFill>
                <a:latin typeface="+mn-lt"/>
                <a:ea typeface="Helvetica Neue"/>
                <a:cs typeface="Helvetica Neue"/>
                <a:sym typeface="Helvetica Neue"/>
              </a:rPr>
            </a:br>
            <a:r>
              <a:rPr lang="es-ES" sz="2400" b="1" dirty="0">
                <a:solidFill>
                  <a:srgbClr val="AACFD0"/>
                </a:solidFill>
                <a:latin typeface="+mn-lt"/>
                <a:ea typeface="Helvetica Neue"/>
                <a:cs typeface="Helvetica Neue"/>
                <a:sym typeface="Helvetica Neue"/>
              </a:rPr>
              <a:t>de interés</a:t>
            </a:r>
            <a:endParaRPr sz="2400" b="1" dirty="0">
              <a:solidFill>
                <a:srgbClr val="AACFD0"/>
              </a:solidFill>
              <a:latin typeface="+mn-lt"/>
              <a:ea typeface="Helvetica Neue"/>
              <a:cs typeface="Helvetica Neue"/>
              <a:sym typeface="Helvetica Neue"/>
            </a:endParaRPr>
          </a:p>
        </p:txBody>
      </p:sp>
    </p:spTree>
    <p:custDataLst>
      <p:tags r:id="rId1"/>
    </p:custDataLst>
    <p:extLst>
      <p:ext uri="{BB962C8B-B14F-4D97-AF65-F5344CB8AC3E}">
        <p14:creationId xmlns:p14="http://schemas.microsoft.com/office/powerpoint/2010/main" val="3342172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6858000"/>
          </a:xfrm>
          <a:prstGeom prst="rect">
            <a:avLst/>
          </a:prstGeom>
          <a:solidFill>
            <a:srgbClr val="F4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13" name="Pentagon 12"/>
          <p:cNvSpPr/>
          <p:nvPr/>
        </p:nvSpPr>
        <p:spPr>
          <a:xfrm>
            <a:off x="1" y="3245051"/>
            <a:ext cx="9545443" cy="2718504"/>
          </a:xfrm>
          <a:prstGeom prst="homePlat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15" name="Chevron 14"/>
          <p:cNvSpPr/>
          <p:nvPr/>
        </p:nvSpPr>
        <p:spPr>
          <a:xfrm rot="10800000" flipH="1">
            <a:off x="7450052" y="3245050"/>
            <a:ext cx="2561778" cy="2718504"/>
          </a:xfrm>
          <a:prstGeom prst="chevron">
            <a:avLst>
              <a:gd name="adj" fmla="val 53827"/>
            </a:avLst>
          </a:prstGeom>
          <a:solidFill>
            <a:srgbClr val="AACFD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20" name="Chevron 19"/>
          <p:cNvSpPr/>
          <p:nvPr/>
        </p:nvSpPr>
        <p:spPr>
          <a:xfrm rot="10800000" flipH="1">
            <a:off x="8985918" y="3245050"/>
            <a:ext cx="2561778" cy="2718504"/>
          </a:xfrm>
          <a:prstGeom prst="chevron">
            <a:avLst>
              <a:gd name="adj" fmla="val 53827"/>
            </a:avLst>
          </a:prstGeom>
          <a:solidFill>
            <a:srgbClr val="5DA0A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8" name="TextBox 7"/>
          <p:cNvSpPr txBox="1"/>
          <p:nvPr/>
        </p:nvSpPr>
        <p:spPr>
          <a:xfrm>
            <a:off x="275208" y="4281136"/>
            <a:ext cx="7856737" cy="646331"/>
          </a:xfrm>
          <a:prstGeom prst="rect">
            <a:avLst/>
          </a:prstGeom>
          <a:noFill/>
        </p:spPr>
        <p:txBody>
          <a:bodyPr wrap="square" rtlCol="0">
            <a:spAutoFit/>
          </a:bodyPr>
          <a:lstStyle/>
          <a:p>
            <a:pPr defTabSz="1219170">
              <a:defRPr/>
            </a:pPr>
            <a:r>
              <a:rPr lang="es-ES" sz="3600" b="1" dirty="0">
                <a:solidFill>
                  <a:srgbClr val="FFFFFF"/>
                </a:solidFill>
                <a:latin typeface="+mn-lt"/>
                <a:ea typeface="Helvetica Neue"/>
                <a:cs typeface="Helvetica Neue"/>
                <a:sym typeface="Helvetica Neue"/>
              </a:rPr>
              <a:t>Conflicto de interés</a:t>
            </a:r>
          </a:p>
        </p:txBody>
      </p:sp>
      <p:sp>
        <p:nvSpPr>
          <p:cNvPr id="2" name="Slide Number Placeholder 1">
            <a:extLst>
              <a:ext uri="{FF2B5EF4-FFF2-40B4-BE49-F238E27FC236}">
                <a16:creationId xmlns:a16="http://schemas.microsoft.com/office/drawing/2014/main" id="{D430E52B-C26E-4428-8177-F2DB1D951692}"/>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ES">
                <a:latin typeface="+mn-lt"/>
              </a:rPr>
              <a:t>1</a:t>
            </a:r>
            <a:endParaRPr kumimoji="0" 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Tree>
    <p:custDataLst>
      <p:tags r:id="rId1"/>
    </p:custDataLst>
    <p:extLst>
      <p:ext uri="{BB962C8B-B14F-4D97-AF65-F5344CB8AC3E}">
        <p14:creationId xmlns:p14="http://schemas.microsoft.com/office/powerpoint/2010/main" val="1253967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5"/>
          <p:cNvSpPr txBox="1">
            <a:spLocks noGrp="1"/>
          </p:cNvSpPr>
          <p:nvPr>
            <p:ph type="body" idx="1"/>
          </p:nvPr>
        </p:nvSpPr>
        <p:spPr>
          <a:xfrm>
            <a:off x="1443282" y="2160665"/>
            <a:ext cx="5756857" cy="2099055"/>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es-ES" sz="2400" dirty="0">
                <a:latin typeface="+mn-lt"/>
                <a:cs typeface="Helvetica" panose="020B0604020202020204" pitchFamily="34" charset="0"/>
              </a:rPr>
              <a:t>Intereses o actividades de los empleados que pueden interferir </a:t>
            </a:r>
            <a:br>
              <a:rPr lang="es-ES" sz="2400" dirty="0">
                <a:latin typeface="+mn-lt"/>
                <a:cs typeface="Helvetica" panose="020B0604020202020204" pitchFamily="34" charset="0"/>
              </a:rPr>
            </a:br>
            <a:r>
              <a:rPr lang="es-ES" sz="2400" dirty="0">
                <a:latin typeface="+mn-lt"/>
                <a:cs typeface="Helvetica" panose="020B0604020202020204" pitchFamily="34" charset="0"/>
              </a:rPr>
              <a:t>o parecer interferir con los intereses </a:t>
            </a:r>
            <a:br>
              <a:rPr lang="es-ES" sz="2400" dirty="0">
                <a:latin typeface="+mn-lt"/>
                <a:cs typeface="Helvetica" panose="020B0604020202020204" pitchFamily="34" charset="0"/>
              </a:rPr>
            </a:br>
            <a:r>
              <a:rPr lang="es-ES" sz="2400" dirty="0">
                <a:latin typeface="+mn-lt"/>
                <a:cs typeface="Helvetica" panose="020B0604020202020204" pitchFamily="34" charset="0"/>
              </a:rPr>
              <a:t>o actividades de la empresa o que pueden afectar la habilidad del empleado para llevar a cabo sus </a:t>
            </a:r>
            <a:br>
              <a:rPr lang="es-ES" sz="2400" dirty="0">
                <a:latin typeface="+mn-lt"/>
                <a:cs typeface="Helvetica" panose="020B0604020202020204" pitchFamily="34" charset="0"/>
              </a:rPr>
            </a:br>
            <a:r>
              <a:rPr lang="es-ES" sz="2400" dirty="0">
                <a:latin typeface="+mn-lt"/>
                <a:cs typeface="Helvetica" panose="020B0604020202020204" pitchFamily="34" charset="0"/>
              </a:rPr>
              <a:t>tareas y responsabilidades de </a:t>
            </a:r>
            <a:br>
              <a:rPr lang="es-ES" sz="2400" dirty="0">
                <a:latin typeface="+mn-lt"/>
                <a:cs typeface="Helvetica" panose="020B0604020202020204" pitchFamily="34" charset="0"/>
              </a:rPr>
            </a:br>
            <a:r>
              <a:rPr lang="es-ES" sz="2400" dirty="0">
                <a:latin typeface="+mn-lt"/>
                <a:cs typeface="Helvetica" panose="020B0604020202020204" pitchFamily="34" charset="0"/>
              </a:rPr>
              <a:t>manera objetiva.</a:t>
            </a:r>
            <a:endParaRPr sz="2400" dirty="0">
              <a:latin typeface="+mn-lt"/>
            </a:endParaRPr>
          </a:p>
        </p:txBody>
      </p:sp>
      <p:sp>
        <p:nvSpPr>
          <p:cNvPr id="167" name="Google Shape;167;p25"/>
          <p:cNvSpPr txBox="1"/>
          <p:nvPr/>
        </p:nvSpPr>
        <p:spPr>
          <a:xfrm>
            <a:off x="2719800" y="122609"/>
            <a:ext cx="67524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400" b="1" dirty="0">
                <a:solidFill>
                  <a:srgbClr val="AACFD0"/>
                </a:solidFill>
                <a:latin typeface="+mn-lt"/>
                <a:ea typeface="Helvetica Neue"/>
                <a:cs typeface="Helvetica Neue"/>
                <a:sym typeface="Helvetica Neue"/>
              </a:rPr>
              <a:t>Capacitación sobre conflictos </a:t>
            </a:r>
            <a:br>
              <a:rPr lang="es-ES" sz="2400" b="1" dirty="0">
                <a:solidFill>
                  <a:srgbClr val="AACFD0"/>
                </a:solidFill>
                <a:latin typeface="+mn-lt"/>
                <a:ea typeface="Helvetica Neue"/>
                <a:cs typeface="Helvetica Neue"/>
                <a:sym typeface="Helvetica Neue"/>
              </a:rPr>
            </a:br>
            <a:r>
              <a:rPr lang="es-ES" sz="2400" b="1" dirty="0">
                <a:solidFill>
                  <a:srgbClr val="AACFD0"/>
                </a:solidFill>
                <a:latin typeface="+mn-lt"/>
                <a:ea typeface="Helvetica Neue"/>
                <a:cs typeface="Helvetica Neue"/>
                <a:sym typeface="Helvetica Neue"/>
              </a:rPr>
              <a:t>de interés</a:t>
            </a:r>
            <a:endParaRPr sz="2400" b="1" dirty="0">
              <a:solidFill>
                <a:srgbClr val="AACFD0"/>
              </a:solidFill>
              <a:latin typeface="+mn-lt"/>
              <a:ea typeface="Helvetica Neue"/>
              <a:cs typeface="Helvetica Neue"/>
              <a:sym typeface="Helvetica Neue"/>
            </a:endParaRPr>
          </a:p>
        </p:txBody>
      </p:sp>
      <p:sp>
        <p:nvSpPr>
          <p:cNvPr id="182" name="Google Shape;182;p25"/>
          <p:cNvSpPr txBox="1"/>
          <p:nvPr/>
        </p:nvSpPr>
        <p:spPr>
          <a:xfrm>
            <a:off x="1610250" y="1104414"/>
            <a:ext cx="8971500" cy="679635"/>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600"/>
              </a:spcAft>
              <a:buNone/>
            </a:pPr>
            <a:r>
              <a:rPr lang="es-ES" sz="3200" b="1" dirty="0">
                <a:solidFill>
                  <a:srgbClr val="5C9FA1"/>
                </a:solidFill>
                <a:latin typeface="+mn-lt"/>
                <a:ea typeface="Helvetica Neue"/>
                <a:cs typeface="Helvetica" panose="020B0604020202020204" pitchFamily="34" charset="0"/>
                <a:sym typeface="Helvetica Neue"/>
              </a:rPr>
              <a:t>¿QUÉ ES UN CONFLICTO DE INTERÉS?</a:t>
            </a:r>
            <a:endParaRPr sz="3200" dirty="0">
              <a:latin typeface="+mn-lt"/>
              <a:ea typeface="Helvetica Neue"/>
              <a:cs typeface="Helvetica" panose="020B0604020202020204" pitchFamily="34" charset="0"/>
              <a:sym typeface="Helvetica Neue"/>
            </a:endParaRPr>
          </a:p>
        </p:txBody>
      </p:sp>
      <p:grpSp>
        <p:nvGrpSpPr>
          <p:cNvPr id="6" name="Group 5"/>
          <p:cNvGrpSpPr>
            <a:grpSpLocks noChangeAspect="1"/>
          </p:cNvGrpSpPr>
          <p:nvPr/>
        </p:nvGrpSpPr>
        <p:grpSpPr>
          <a:xfrm>
            <a:off x="7226788" y="1847819"/>
            <a:ext cx="3999577" cy="3998794"/>
            <a:chOff x="6908574" y="2440804"/>
            <a:chExt cx="4526283" cy="4525398"/>
          </a:xfrm>
        </p:grpSpPr>
        <p:grpSp>
          <p:nvGrpSpPr>
            <p:cNvPr id="168" name="Google Shape;168;p25"/>
            <p:cNvGrpSpPr>
              <a:grpSpLocks noChangeAspect="1"/>
            </p:cNvGrpSpPr>
            <p:nvPr/>
          </p:nvGrpSpPr>
          <p:grpSpPr>
            <a:xfrm>
              <a:off x="6908574" y="2440819"/>
              <a:ext cx="4526283" cy="4525383"/>
              <a:chOff x="8255762" y="1847397"/>
              <a:chExt cx="1382966" cy="1442439"/>
            </a:xfrm>
          </p:grpSpPr>
          <p:sp>
            <p:nvSpPr>
              <p:cNvPr id="169" name="Google Shape;169;p25"/>
              <p:cNvSpPr/>
              <p:nvPr/>
            </p:nvSpPr>
            <p:spPr>
              <a:xfrm rot="21598375">
                <a:off x="8346955" y="2677692"/>
                <a:ext cx="1213661" cy="612144"/>
              </a:xfrm>
              <a:custGeom>
                <a:avLst/>
                <a:gdLst/>
                <a:ahLst/>
                <a:cxnLst/>
                <a:rect l="l" t="t" r="r" b="b"/>
                <a:pathLst>
                  <a:path w="501" h="231" extrusionOk="0">
                    <a:moveTo>
                      <a:pt x="280" y="47"/>
                    </a:moveTo>
                    <a:cubicBezTo>
                      <a:pt x="251" y="55"/>
                      <a:pt x="220" y="51"/>
                      <a:pt x="194" y="36"/>
                    </a:cubicBezTo>
                    <a:cubicBezTo>
                      <a:pt x="178" y="27"/>
                      <a:pt x="166" y="15"/>
                      <a:pt x="156" y="0"/>
                    </a:cubicBezTo>
                    <a:cubicBezTo>
                      <a:pt x="0" y="91"/>
                      <a:pt x="0" y="91"/>
                      <a:pt x="0" y="91"/>
                    </a:cubicBezTo>
                    <a:cubicBezTo>
                      <a:pt x="52" y="175"/>
                      <a:pt x="145" y="231"/>
                      <a:pt x="250" y="231"/>
                    </a:cubicBezTo>
                    <a:cubicBezTo>
                      <a:pt x="356" y="231"/>
                      <a:pt x="449" y="175"/>
                      <a:pt x="501" y="91"/>
                    </a:cubicBezTo>
                    <a:cubicBezTo>
                      <a:pt x="344" y="0"/>
                      <a:pt x="344" y="0"/>
                      <a:pt x="344" y="0"/>
                    </a:cubicBezTo>
                    <a:cubicBezTo>
                      <a:pt x="329" y="23"/>
                      <a:pt x="306" y="40"/>
                      <a:pt x="280" y="47"/>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457200" tIns="411475" rIns="457200" bIns="45700" anchor="t" anchorCtr="0">
                <a:noAutofit/>
              </a:bodyPr>
              <a:lstStyle/>
              <a:p>
                <a:pPr marL="0" lvl="0" indent="0" algn="ctr" rtl="0">
                  <a:spcBef>
                    <a:spcPts val="0"/>
                  </a:spcBef>
                  <a:spcAft>
                    <a:spcPts val="0"/>
                  </a:spcAft>
                  <a:buClr>
                    <a:schemeClr val="dk1"/>
                  </a:buClr>
                  <a:buFont typeface="Arial"/>
                  <a:buNone/>
                </a:pPr>
                <a:r>
                  <a:rPr lang="es-ES" sz="1600" dirty="0">
                    <a:solidFill>
                      <a:schemeClr val="dk1"/>
                    </a:solidFill>
                    <a:latin typeface="+mn-lt"/>
                    <a:ea typeface="Helvetica Neue"/>
                    <a:cs typeface="Helvetica" panose="020B0604020202020204" pitchFamily="34" charset="0"/>
                    <a:sym typeface="Helvetica Neue"/>
                  </a:rPr>
                  <a:t>  </a:t>
                </a:r>
              </a:p>
              <a:p>
                <a:pPr marL="0" lvl="0" indent="0" algn="ctr" rtl="0">
                  <a:spcBef>
                    <a:spcPts val="0"/>
                  </a:spcBef>
                  <a:spcAft>
                    <a:spcPts val="0"/>
                  </a:spcAft>
                  <a:buClr>
                    <a:schemeClr val="dk1"/>
                  </a:buClr>
                  <a:buFont typeface="Arial"/>
                  <a:buNone/>
                </a:pPr>
                <a:r>
                  <a:rPr lang="es-ES" sz="1600" dirty="0">
                    <a:solidFill>
                      <a:srgbClr val="AACFD0"/>
                    </a:solidFill>
                    <a:latin typeface="+mn-lt"/>
                    <a:ea typeface="Helvetica Neue"/>
                    <a:cs typeface="Helvetica" panose="020B0604020202020204" pitchFamily="34" charset="0"/>
                    <a:sym typeface="Helvetica Neue"/>
                  </a:rPr>
                  <a:t>Relaciones personales</a:t>
                </a:r>
                <a:endParaRPr sz="1600" dirty="0">
                  <a:solidFill>
                    <a:srgbClr val="AACFD0"/>
                  </a:solidFill>
                  <a:latin typeface="+mn-lt"/>
                  <a:ea typeface="Helvetica Neue"/>
                  <a:cs typeface="Helvetica" panose="020B0604020202020204" pitchFamily="34" charset="0"/>
                  <a:sym typeface="Helvetica Neue"/>
                </a:endParaRPr>
              </a:p>
            </p:txBody>
          </p:sp>
          <p:sp>
            <p:nvSpPr>
              <p:cNvPr id="170" name="Google Shape;170;p25"/>
              <p:cNvSpPr/>
              <p:nvPr/>
            </p:nvSpPr>
            <p:spPr>
              <a:xfrm>
                <a:off x="8255762" y="1847402"/>
                <a:ext cx="719229" cy="1063632"/>
              </a:xfrm>
              <a:custGeom>
                <a:avLst/>
                <a:gdLst/>
                <a:ahLst/>
                <a:cxnLst/>
                <a:rect l="l" t="t" r="r" b="b"/>
                <a:pathLst>
                  <a:path w="285" h="433" extrusionOk="0">
                    <a:moveTo>
                      <a:pt x="195" y="237"/>
                    </a:moveTo>
                    <a:cubicBezTo>
                      <a:pt x="210" y="211"/>
                      <a:pt x="234" y="192"/>
                      <a:pt x="263" y="184"/>
                    </a:cubicBezTo>
                    <a:cubicBezTo>
                      <a:pt x="271" y="182"/>
                      <a:pt x="278" y="181"/>
                      <a:pt x="285" y="181"/>
                    </a:cubicBezTo>
                    <a:cubicBezTo>
                      <a:pt x="285" y="0"/>
                      <a:pt x="285" y="0"/>
                      <a:pt x="285" y="0"/>
                    </a:cubicBezTo>
                    <a:cubicBezTo>
                      <a:pt x="127" y="4"/>
                      <a:pt x="0" y="134"/>
                      <a:pt x="0" y="293"/>
                    </a:cubicBezTo>
                    <a:cubicBezTo>
                      <a:pt x="0" y="344"/>
                      <a:pt x="12" y="392"/>
                      <a:pt x="35" y="433"/>
                    </a:cubicBezTo>
                    <a:cubicBezTo>
                      <a:pt x="191" y="343"/>
                      <a:pt x="191" y="343"/>
                      <a:pt x="191" y="343"/>
                    </a:cubicBezTo>
                    <a:cubicBezTo>
                      <a:pt x="175" y="310"/>
                      <a:pt x="175" y="271"/>
                      <a:pt x="195" y="237"/>
                    </a:cubicBezTo>
                    <a:close/>
                  </a:path>
                </a:pathLst>
              </a:custGeom>
              <a:solidFill>
                <a:schemeClr val="accent5"/>
              </a:solidFill>
              <a:ln>
                <a:noFill/>
              </a:ln>
            </p:spPr>
            <p:txBody>
              <a:bodyPr spcFirstLastPara="1" wrap="square" lIns="182875" tIns="411475" rIns="0" bIns="45700" anchor="t" anchorCtr="0">
                <a:noAutofit/>
              </a:bodyPr>
              <a:lstStyle/>
              <a:p>
                <a:pPr marL="0" lvl="0" indent="0" algn="l" rtl="0">
                  <a:spcBef>
                    <a:spcPts val="0"/>
                  </a:spcBef>
                  <a:spcAft>
                    <a:spcPts val="0"/>
                  </a:spcAft>
                  <a:buClr>
                    <a:schemeClr val="dk1"/>
                  </a:buClr>
                  <a:buFont typeface="Arial"/>
                  <a:buNone/>
                </a:pPr>
                <a:r>
                  <a:rPr lang="es-ES" sz="1600" dirty="0">
                    <a:solidFill>
                      <a:schemeClr val="accent1"/>
                    </a:solidFill>
                    <a:latin typeface="+mn-lt"/>
                    <a:ea typeface="Georgia"/>
                    <a:cs typeface="Helvetica" panose="020B0604020202020204" pitchFamily="34" charset="0"/>
                    <a:sym typeface="Georgia"/>
                  </a:rPr>
                  <a:t>        </a:t>
                </a:r>
                <a:r>
                  <a:rPr lang="es-ES" sz="1600" dirty="0">
                    <a:solidFill>
                      <a:schemeClr val="accent1"/>
                    </a:solidFill>
                    <a:latin typeface="+mn-lt"/>
                    <a:ea typeface="Helvetica Neue"/>
                    <a:cs typeface="Helvetica" panose="020B0604020202020204" pitchFamily="34" charset="0"/>
                    <a:sym typeface="Helvetica Neue"/>
                  </a:rPr>
                  <a:t>    </a:t>
                </a:r>
              </a:p>
              <a:p>
                <a:pPr marL="0" lvl="0" indent="0" algn="l" rtl="0">
                  <a:spcBef>
                    <a:spcPts val="0"/>
                  </a:spcBef>
                  <a:spcAft>
                    <a:spcPts val="0"/>
                  </a:spcAft>
                  <a:buClr>
                    <a:schemeClr val="dk1"/>
                  </a:buClr>
                  <a:buFont typeface="Arial"/>
                  <a:buNone/>
                </a:pPr>
                <a:r>
                  <a:rPr lang="es-ES" sz="1600" dirty="0">
                    <a:solidFill>
                      <a:schemeClr val="accent1"/>
                    </a:solidFill>
                    <a:latin typeface="+mn-lt"/>
                    <a:ea typeface="Helvetica Neue"/>
                    <a:cs typeface="Helvetica" panose="020B0604020202020204" pitchFamily="34" charset="0"/>
                    <a:sym typeface="Helvetica Neue"/>
                  </a:rPr>
                  <a:t>          Inversiones </a:t>
                </a:r>
                <a:endParaRPr sz="1600" dirty="0">
                  <a:solidFill>
                    <a:schemeClr val="accent1"/>
                  </a:solidFill>
                  <a:latin typeface="+mn-lt"/>
                  <a:ea typeface="Helvetica Neue"/>
                  <a:cs typeface="Helvetica" panose="020B0604020202020204" pitchFamily="34" charset="0"/>
                  <a:sym typeface="Helvetica Neue"/>
                </a:endParaRPr>
              </a:p>
              <a:p>
                <a:pPr marL="0" marR="0" lvl="0" indent="0" algn="l" rtl="0">
                  <a:lnSpc>
                    <a:spcPct val="100000"/>
                  </a:lnSpc>
                  <a:spcBef>
                    <a:spcPts val="0"/>
                  </a:spcBef>
                  <a:spcAft>
                    <a:spcPts val="0"/>
                  </a:spcAft>
                  <a:buClr>
                    <a:srgbClr val="000000"/>
                  </a:buClr>
                  <a:buFont typeface="Arial"/>
                  <a:buNone/>
                </a:pPr>
                <a:r>
                  <a:rPr lang="es-ES" sz="1600" dirty="0">
                    <a:solidFill>
                      <a:schemeClr val="accent1"/>
                    </a:solidFill>
                    <a:latin typeface="+mn-lt"/>
                    <a:ea typeface="Helvetica Neue"/>
                    <a:cs typeface="Helvetica" panose="020B0604020202020204" pitchFamily="34" charset="0"/>
                    <a:sym typeface="Helvetica Neue"/>
                  </a:rPr>
                  <a:t>     personales</a:t>
                </a:r>
                <a:endParaRPr sz="1600" dirty="0">
                  <a:solidFill>
                    <a:schemeClr val="accent1"/>
                  </a:solidFill>
                  <a:latin typeface="+mn-lt"/>
                  <a:ea typeface="Helvetica Neue"/>
                  <a:cs typeface="Helvetica" panose="020B0604020202020204" pitchFamily="34" charset="0"/>
                  <a:sym typeface="Helvetica Neue"/>
                </a:endParaRPr>
              </a:p>
              <a:p>
                <a:pPr marL="0" marR="0" lvl="0" indent="0" algn="l" rtl="0">
                  <a:lnSpc>
                    <a:spcPct val="100000"/>
                  </a:lnSpc>
                  <a:spcBef>
                    <a:spcPts val="0"/>
                  </a:spcBef>
                  <a:spcAft>
                    <a:spcPts val="0"/>
                  </a:spcAft>
                  <a:buClr>
                    <a:srgbClr val="000000"/>
                  </a:buClr>
                  <a:buFont typeface="Arial"/>
                  <a:buNone/>
                </a:pPr>
                <a:r>
                  <a:rPr lang="es-ES" sz="1600" dirty="0">
                    <a:solidFill>
                      <a:schemeClr val="accent1"/>
                    </a:solidFill>
                    <a:latin typeface="+mn-lt"/>
                    <a:ea typeface="Helvetica Neue"/>
                    <a:cs typeface="Helvetica" panose="020B0604020202020204" pitchFamily="34" charset="0"/>
                    <a:sym typeface="Helvetica Neue"/>
                  </a:rPr>
                  <a:t>    y otros</a:t>
                </a:r>
                <a:endParaRPr sz="1600" dirty="0">
                  <a:solidFill>
                    <a:schemeClr val="accent1"/>
                  </a:solidFill>
                  <a:latin typeface="+mn-lt"/>
                  <a:ea typeface="Helvetica Neue"/>
                  <a:cs typeface="Helvetica" panose="020B0604020202020204" pitchFamily="34" charset="0"/>
                  <a:sym typeface="Helvetica Neue"/>
                </a:endParaRPr>
              </a:p>
              <a:p>
                <a:pPr marL="0" marR="0" lvl="0" indent="0" algn="l" rtl="0">
                  <a:lnSpc>
                    <a:spcPct val="100000"/>
                  </a:lnSpc>
                  <a:spcBef>
                    <a:spcPts val="0"/>
                  </a:spcBef>
                  <a:spcAft>
                    <a:spcPts val="0"/>
                  </a:spcAft>
                  <a:buClr>
                    <a:srgbClr val="000000"/>
                  </a:buClr>
                  <a:buFont typeface="Arial"/>
                  <a:buNone/>
                </a:pPr>
                <a:r>
                  <a:rPr lang="es-ES" sz="1600" dirty="0">
                    <a:solidFill>
                      <a:schemeClr val="accent1"/>
                    </a:solidFill>
                    <a:latin typeface="+mn-lt"/>
                    <a:ea typeface="Helvetica Neue"/>
                    <a:cs typeface="Helvetica" panose="020B0604020202020204" pitchFamily="34" charset="0"/>
                    <a:sym typeface="Helvetica Neue"/>
                  </a:rPr>
                  <a:t>   intereses</a:t>
                </a:r>
                <a:r>
                  <a:rPr lang="es-ES" sz="1600" dirty="0">
                    <a:solidFill>
                      <a:schemeClr val="accent1"/>
                    </a:solidFill>
                    <a:latin typeface="+mn-lt"/>
                    <a:ea typeface="Georgia"/>
                    <a:cs typeface="Helvetica" panose="020B0604020202020204" pitchFamily="34" charset="0"/>
                    <a:sym typeface="Georgia"/>
                  </a:rPr>
                  <a:t>      </a:t>
                </a:r>
                <a:endParaRPr sz="1600" b="0" i="0" u="none" strike="noStrike" cap="none" dirty="0">
                  <a:solidFill>
                    <a:schemeClr val="accent1"/>
                  </a:solidFill>
                  <a:latin typeface="+mn-lt"/>
                  <a:ea typeface="Georgia"/>
                  <a:cs typeface="Helvetica" panose="020B0604020202020204" pitchFamily="34" charset="0"/>
                  <a:sym typeface="Georgia"/>
                </a:endParaRPr>
              </a:p>
            </p:txBody>
          </p:sp>
          <p:sp>
            <p:nvSpPr>
              <p:cNvPr id="171" name="Google Shape;171;p25"/>
              <p:cNvSpPr/>
              <p:nvPr/>
            </p:nvSpPr>
            <p:spPr>
              <a:xfrm>
                <a:off x="8674955" y="2434993"/>
                <a:ext cx="523500" cy="497100"/>
              </a:xfrm>
              <a:prstGeom prst="ellipse">
                <a:avLst/>
              </a:prstGeom>
              <a:noFill/>
              <a:ln>
                <a:noFill/>
              </a:ln>
            </p:spPr>
            <p:txBody>
              <a:bodyPr spcFirstLastPara="1" wrap="square" lIns="0" tIns="0" rIns="0" bIns="0" anchor="ctr" anchorCtr="0">
                <a:noAutofit/>
              </a:bodyPr>
              <a:lstStyle/>
              <a:p>
                <a:pPr marL="177800" marR="0" lvl="0" indent="-177800" algn="ctr" rtl="0">
                  <a:lnSpc>
                    <a:spcPct val="100000"/>
                  </a:lnSpc>
                  <a:spcBef>
                    <a:spcPts val="0"/>
                  </a:spcBef>
                  <a:spcAft>
                    <a:spcPts val="0"/>
                  </a:spcAft>
                  <a:buClr>
                    <a:srgbClr val="FFFFFF"/>
                  </a:buClr>
                  <a:buFont typeface="Georgia"/>
                  <a:buNone/>
                </a:pPr>
                <a:r>
                  <a:rPr lang="es-ES" sz="1200" b="1">
                    <a:latin typeface="+mn-lt"/>
                    <a:ea typeface="Georgia"/>
                    <a:cs typeface="Georgia"/>
                    <a:sym typeface="Georgia"/>
                  </a:rPr>
                  <a:t>Conflictos de interés</a:t>
                </a:r>
                <a:endParaRPr sz="1200">
                  <a:latin typeface="+mn-lt"/>
                </a:endParaRPr>
              </a:p>
            </p:txBody>
          </p:sp>
          <p:sp>
            <p:nvSpPr>
              <p:cNvPr id="172" name="Google Shape;172;p25"/>
              <p:cNvSpPr/>
              <p:nvPr/>
            </p:nvSpPr>
            <p:spPr>
              <a:xfrm>
                <a:off x="8953988" y="1847397"/>
                <a:ext cx="684740" cy="1063642"/>
              </a:xfrm>
              <a:custGeom>
                <a:avLst/>
                <a:gdLst/>
                <a:ahLst/>
                <a:cxnLst/>
                <a:rect l="l" t="t" r="r" b="b"/>
                <a:pathLst>
                  <a:path w="285" h="433" extrusionOk="0">
                    <a:moveTo>
                      <a:pt x="101" y="264"/>
                    </a:moveTo>
                    <a:cubicBezTo>
                      <a:pt x="109" y="291"/>
                      <a:pt x="106" y="318"/>
                      <a:pt x="94" y="343"/>
                    </a:cubicBezTo>
                    <a:cubicBezTo>
                      <a:pt x="250" y="433"/>
                      <a:pt x="250" y="433"/>
                      <a:pt x="250" y="433"/>
                    </a:cubicBezTo>
                    <a:cubicBezTo>
                      <a:pt x="272" y="392"/>
                      <a:pt x="285" y="344"/>
                      <a:pt x="285" y="293"/>
                    </a:cubicBezTo>
                    <a:cubicBezTo>
                      <a:pt x="285" y="134"/>
                      <a:pt x="158" y="4"/>
                      <a:pt x="0" y="0"/>
                    </a:cubicBezTo>
                    <a:cubicBezTo>
                      <a:pt x="0" y="181"/>
                      <a:pt x="0" y="181"/>
                      <a:pt x="0" y="181"/>
                    </a:cubicBezTo>
                    <a:cubicBezTo>
                      <a:pt x="17" y="182"/>
                      <a:pt x="34" y="187"/>
                      <a:pt x="49" y="195"/>
                    </a:cubicBezTo>
                    <a:cubicBezTo>
                      <a:pt x="75" y="211"/>
                      <a:pt x="94" y="235"/>
                      <a:pt x="101" y="264"/>
                    </a:cubicBezTo>
                    <a:close/>
                  </a:path>
                </a:pathLst>
              </a:custGeom>
              <a:solidFill>
                <a:srgbClr val="6DACAC"/>
              </a:solidFill>
              <a:ln>
                <a:noFill/>
              </a:ln>
              <a:effectLst>
                <a:outerShdw blurRad="57150" dist="19050" dir="5400000" algn="bl" rotWithShape="0">
                  <a:schemeClr val="accent1">
                    <a:alpha val="50000"/>
                  </a:schemeClr>
                </a:outerShdw>
              </a:effectLst>
            </p:spPr>
            <p:txBody>
              <a:bodyPr spcFirstLastPara="1" wrap="square" lIns="0" tIns="411475" rIns="91425" bIns="0" anchor="t" anchorCtr="0">
                <a:noAutofit/>
              </a:bodyPr>
              <a:lstStyle/>
              <a:p>
                <a:pPr marL="0" marR="0" lvl="0" indent="0" algn="l" rtl="0">
                  <a:lnSpc>
                    <a:spcPct val="100000"/>
                  </a:lnSpc>
                  <a:spcBef>
                    <a:spcPts val="0"/>
                  </a:spcBef>
                  <a:spcAft>
                    <a:spcPts val="0"/>
                  </a:spcAft>
                  <a:buClr>
                    <a:srgbClr val="000000"/>
                  </a:buClr>
                  <a:buFont typeface="Arial"/>
                  <a:buNone/>
                </a:pPr>
                <a:r>
                  <a:rPr lang="es-ES" sz="1600" dirty="0">
                    <a:solidFill>
                      <a:schemeClr val="dk1"/>
                    </a:solidFill>
                    <a:latin typeface="+mn-lt"/>
                    <a:ea typeface="Helvetica Neue"/>
                    <a:cs typeface="Helvetica" panose="020B0604020202020204" pitchFamily="34" charset="0"/>
                    <a:sym typeface="Helvetica Neue"/>
                  </a:rPr>
                  <a:t>  </a:t>
                </a:r>
              </a:p>
              <a:p>
                <a:pPr marL="0" marR="0" lvl="0" indent="0" algn="l" rtl="0">
                  <a:lnSpc>
                    <a:spcPct val="100000"/>
                  </a:lnSpc>
                  <a:spcBef>
                    <a:spcPts val="0"/>
                  </a:spcBef>
                  <a:spcAft>
                    <a:spcPts val="0"/>
                  </a:spcAft>
                  <a:buClr>
                    <a:srgbClr val="000000"/>
                  </a:buClr>
                  <a:buFont typeface="Arial"/>
                  <a:buNone/>
                </a:pPr>
                <a:r>
                  <a:rPr lang="es-ES" sz="1600" dirty="0">
                    <a:solidFill>
                      <a:schemeClr val="dk1"/>
                    </a:solidFill>
                    <a:latin typeface="+mn-lt"/>
                    <a:ea typeface="Helvetica Neue"/>
                    <a:cs typeface="Helvetica" panose="020B0604020202020204" pitchFamily="34" charset="0"/>
                    <a:sym typeface="Helvetica Neue"/>
                  </a:rPr>
                  <a:t>          Regalos,     </a:t>
                </a:r>
                <a:endParaRPr sz="1600" dirty="0">
                  <a:solidFill>
                    <a:schemeClr val="dk1"/>
                  </a:solidFill>
                  <a:latin typeface="+mn-lt"/>
                  <a:ea typeface="Helvetica Neue"/>
                  <a:cs typeface="Helvetica" panose="020B0604020202020204" pitchFamily="34" charset="0"/>
                  <a:sym typeface="Helvetica Neue"/>
                </a:endParaRPr>
              </a:p>
              <a:p>
                <a:pPr marL="0" marR="0" lvl="0" indent="0" algn="l" rtl="0">
                  <a:lnSpc>
                    <a:spcPct val="100000"/>
                  </a:lnSpc>
                  <a:spcBef>
                    <a:spcPts val="0"/>
                  </a:spcBef>
                  <a:spcAft>
                    <a:spcPts val="0"/>
                  </a:spcAft>
                  <a:buClr>
                    <a:srgbClr val="000000"/>
                  </a:buClr>
                  <a:buFont typeface="Arial"/>
                  <a:buNone/>
                </a:pPr>
                <a:r>
                  <a:rPr lang="es-ES" sz="1600" dirty="0">
                    <a:solidFill>
                      <a:schemeClr val="dk1"/>
                    </a:solidFill>
                    <a:latin typeface="+mn-lt"/>
                    <a:ea typeface="Helvetica Neue"/>
                    <a:cs typeface="Helvetica" panose="020B0604020202020204" pitchFamily="34" charset="0"/>
                    <a:sym typeface="Helvetica Neue"/>
                  </a:rPr>
                  <a:t>   entretenimiento,               </a:t>
                </a:r>
                <a:endParaRPr sz="1600" dirty="0">
                  <a:solidFill>
                    <a:schemeClr val="dk1"/>
                  </a:solidFill>
                  <a:latin typeface="+mn-lt"/>
                  <a:ea typeface="Helvetica Neue"/>
                  <a:cs typeface="Helvetica" panose="020B0604020202020204" pitchFamily="34" charset="0"/>
                  <a:sym typeface="Helvetica Neue"/>
                </a:endParaRPr>
              </a:p>
              <a:p>
                <a:pPr marL="0" marR="0" lvl="0" indent="0" algn="l" rtl="0">
                  <a:lnSpc>
                    <a:spcPct val="100000"/>
                  </a:lnSpc>
                  <a:spcBef>
                    <a:spcPts val="0"/>
                  </a:spcBef>
                  <a:spcAft>
                    <a:spcPts val="0"/>
                  </a:spcAft>
                  <a:buClr>
                    <a:srgbClr val="000000"/>
                  </a:buClr>
                  <a:buFont typeface="Arial"/>
                  <a:buNone/>
                </a:pPr>
                <a:r>
                  <a:rPr lang="es-ES" sz="1600" dirty="0">
                    <a:solidFill>
                      <a:schemeClr val="dk1"/>
                    </a:solidFill>
                    <a:latin typeface="+mn-lt"/>
                    <a:ea typeface="Helvetica Neue"/>
                    <a:cs typeface="Helvetica" panose="020B0604020202020204" pitchFamily="34" charset="0"/>
                    <a:sym typeface="Helvetica Neue"/>
                  </a:rPr>
                  <a:t>         y otros       </a:t>
                </a:r>
                <a:endParaRPr sz="1600" dirty="0">
                  <a:solidFill>
                    <a:schemeClr val="dk1"/>
                  </a:solidFill>
                  <a:latin typeface="+mn-lt"/>
                  <a:ea typeface="Helvetica Neue"/>
                  <a:cs typeface="Helvetica" panose="020B0604020202020204" pitchFamily="34" charset="0"/>
                  <a:sym typeface="Helvetica Neue"/>
                </a:endParaRPr>
              </a:p>
              <a:p>
                <a:pPr marL="0" marR="0" lvl="0" indent="0" algn="l" rtl="0">
                  <a:lnSpc>
                    <a:spcPct val="100000"/>
                  </a:lnSpc>
                  <a:spcBef>
                    <a:spcPts val="0"/>
                  </a:spcBef>
                  <a:spcAft>
                    <a:spcPts val="0"/>
                  </a:spcAft>
                  <a:buClr>
                    <a:srgbClr val="000000"/>
                  </a:buClr>
                  <a:buFont typeface="Arial"/>
                  <a:buNone/>
                </a:pPr>
                <a:r>
                  <a:rPr lang="es-ES" sz="1600" dirty="0">
                    <a:solidFill>
                      <a:schemeClr val="dk1"/>
                    </a:solidFill>
                    <a:latin typeface="+mn-lt"/>
                    <a:ea typeface="Helvetica Neue"/>
                    <a:cs typeface="Helvetica" panose="020B0604020202020204" pitchFamily="34" charset="0"/>
                    <a:sym typeface="Helvetica Neue"/>
                  </a:rPr>
                  <a:t>            artículos de </a:t>
                </a:r>
                <a:endParaRPr sz="1600" dirty="0">
                  <a:solidFill>
                    <a:schemeClr val="dk1"/>
                  </a:solidFill>
                  <a:latin typeface="+mn-lt"/>
                  <a:ea typeface="Helvetica Neue"/>
                  <a:cs typeface="Helvetica" panose="020B0604020202020204" pitchFamily="34" charset="0"/>
                  <a:sym typeface="Helvetica Neue"/>
                </a:endParaRPr>
              </a:p>
              <a:p>
                <a:pPr marL="0" marR="0" lvl="0" indent="0" algn="l" rtl="0">
                  <a:lnSpc>
                    <a:spcPct val="100000"/>
                  </a:lnSpc>
                  <a:spcBef>
                    <a:spcPts val="0"/>
                  </a:spcBef>
                  <a:spcAft>
                    <a:spcPts val="0"/>
                  </a:spcAft>
                  <a:buClr>
                    <a:srgbClr val="000000"/>
                  </a:buClr>
                  <a:buFont typeface="Arial"/>
                  <a:buNone/>
                </a:pPr>
                <a:r>
                  <a:rPr lang="es-ES" sz="1600" dirty="0">
                    <a:solidFill>
                      <a:schemeClr val="dk1"/>
                    </a:solidFill>
                    <a:latin typeface="+mn-lt"/>
                    <a:ea typeface="Helvetica Neue"/>
                    <a:cs typeface="Helvetica" panose="020B0604020202020204" pitchFamily="34" charset="0"/>
                    <a:sym typeface="Helvetica Neue"/>
                  </a:rPr>
                  <a:t>                valor</a:t>
                </a:r>
                <a:endParaRPr sz="1600" dirty="0">
                  <a:solidFill>
                    <a:schemeClr val="tx1"/>
                  </a:solidFill>
                  <a:latin typeface="+mn-lt"/>
                  <a:ea typeface="Georgia"/>
                  <a:cs typeface="Helvetica" panose="020B0604020202020204" pitchFamily="34" charset="0"/>
                  <a:sym typeface="Georgia"/>
                </a:endParaRPr>
              </a:p>
            </p:txBody>
          </p:sp>
        </p:grpSp>
        <p:cxnSp>
          <p:nvCxnSpPr>
            <p:cNvPr id="174" name="Google Shape;174;p25"/>
            <p:cNvCxnSpPr/>
            <p:nvPr/>
          </p:nvCxnSpPr>
          <p:spPr>
            <a:xfrm flipH="1">
              <a:off x="7044474" y="4901438"/>
              <a:ext cx="1747639" cy="965241"/>
            </a:xfrm>
            <a:prstGeom prst="straightConnector1">
              <a:avLst/>
            </a:prstGeom>
            <a:noFill/>
            <a:ln w="28575" cap="flat" cmpd="sng">
              <a:solidFill>
                <a:srgbClr val="F4F7F7"/>
              </a:solidFill>
              <a:prstDash val="solid"/>
              <a:round/>
              <a:headEnd type="none" w="med" len="med"/>
              <a:tailEnd type="none" w="med" len="med"/>
            </a:ln>
          </p:spPr>
        </p:cxnSp>
        <p:cxnSp>
          <p:nvCxnSpPr>
            <p:cNvPr id="175" name="Google Shape;175;p25"/>
            <p:cNvCxnSpPr/>
            <p:nvPr/>
          </p:nvCxnSpPr>
          <p:spPr>
            <a:xfrm>
              <a:off x="9855659" y="5053561"/>
              <a:ext cx="1368084" cy="779779"/>
            </a:xfrm>
            <a:prstGeom prst="straightConnector1">
              <a:avLst/>
            </a:prstGeom>
            <a:noFill/>
            <a:ln w="28575" cap="flat" cmpd="sng">
              <a:solidFill>
                <a:srgbClr val="F4F7F7"/>
              </a:solidFill>
              <a:prstDash val="solid"/>
              <a:round/>
              <a:headEnd type="none" w="med" len="med"/>
              <a:tailEnd type="none" w="med" len="med"/>
            </a:ln>
          </p:spPr>
        </p:cxnSp>
        <p:cxnSp>
          <p:nvCxnSpPr>
            <p:cNvPr id="184" name="Google Shape;184;p25"/>
            <p:cNvCxnSpPr/>
            <p:nvPr/>
          </p:nvCxnSpPr>
          <p:spPr>
            <a:xfrm flipH="1">
              <a:off x="9182147" y="2440804"/>
              <a:ext cx="10976" cy="1416281"/>
            </a:xfrm>
            <a:prstGeom prst="straightConnector1">
              <a:avLst/>
            </a:prstGeom>
            <a:noFill/>
            <a:ln w="28575" cap="flat" cmpd="sng">
              <a:solidFill>
                <a:schemeClr val="lt1"/>
              </a:solidFill>
              <a:prstDash val="solid"/>
              <a:round/>
              <a:headEnd type="none" w="med" len="med"/>
              <a:tailEnd type="none" w="med" len="med"/>
            </a:ln>
          </p:spPr>
        </p:cxnSp>
        <p:sp>
          <p:nvSpPr>
            <p:cNvPr id="185" name="Google Shape;185;p25"/>
            <p:cNvSpPr>
              <a:spLocks noChangeAspect="1"/>
            </p:cNvSpPr>
            <p:nvPr/>
          </p:nvSpPr>
          <p:spPr>
            <a:xfrm>
              <a:off x="8362193" y="3846179"/>
              <a:ext cx="1661861" cy="1664208"/>
            </a:xfrm>
            <a:prstGeom prst="ellipse">
              <a:avLst/>
            </a:prstGeom>
            <a:solidFill>
              <a:srgbClr val="F4F7F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sz="1300" b="1" dirty="0">
                  <a:latin typeface="+mn-lt"/>
                  <a:ea typeface="Helvetica Neue"/>
                  <a:cs typeface="Helvetica Neue"/>
                  <a:sym typeface="Helvetica Neue"/>
                </a:rPr>
                <a:t>Conflictos      de     </a:t>
              </a:r>
              <a:endParaRPr sz="1300" b="1" dirty="0">
                <a:latin typeface="+mn-lt"/>
                <a:ea typeface="Helvetica Neue"/>
                <a:cs typeface="Helvetica Neue"/>
                <a:sym typeface="Helvetica Neue"/>
              </a:endParaRPr>
            </a:p>
            <a:p>
              <a:pPr marL="0" lvl="0" indent="0" algn="ctr" rtl="0">
                <a:spcBef>
                  <a:spcPts val="0"/>
                </a:spcBef>
                <a:spcAft>
                  <a:spcPts val="0"/>
                </a:spcAft>
                <a:buNone/>
              </a:pPr>
              <a:r>
                <a:rPr lang="es-ES" sz="1300" b="1" dirty="0">
                  <a:latin typeface="+mn-lt"/>
                  <a:ea typeface="Helvetica Neue"/>
                  <a:cs typeface="Helvetica Neue"/>
                  <a:sym typeface="Helvetica Neue"/>
                </a:rPr>
                <a:t>interés</a:t>
              </a:r>
              <a:endParaRPr sz="1300" b="1" dirty="0">
                <a:latin typeface="+mn-lt"/>
                <a:ea typeface="Helvetica Neue"/>
                <a:cs typeface="Helvetica Neue"/>
                <a:sym typeface="Helvetica Neue"/>
              </a:endParaRPr>
            </a:p>
          </p:txBody>
        </p:sp>
      </p:grpSp>
      <p:grpSp>
        <p:nvGrpSpPr>
          <p:cNvPr id="7" name="Group 6"/>
          <p:cNvGrpSpPr/>
          <p:nvPr/>
        </p:nvGrpSpPr>
        <p:grpSpPr>
          <a:xfrm>
            <a:off x="10403359" y="3979058"/>
            <a:ext cx="550659" cy="469624"/>
            <a:chOff x="10984350" y="2588976"/>
            <a:chExt cx="620940" cy="508399"/>
          </a:xfrm>
        </p:grpSpPr>
        <p:sp>
          <p:nvSpPr>
            <p:cNvPr id="178" name="Google Shape;178;p25"/>
            <p:cNvSpPr/>
            <p:nvPr/>
          </p:nvSpPr>
          <p:spPr>
            <a:xfrm>
              <a:off x="11069525" y="2749975"/>
              <a:ext cx="459900" cy="3474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cxnSp>
          <p:nvCxnSpPr>
            <p:cNvPr id="179" name="Google Shape;179;p25"/>
            <p:cNvCxnSpPr/>
            <p:nvPr/>
          </p:nvCxnSpPr>
          <p:spPr>
            <a:xfrm flipH="1">
              <a:off x="11299475" y="2650675"/>
              <a:ext cx="300" cy="446700"/>
            </a:xfrm>
            <a:prstGeom prst="straightConnector1">
              <a:avLst/>
            </a:prstGeom>
            <a:noFill/>
            <a:ln w="38100" cap="flat" cmpd="sng">
              <a:solidFill>
                <a:schemeClr val="accent1"/>
              </a:solidFill>
              <a:prstDash val="solid"/>
              <a:round/>
              <a:headEnd type="none" w="med" len="med"/>
              <a:tailEnd type="none" w="med" len="med"/>
            </a:ln>
          </p:spPr>
        </p:cxnSp>
        <p:sp>
          <p:nvSpPr>
            <p:cNvPr id="180" name="Google Shape;180;p25"/>
            <p:cNvSpPr/>
            <p:nvPr/>
          </p:nvSpPr>
          <p:spPr>
            <a:xfrm>
              <a:off x="10984350" y="2588976"/>
              <a:ext cx="544740" cy="164906"/>
            </a:xfrm>
            <a:custGeom>
              <a:avLst/>
              <a:gdLst/>
              <a:ahLst/>
              <a:cxnLst/>
              <a:rect l="l" t="t" r="r" b="b"/>
              <a:pathLst>
                <a:path w="38813" h="16429" extrusionOk="0">
                  <a:moveTo>
                    <a:pt x="0" y="10147"/>
                  </a:moveTo>
                  <a:cubicBezTo>
                    <a:pt x="3158" y="11134"/>
                    <a:pt x="14143" y="15344"/>
                    <a:pt x="18945" y="16068"/>
                  </a:cubicBezTo>
                  <a:cubicBezTo>
                    <a:pt x="23747" y="16792"/>
                    <a:pt x="25524" y="15936"/>
                    <a:pt x="28813" y="14489"/>
                  </a:cubicBezTo>
                  <a:cubicBezTo>
                    <a:pt x="32102" y="13042"/>
                    <a:pt x="38155" y="9687"/>
                    <a:pt x="38681" y="7385"/>
                  </a:cubicBezTo>
                  <a:cubicBezTo>
                    <a:pt x="39207" y="5083"/>
                    <a:pt x="34208" y="1530"/>
                    <a:pt x="31971" y="675"/>
                  </a:cubicBezTo>
                  <a:cubicBezTo>
                    <a:pt x="29734" y="-180"/>
                    <a:pt x="26906" y="-312"/>
                    <a:pt x="25261" y="2253"/>
                  </a:cubicBezTo>
                  <a:cubicBezTo>
                    <a:pt x="23616" y="4819"/>
                    <a:pt x="22629" y="13766"/>
                    <a:pt x="22103" y="16068"/>
                  </a:cubicBezTo>
                </a:path>
              </a:pathLst>
            </a:custGeom>
            <a:noFill/>
            <a:ln w="38100" cap="flat" cmpd="sng">
              <a:solidFill>
                <a:schemeClr val="dk2"/>
              </a:solidFill>
              <a:prstDash val="solid"/>
              <a:round/>
              <a:headEnd type="none" w="med" len="med"/>
              <a:tailEnd type="none" w="med" len="med"/>
            </a:ln>
          </p:spPr>
        </p:sp>
        <p:sp>
          <p:nvSpPr>
            <p:cNvPr id="183" name="Google Shape;183;p25"/>
            <p:cNvSpPr/>
            <p:nvPr/>
          </p:nvSpPr>
          <p:spPr>
            <a:xfrm flipH="1">
              <a:off x="11060550" y="2588976"/>
              <a:ext cx="544740" cy="164906"/>
            </a:xfrm>
            <a:custGeom>
              <a:avLst/>
              <a:gdLst/>
              <a:ahLst/>
              <a:cxnLst/>
              <a:rect l="l" t="t" r="r" b="b"/>
              <a:pathLst>
                <a:path w="38813" h="16429" extrusionOk="0">
                  <a:moveTo>
                    <a:pt x="0" y="10147"/>
                  </a:moveTo>
                  <a:cubicBezTo>
                    <a:pt x="3158" y="11134"/>
                    <a:pt x="14143" y="15344"/>
                    <a:pt x="18945" y="16068"/>
                  </a:cubicBezTo>
                  <a:cubicBezTo>
                    <a:pt x="23747" y="16792"/>
                    <a:pt x="25524" y="15936"/>
                    <a:pt x="28813" y="14489"/>
                  </a:cubicBezTo>
                  <a:cubicBezTo>
                    <a:pt x="32102" y="13042"/>
                    <a:pt x="38155" y="9687"/>
                    <a:pt x="38681" y="7385"/>
                  </a:cubicBezTo>
                  <a:cubicBezTo>
                    <a:pt x="39207" y="5083"/>
                    <a:pt x="34208" y="1530"/>
                    <a:pt x="31971" y="675"/>
                  </a:cubicBezTo>
                  <a:cubicBezTo>
                    <a:pt x="29734" y="-180"/>
                    <a:pt x="26906" y="-312"/>
                    <a:pt x="25261" y="2253"/>
                  </a:cubicBezTo>
                  <a:cubicBezTo>
                    <a:pt x="23616" y="4819"/>
                    <a:pt x="22629" y="13766"/>
                    <a:pt x="22103" y="16068"/>
                  </a:cubicBezTo>
                </a:path>
              </a:pathLst>
            </a:custGeom>
            <a:noFill/>
            <a:ln w="38100" cap="flat" cmpd="sng">
              <a:solidFill>
                <a:schemeClr val="dk2"/>
              </a:solidFill>
              <a:prstDash val="solid"/>
              <a:round/>
              <a:headEnd type="none" w="med" len="med"/>
              <a:tailEnd type="none" w="med" len="med"/>
            </a:ln>
          </p:spPr>
        </p:sp>
      </p:grpSp>
      <p:sp>
        <p:nvSpPr>
          <p:cNvPr id="176" name="Google Shape;176;p25"/>
          <p:cNvSpPr/>
          <p:nvPr/>
        </p:nvSpPr>
        <p:spPr>
          <a:xfrm>
            <a:off x="8949776" y="5208851"/>
            <a:ext cx="573000" cy="502800"/>
          </a:xfrm>
          <a:custGeom>
            <a:avLst/>
            <a:gdLst/>
            <a:ahLst/>
            <a:cxnLst/>
            <a:rect l="l" t="t" r="r" b="b"/>
            <a:pathLst>
              <a:path w="239" h="200" extrusionOk="0">
                <a:moveTo>
                  <a:pt x="68" y="15"/>
                </a:moveTo>
                <a:cubicBezTo>
                  <a:pt x="87" y="15"/>
                  <a:pt x="103" y="30"/>
                  <a:pt x="103" y="49"/>
                </a:cubicBezTo>
                <a:cubicBezTo>
                  <a:pt x="103" y="68"/>
                  <a:pt x="87" y="84"/>
                  <a:pt x="68" y="84"/>
                </a:cubicBezTo>
                <a:cubicBezTo>
                  <a:pt x="49" y="84"/>
                  <a:pt x="33" y="68"/>
                  <a:pt x="33" y="49"/>
                </a:cubicBezTo>
                <a:cubicBezTo>
                  <a:pt x="33" y="30"/>
                  <a:pt x="49" y="15"/>
                  <a:pt x="68" y="15"/>
                </a:cubicBezTo>
                <a:moveTo>
                  <a:pt x="68" y="99"/>
                </a:moveTo>
                <a:cubicBezTo>
                  <a:pt x="95" y="99"/>
                  <a:pt x="118" y="77"/>
                  <a:pt x="118" y="49"/>
                </a:cubicBezTo>
                <a:cubicBezTo>
                  <a:pt x="118" y="22"/>
                  <a:pt x="95" y="0"/>
                  <a:pt x="68" y="0"/>
                </a:cubicBezTo>
                <a:cubicBezTo>
                  <a:pt x="41" y="0"/>
                  <a:pt x="18" y="22"/>
                  <a:pt x="18" y="49"/>
                </a:cubicBezTo>
                <a:cubicBezTo>
                  <a:pt x="18" y="77"/>
                  <a:pt x="41" y="99"/>
                  <a:pt x="68" y="99"/>
                </a:cubicBezTo>
                <a:moveTo>
                  <a:pt x="187" y="61"/>
                </a:moveTo>
                <a:cubicBezTo>
                  <a:pt x="201" y="61"/>
                  <a:pt x="211" y="72"/>
                  <a:pt x="211" y="85"/>
                </a:cubicBezTo>
                <a:cubicBezTo>
                  <a:pt x="211" y="98"/>
                  <a:pt x="201" y="109"/>
                  <a:pt x="187" y="109"/>
                </a:cubicBezTo>
                <a:cubicBezTo>
                  <a:pt x="174" y="109"/>
                  <a:pt x="163" y="98"/>
                  <a:pt x="163" y="85"/>
                </a:cubicBezTo>
                <a:cubicBezTo>
                  <a:pt x="163" y="72"/>
                  <a:pt x="174" y="61"/>
                  <a:pt x="187" y="61"/>
                </a:cubicBezTo>
                <a:moveTo>
                  <a:pt x="187" y="124"/>
                </a:moveTo>
                <a:cubicBezTo>
                  <a:pt x="209" y="124"/>
                  <a:pt x="226" y="107"/>
                  <a:pt x="226" y="85"/>
                </a:cubicBezTo>
                <a:cubicBezTo>
                  <a:pt x="226" y="64"/>
                  <a:pt x="209" y="46"/>
                  <a:pt x="187" y="46"/>
                </a:cubicBezTo>
                <a:cubicBezTo>
                  <a:pt x="166" y="46"/>
                  <a:pt x="148" y="64"/>
                  <a:pt x="148" y="85"/>
                </a:cubicBezTo>
                <a:cubicBezTo>
                  <a:pt x="148" y="107"/>
                  <a:pt x="166" y="124"/>
                  <a:pt x="187" y="124"/>
                </a:cubicBezTo>
                <a:moveTo>
                  <a:pt x="224" y="185"/>
                </a:moveTo>
                <a:cubicBezTo>
                  <a:pt x="143" y="185"/>
                  <a:pt x="143" y="185"/>
                  <a:pt x="143" y="185"/>
                </a:cubicBezTo>
                <a:cubicBezTo>
                  <a:pt x="143" y="159"/>
                  <a:pt x="143" y="159"/>
                  <a:pt x="143" y="159"/>
                </a:cubicBezTo>
                <a:cubicBezTo>
                  <a:pt x="167" y="149"/>
                  <a:pt x="200" y="149"/>
                  <a:pt x="224" y="159"/>
                </a:cubicBezTo>
                <a:lnTo>
                  <a:pt x="224" y="185"/>
                </a:lnTo>
                <a:close/>
                <a:moveTo>
                  <a:pt x="128" y="185"/>
                </a:moveTo>
                <a:cubicBezTo>
                  <a:pt x="15" y="185"/>
                  <a:pt x="15" y="185"/>
                  <a:pt x="15" y="185"/>
                </a:cubicBezTo>
                <a:cubicBezTo>
                  <a:pt x="15" y="147"/>
                  <a:pt x="15" y="147"/>
                  <a:pt x="15" y="147"/>
                </a:cubicBezTo>
                <a:cubicBezTo>
                  <a:pt x="48" y="132"/>
                  <a:pt x="94" y="132"/>
                  <a:pt x="128" y="147"/>
                </a:cubicBezTo>
                <a:cubicBezTo>
                  <a:pt x="128" y="150"/>
                  <a:pt x="128" y="150"/>
                  <a:pt x="128" y="150"/>
                </a:cubicBezTo>
                <a:lnTo>
                  <a:pt x="128" y="185"/>
                </a:lnTo>
                <a:close/>
                <a:moveTo>
                  <a:pt x="234" y="148"/>
                </a:moveTo>
                <a:cubicBezTo>
                  <a:pt x="208" y="135"/>
                  <a:pt x="171" y="134"/>
                  <a:pt x="143" y="143"/>
                </a:cubicBezTo>
                <a:cubicBezTo>
                  <a:pt x="143" y="137"/>
                  <a:pt x="143" y="137"/>
                  <a:pt x="143" y="137"/>
                </a:cubicBezTo>
                <a:cubicBezTo>
                  <a:pt x="138" y="135"/>
                  <a:pt x="138" y="135"/>
                  <a:pt x="138" y="135"/>
                </a:cubicBezTo>
                <a:cubicBezTo>
                  <a:pt x="99" y="116"/>
                  <a:pt x="43" y="116"/>
                  <a:pt x="4" y="135"/>
                </a:cubicBezTo>
                <a:cubicBezTo>
                  <a:pt x="0" y="137"/>
                  <a:pt x="0" y="137"/>
                  <a:pt x="0" y="137"/>
                </a:cubicBezTo>
                <a:cubicBezTo>
                  <a:pt x="0" y="200"/>
                  <a:pt x="0" y="200"/>
                  <a:pt x="0" y="200"/>
                </a:cubicBezTo>
                <a:cubicBezTo>
                  <a:pt x="128" y="200"/>
                  <a:pt x="128" y="200"/>
                  <a:pt x="128" y="200"/>
                </a:cubicBezTo>
                <a:cubicBezTo>
                  <a:pt x="143" y="200"/>
                  <a:pt x="143" y="200"/>
                  <a:pt x="143" y="200"/>
                </a:cubicBezTo>
                <a:cubicBezTo>
                  <a:pt x="239" y="200"/>
                  <a:pt x="239" y="200"/>
                  <a:pt x="239" y="200"/>
                </a:cubicBezTo>
                <a:cubicBezTo>
                  <a:pt x="239" y="150"/>
                  <a:pt x="239" y="150"/>
                  <a:pt x="239" y="150"/>
                </a:cubicBezTo>
                <a:lnTo>
                  <a:pt x="234" y="148"/>
                </a:lnTo>
                <a:close/>
              </a:path>
            </a:pathLst>
          </a:custGeom>
          <a:solidFill>
            <a:schemeClr val="accent1">
              <a:lumMod val="40000"/>
              <a:lumOff val="6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n-lt"/>
              <a:ea typeface="Arial"/>
              <a:cs typeface="Arial"/>
              <a:sym typeface="Arial"/>
            </a:endParaRPr>
          </a:p>
        </p:txBody>
      </p:sp>
      <p:sp>
        <p:nvSpPr>
          <p:cNvPr id="177" name="Google Shape;177;p25"/>
          <p:cNvSpPr/>
          <p:nvPr/>
        </p:nvSpPr>
        <p:spPr>
          <a:xfrm>
            <a:off x="7530623" y="3972879"/>
            <a:ext cx="525443" cy="437063"/>
          </a:xfrm>
          <a:prstGeom prst="rect">
            <a:avLst/>
          </a:prstGeom>
        </p:spPr>
        <p:txBody>
          <a:bodyPr>
            <a:prstTxWarp prst="textPlain">
              <a:avLst/>
            </a:prstTxWarp>
          </a:bodyPr>
          <a:lstStyle/>
          <a:p>
            <a:pPr lvl="0" algn="ctr"/>
            <a:r>
              <a:rPr lang="es-ES" b="0" i="0" dirty="0">
                <a:ln w="38100" cap="flat" cmpd="sng">
                  <a:solidFill>
                    <a:schemeClr val="accent1"/>
                  </a:solidFill>
                  <a:prstDash val="solid"/>
                  <a:round/>
                  <a:headEnd type="none" w="sm" len="sm"/>
                  <a:tailEnd type="none" w="sm" len="sm"/>
                </a:ln>
                <a:noFill/>
                <a:latin typeface="+mn-lt"/>
              </a:rPr>
              <a:t>$</a:t>
            </a:r>
          </a:p>
        </p:txBody>
      </p:sp>
      <p:sp>
        <p:nvSpPr>
          <p:cNvPr id="2" name="TextBox 1">
            <a:extLst>
              <a:ext uri="{FF2B5EF4-FFF2-40B4-BE49-F238E27FC236}">
                <a16:creationId xmlns:a16="http://schemas.microsoft.com/office/drawing/2014/main" id="{612FB2B0-1855-40A6-971C-74E7B200BCC7}"/>
              </a:ext>
            </a:extLst>
          </p:cNvPr>
          <p:cNvSpPr txBox="1"/>
          <p:nvPr/>
        </p:nvSpPr>
        <p:spPr>
          <a:xfrm>
            <a:off x="1443282" y="5293445"/>
            <a:ext cx="4810034" cy="1231106"/>
          </a:xfrm>
          <a:prstGeom prst="rect">
            <a:avLst/>
          </a:prstGeom>
          <a:noFill/>
          <a:ln w="19050">
            <a:solidFill>
              <a:schemeClr val="accent5">
                <a:lumMod val="50000"/>
              </a:schemeClr>
            </a:solidFill>
          </a:ln>
        </p:spPr>
        <p:txBody>
          <a:bodyPr wrap="square" rtlCol="0">
            <a:spAutoFit/>
          </a:bodyPr>
          <a:lstStyle/>
          <a:p>
            <a:pPr algn="ctr"/>
            <a:r>
              <a:rPr lang="es-ES" sz="1800" b="1" dirty="0">
                <a:solidFill>
                  <a:schemeClr val="accent1"/>
                </a:solidFill>
                <a:latin typeface="+mn-lt"/>
                <a:cs typeface="Helvetica" panose="020B0604020202020204" pitchFamily="34" charset="0"/>
              </a:rPr>
              <a:t>Nota</a:t>
            </a:r>
          </a:p>
          <a:p>
            <a:pPr algn="ctr"/>
            <a:r>
              <a:rPr lang="es-ES" dirty="0">
                <a:solidFill>
                  <a:schemeClr val="tx1"/>
                </a:solidFill>
                <a:latin typeface="+mn-lt"/>
                <a:ea typeface="Helvetica Neue"/>
                <a:cs typeface="Helvetica" panose="020B0604020202020204" pitchFamily="34" charset="0"/>
                <a:sym typeface="Helvetica Neue"/>
              </a:rPr>
              <a:t>Las siguientes diapositivas detallan las actividades que pueden causar un conflicto de interés. Algunas de estas actividades están prohibidas y/o puede que necesiten </a:t>
            </a:r>
            <a:br>
              <a:rPr lang="es-ES" dirty="0">
                <a:solidFill>
                  <a:schemeClr val="tx1"/>
                </a:solidFill>
                <a:latin typeface="+mn-lt"/>
                <a:ea typeface="Helvetica Neue"/>
                <a:cs typeface="Helvetica" panose="020B0604020202020204" pitchFamily="34" charset="0"/>
                <a:sym typeface="Helvetica Neue"/>
              </a:rPr>
            </a:br>
            <a:r>
              <a:rPr lang="es-ES" dirty="0">
                <a:solidFill>
                  <a:schemeClr val="tx1"/>
                </a:solidFill>
                <a:latin typeface="+mn-lt"/>
                <a:ea typeface="Helvetica Neue"/>
                <a:cs typeface="Helvetica" panose="020B0604020202020204" pitchFamily="34" charset="0"/>
                <a:sym typeface="Helvetica Neue"/>
              </a:rPr>
              <a:t>ser reveladas. </a:t>
            </a:r>
            <a:endParaRPr lang="en-US" dirty="0">
              <a:solidFill>
                <a:schemeClr val="tx1"/>
              </a:solidFill>
              <a:latin typeface="+mn-lt"/>
              <a:cs typeface="Helvetica" panose="020B0604020202020204" pitchFamily="34" charset="0"/>
            </a:endParaRPr>
          </a:p>
        </p:txBody>
      </p:sp>
    </p:spTree>
    <p:custDataLst>
      <p:tags r:id="rId1"/>
    </p:custDataLst>
    <p:extLst>
      <p:ext uri="{BB962C8B-B14F-4D97-AF65-F5344CB8AC3E}">
        <p14:creationId xmlns:p14="http://schemas.microsoft.com/office/powerpoint/2010/main" val="3892251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6"/>
          <p:cNvSpPr txBox="1">
            <a:spLocks noGrp="1"/>
          </p:cNvSpPr>
          <p:nvPr>
            <p:ph type="title"/>
          </p:nvPr>
        </p:nvSpPr>
        <p:spPr>
          <a:xfrm>
            <a:off x="1753857" y="1040537"/>
            <a:ext cx="8684286" cy="950100"/>
          </a:xfrm>
          <a:prstGeom prst="rect">
            <a:avLst/>
          </a:prstGeom>
        </p:spPr>
        <p:txBody>
          <a:bodyPr spcFirstLastPara="1" wrap="square" lIns="91425" tIns="45700" rIns="91425" bIns="45700" anchor="ctr" anchorCtr="0">
            <a:noAutofit/>
          </a:bodyPr>
          <a:lstStyle/>
          <a:p>
            <a:pPr marL="0" lvl="0" indent="0" algn="ctr" rtl="0">
              <a:lnSpc>
                <a:spcPct val="115000"/>
              </a:lnSpc>
              <a:spcBef>
                <a:spcPts val="0"/>
              </a:spcBef>
              <a:spcAft>
                <a:spcPts val="600"/>
              </a:spcAft>
              <a:buClr>
                <a:schemeClr val="dk1"/>
              </a:buClr>
              <a:buSzPts val="1100"/>
              <a:buFont typeface="Arial"/>
              <a:buNone/>
            </a:pPr>
            <a:r>
              <a:rPr lang="es-ES" sz="2400" b="1" dirty="0">
                <a:solidFill>
                  <a:srgbClr val="5C9FA1"/>
                </a:solidFill>
                <a:latin typeface="Helvetica" panose="020B0604020202020204" pitchFamily="34" charset="0"/>
                <a:cs typeface="Helvetica" panose="020B0604020202020204" pitchFamily="34" charset="0"/>
              </a:rPr>
              <a:t>INVERSIONES PERSONALES Y OTROS INTERESES</a:t>
            </a:r>
            <a:endParaRPr sz="2400" dirty="0">
              <a:latin typeface="Helvetica" panose="020B0604020202020204" pitchFamily="34" charset="0"/>
              <a:cs typeface="Helvetica" panose="020B0604020202020204" pitchFamily="34" charset="0"/>
            </a:endParaRPr>
          </a:p>
        </p:txBody>
      </p:sp>
      <p:sp>
        <p:nvSpPr>
          <p:cNvPr id="192" name="Google Shape;192;p26"/>
          <p:cNvSpPr txBox="1">
            <a:spLocks noGrp="1"/>
          </p:cNvSpPr>
          <p:nvPr>
            <p:ph type="body" idx="1"/>
          </p:nvPr>
        </p:nvSpPr>
        <p:spPr>
          <a:xfrm>
            <a:off x="52050" y="1990637"/>
            <a:ext cx="12087900" cy="4351200"/>
          </a:xfrm>
          <a:prstGeom prst="rect">
            <a:avLst/>
          </a:prstGeom>
        </p:spPr>
        <p:txBody>
          <a:bodyPr spcFirstLastPara="1" wrap="square" lIns="91425" tIns="45700" rIns="91425" bIns="45700" anchor="t" anchorCtr="0">
            <a:noAutofit/>
          </a:bodyPr>
          <a:lstStyle/>
          <a:p>
            <a:pPr marL="571500">
              <a:lnSpc>
                <a:spcPct val="115000"/>
              </a:lnSpc>
              <a:spcBef>
                <a:spcPts val="0"/>
              </a:spcBef>
              <a:buSzPct val="150000"/>
            </a:pPr>
            <a:r>
              <a:rPr lang="es-ES" sz="2400" u="sng" dirty="0">
                <a:latin typeface="+mj-lt"/>
                <a:cs typeface="Helvetica" panose="020B0604020202020204" pitchFamily="34" charset="0"/>
              </a:rPr>
              <a:t>Revele</a:t>
            </a:r>
            <a:r>
              <a:rPr lang="es-ES" sz="2400" dirty="0">
                <a:latin typeface="+mj-lt"/>
                <a:cs typeface="Helvetica" panose="020B0604020202020204" pitchFamily="34" charset="0"/>
              </a:rPr>
              <a:t> las relaciones comerciales personales o inversiones que tenga con los proveedores, clientes o competidores de la empresa.</a:t>
            </a:r>
            <a:endParaRPr sz="2400" dirty="0">
              <a:latin typeface="+mj-lt"/>
              <a:cs typeface="Helvetica" panose="020B0604020202020204" pitchFamily="34" charset="0"/>
            </a:endParaRPr>
          </a:p>
          <a:p>
            <a:pPr marL="571500">
              <a:lnSpc>
                <a:spcPct val="115000"/>
              </a:lnSpc>
              <a:spcBef>
                <a:spcPts val="0"/>
              </a:spcBef>
              <a:buSzPct val="150000"/>
            </a:pPr>
            <a:r>
              <a:rPr lang="es-ES" sz="2400" u="sng" dirty="0">
                <a:latin typeface="+mj-lt"/>
                <a:cs typeface="Helvetica" panose="020B0604020202020204" pitchFamily="34" charset="0"/>
              </a:rPr>
              <a:t>No están permitidos los intereses financieros externos</a:t>
            </a:r>
            <a:r>
              <a:rPr lang="es-ES" sz="2400" dirty="0">
                <a:latin typeface="+mj-lt"/>
                <a:cs typeface="Helvetica" panose="020B0604020202020204" pitchFamily="34" charset="0"/>
              </a:rPr>
              <a:t> que puedan </a:t>
            </a:r>
            <a:r>
              <a:rPr lang="es-ES" sz="2400" u="sng" dirty="0">
                <a:latin typeface="+mj-lt"/>
                <a:cs typeface="Helvetica" panose="020B0604020202020204" pitchFamily="34" charset="0"/>
              </a:rPr>
              <a:t>perjudicar</a:t>
            </a:r>
            <a:r>
              <a:rPr lang="es-ES" sz="2400" dirty="0">
                <a:latin typeface="+mj-lt"/>
                <a:cs typeface="Helvetica" panose="020B0604020202020204" pitchFamily="34" charset="0"/>
              </a:rPr>
              <a:t> </a:t>
            </a:r>
            <a:br>
              <a:rPr lang="es-ES" sz="2400" dirty="0">
                <a:latin typeface="+mj-lt"/>
                <a:cs typeface="Helvetica" panose="020B0604020202020204" pitchFamily="34" charset="0"/>
              </a:rPr>
            </a:br>
            <a:r>
              <a:rPr lang="es-ES" sz="2400" dirty="0">
                <a:latin typeface="+mj-lt"/>
                <a:cs typeface="Helvetica" panose="020B0604020202020204" pitchFamily="34" charset="0"/>
              </a:rPr>
              <a:t>la reputación de la empresa ni exponerla a un riesgo innecesario.</a:t>
            </a:r>
            <a:endParaRPr sz="2400" dirty="0">
              <a:latin typeface="+mj-lt"/>
              <a:cs typeface="Helvetica" panose="020B0604020202020204" pitchFamily="34" charset="0"/>
            </a:endParaRPr>
          </a:p>
          <a:p>
            <a:pPr marL="571500">
              <a:lnSpc>
                <a:spcPct val="115000"/>
              </a:lnSpc>
              <a:spcBef>
                <a:spcPts val="0"/>
              </a:spcBef>
              <a:buSzPct val="150000"/>
            </a:pPr>
            <a:r>
              <a:rPr lang="es-ES" sz="2400" u="sng" dirty="0">
                <a:latin typeface="+mj-lt"/>
                <a:cs typeface="Helvetica" panose="020B0604020202020204" pitchFamily="34" charset="0"/>
              </a:rPr>
              <a:t>No acepte ningún cargo</a:t>
            </a:r>
            <a:r>
              <a:rPr lang="es-ES" sz="2400" dirty="0">
                <a:latin typeface="+mj-lt"/>
                <a:cs typeface="Helvetica" panose="020B0604020202020204" pitchFamily="34" charset="0"/>
              </a:rPr>
              <a:t> de funcionario, socio, director ni cualquier otro cargo </a:t>
            </a:r>
            <a:br>
              <a:rPr lang="es-ES" sz="2400" dirty="0">
                <a:latin typeface="+mj-lt"/>
                <a:cs typeface="Helvetica" panose="020B0604020202020204" pitchFamily="34" charset="0"/>
              </a:rPr>
            </a:br>
            <a:r>
              <a:rPr lang="es-ES" sz="2400" dirty="0">
                <a:latin typeface="+mj-lt"/>
                <a:cs typeface="Helvetica" panose="020B0604020202020204" pitchFamily="34" charset="0"/>
              </a:rPr>
              <a:t>de autoridad en otra entidad </a:t>
            </a:r>
            <a:r>
              <a:rPr lang="es-ES" sz="2400" u="sng" dirty="0">
                <a:latin typeface="+mj-lt"/>
                <a:cs typeface="Helvetica" panose="020B0604020202020204" pitchFamily="34" charset="0"/>
              </a:rPr>
              <a:t>sin aprobación previa</a:t>
            </a:r>
            <a:r>
              <a:rPr lang="es-ES" sz="2400" dirty="0">
                <a:latin typeface="+mj-lt"/>
                <a:cs typeface="Helvetica" panose="020B0604020202020204" pitchFamily="34" charset="0"/>
              </a:rPr>
              <a:t>.</a:t>
            </a:r>
            <a:endParaRPr sz="2400" dirty="0">
              <a:latin typeface="+mj-lt"/>
              <a:cs typeface="Helvetica" panose="020B0604020202020204" pitchFamily="34" charset="0"/>
            </a:endParaRPr>
          </a:p>
          <a:p>
            <a:pPr marL="571500">
              <a:lnSpc>
                <a:spcPct val="115000"/>
              </a:lnSpc>
              <a:spcBef>
                <a:spcPts val="0"/>
              </a:spcBef>
              <a:buSzPct val="150000"/>
            </a:pPr>
            <a:r>
              <a:rPr lang="es-ES" sz="2400" u="sng" dirty="0">
                <a:latin typeface="+mj-lt"/>
                <a:cs typeface="Helvetica" panose="020B0604020202020204" pitchFamily="34" charset="0"/>
              </a:rPr>
              <a:t>Revele todos los empleadores adicionales</a:t>
            </a:r>
            <a:r>
              <a:rPr lang="es-ES" sz="2400" dirty="0">
                <a:latin typeface="+mj-lt"/>
                <a:cs typeface="Helvetica" panose="020B0604020202020204" pitchFamily="34" charset="0"/>
              </a:rPr>
              <a:t>.</a:t>
            </a:r>
            <a:endParaRPr sz="2400" dirty="0">
              <a:latin typeface="+mj-lt"/>
              <a:cs typeface="Helvetica" panose="020B0604020202020204" pitchFamily="34" charset="0"/>
            </a:endParaRPr>
          </a:p>
        </p:txBody>
      </p:sp>
      <p:sp>
        <p:nvSpPr>
          <p:cNvPr id="8" name="Google Shape;167;p25"/>
          <p:cNvSpPr txBox="1"/>
          <p:nvPr/>
        </p:nvSpPr>
        <p:spPr>
          <a:xfrm>
            <a:off x="2719800" y="122609"/>
            <a:ext cx="67524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400" b="1" dirty="0">
                <a:solidFill>
                  <a:srgbClr val="AACFD0"/>
                </a:solidFill>
                <a:latin typeface="Helvetica Neue"/>
                <a:ea typeface="Helvetica Neue"/>
                <a:cs typeface="Helvetica Neue"/>
                <a:sym typeface="Helvetica Neue"/>
              </a:rPr>
              <a:t>Capacitación sobre conflictos </a:t>
            </a:r>
            <a:br>
              <a:rPr lang="es-ES" sz="2400" b="1" dirty="0">
                <a:solidFill>
                  <a:srgbClr val="AACFD0"/>
                </a:solidFill>
                <a:latin typeface="Helvetica Neue"/>
                <a:ea typeface="Helvetica Neue"/>
                <a:cs typeface="Helvetica Neue"/>
                <a:sym typeface="Helvetica Neue"/>
              </a:rPr>
            </a:br>
            <a:r>
              <a:rPr lang="es-ES" sz="2400" b="1" dirty="0">
                <a:solidFill>
                  <a:srgbClr val="AACFD0"/>
                </a:solidFill>
                <a:latin typeface="Helvetica Neue"/>
                <a:ea typeface="Helvetica Neue"/>
                <a:cs typeface="Helvetica Neue"/>
                <a:sym typeface="Helvetica Neue"/>
              </a:rPr>
              <a:t>de interés</a:t>
            </a:r>
            <a:endParaRPr sz="2400" b="1" dirty="0">
              <a:solidFill>
                <a:srgbClr val="AACFD0"/>
              </a:solidFill>
              <a:latin typeface="Helvetica Neue"/>
              <a:ea typeface="Helvetica Neue"/>
              <a:cs typeface="Helvetica Neue"/>
              <a:sym typeface="Helvetica Neue"/>
            </a:endParaRPr>
          </a:p>
        </p:txBody>
      </p:sp>
    </p:spTree>
    <p:custDataLst>
      <p:tags r:id="rId1"/>
    </p:custDataLst>
    <p:extLst>
      <p:ext uri="{BB962C8B-B14F-4D97-AF65-F5344CB8AC3E}">
        <p14:creationId xmlns:p14="http://schemas.microsoft.com/office/powerpoint/2010/main" val="1141496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CB2D4E-81CB-4210-A507-BDF5D5569933}"/>
              </a:ext>
            </a:extLst>
          </p:cNvPr>
          <p:cNvSpPr txBox="1"/>
          <p:nvPr/>
        </p:nvSpPr>
        <p:spPr>
          <a:xfrm>
            <a:off x="1048515" y="2544153"/>
            <a:ext cx="2225259" cy="1569660"/>
          </a:xfrm>
          <a:prstGeom prst="rect">
            <a:avLst/>
          </a:prstGeom>
          <a:noFill/>
        </p:spPr>
        <p:txBody>
          <a:bodyPr wrap="square" rtlCol="0">
            <a:spAutoFit/>
          </a:bodyPr>
          <a:lstStyle/>
          <a:p>
            <a:r>
              <a:rPr lang="es-ES" sz="3200" b="1" dirty="0">
                <a:solidFill>
                  <a:schemeClr val="accent5">
                    <a:lumMod val="75000"/>
                  </a:schemeClr>
                </a:solidFill>
                <a:latin typeface="Helvetica" panose="020B0604020202020204" pitchFamily="34" charset="0"/>
                <a:cs typeface="Helvetica" panose="020B0604020202020204" pitchFamily="34" charset="0"/>
              </a:rPr>
              <a:t>¿QUÉ HARÍA?</a:t>
            </a:r>
          </a:p>
        </p:txBody>
      </p:sp>
      <p:sp>
        <p:nvSpPr>
          <p:cNvPr id="4" name="Rectangle 3"/>
          <p:cNvSpPr/>
          <p:nvPr/>
        </p:nvSpPr>
        <p:spPr>
          <a:xfrm>
            <a:off x="3375739" y="3180476"/>
            <a:ext cx="3791976" cy="14465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23308" rIns="0" bIns="23308" rtlCol="0" anchor="ctr"/>
          <a:lstStyle/>
          <a:p>
            <a:pPr lvl="0"/>
            <a:r>
              <a:rPr lang="es-ES" sz="2400" dirty="0">
                <a:solidFill>
                  <a:schemeClr val="accent1"/>
                </a:solidFill>
                <a:latin typeface="Arial Black" panose="020B0A04020102020204" pitchFamily="34" charset="0"/>
                <a:ea typeface="Helvetica Neue"/>
                <a:cs typeface="Helvetica" panose="020B0604020202020204" pitchFamily="34" charset="0"/>
                <a:sym typeface="Helvetica Neue"/>
              </a:rPr>
              <a:t>Situación</a:t>
            </a:r>
          </a:p>
          <a:p>
            <a:pPr lvl="0"/>
            <a:r>
              <a:rPr lang="es-ES" sz="2400" dirty="0">
                <a:solidFill>
                  <a:schemeClr val="accent1"/>
                </a:solidFill>
                <a:latin typeface="Helvetica" panose="020B0604020202020204" pitchFamily="34" charset="0"/>
                <a:ea typeface="Helvetica Neue"/>
                <a:cs typeface="Helvetica" panose="020B0604020202020204" pitchFamily="34" charset="0"/>
                <a:sym typeface="Helvetica Neue"/>
              </a:rPr>
              <a:t>Un empleado posee importantes inversiones </a:t>
            </a:r>
            <a:br>
              <a:rPr lang="es-ES" sz="2400" dirty="0">
                <a:solidFill>
                  <a:schemeClr val="accent1"/>
                </a:solidFill>
                <a:latin typeface="Helvetica" panose="020B0604020202020204" pitchFamily="34" charset="0"/>
                <a:ea typeface="Helvetica Neue"/>
                <a:cs typeface="Helvetica" panose="020B0604020202020204" pitchFamily="34" charset="0"/>
                <a:sym typeface="Helvetica Neue"/>
              </a:rPr>
            </a:br>
            <a:r>
              <a:rPr lang="es-ES" sz="2400" dirty="0">
                <a:solidFill>
                  <a:schemeClr val="accent1"/>
                </a:solidFill>
                <a:latin typeface="Helvetica" panose="020B0604020202020204" pitchFamily="34" charset="0"/>
                <a:ea typeface="Helvetica Neue"/>
                <a:cs typeface="Helvetica" panose="020B0604020202020204" pitchFamily="34" charset="0"/>
                <a:sym typeface="Helvetica Neue"/>
              </a:rPr>
              <a:t>en una empresa que </a:t>
            </a:r>
            <a:br>
              <a:rPr lang="es-ES" sz="2400" dirty="0">
                <a:solidFill>
                  <a:schemeClr val="accent1"/>
                </a:solidFill>
                <a:latin typeface="Helvetica" panose="020B0604020202020204" pitchFamily="34" charset="0"/>
                <a:ea typeface="Helvetica Neue"/>
                <a:cs typeface="Helvetica" panose="020B0604020202020204" pitchFamily="34" charset="0"/>
                <a:sym typeface="Helvetica Neue"/>
              </a:rPr>
            </a:br>
            <a:r>
              <a:rPr lang="es-ES" sz="2400" dirty="0">
                <a:solidFill>
                  <a:schemeClr val="accent1"/>
                </a:solidFill>
                <a:latin typeface="Helvetica" panose="020B0604020202020204" pitchFamily="34" charset="0"/>
                <a:ea typeface="Helvetica Neue"/>
                <a:cs typeface="Helvetica" panose="020B0604020202020204" pitchFamily="34" charset="0"/>
                <a:sym typeface="Helvetica Neue"/>
              </a:rPr>
              <a:t>acaba de convertirse </a:t>
            </a:r>
            <a:br>
              <a:rPr lang="es-ES" sz="2400" dirty="0">
                <a:solidFill>
                  <a:schemeClr val="accent1"/>
                </a:solidFill>
                <a:latin typeface="Helvetica" panose="020B0604020202020204" pitchFamily="34" charset="0"/>
                <a:ea typeface="Helvetica Neue"/>
                <a:cs typeface="Helvetica" panose="020B0604020202020204" pitchFamily="34" charset="0"/>
                <a:sym typeface="Helvetica Neue"/>
              </a:rPr>
            </a:br>
            <a:r>
              <a:rPr lang="es-ES" sz="2400" dirty="0">
                <a:solidFill>
                  <a:schemeClr val="accent1"/>
                </a:solidFill>
                <a:latin typeface="Helvetica" panose="020B0604020202020204" pitchFamily="34" charset="0"/>
                <a:ea typeface="Helvetica Neue"/>
                <a:cs typeface="Helvetica" panose="020B0604020202020204" pitchFamily="34" charset="0"/>
                <a:sym typeface="Helvetica Neue"/>
              </a:rPr>
              <a:t>en proveedora de su empresa. </a:t>
            </a:r>
            <a:endParaRPr lang="en-US" sz="2400" dirty="0">
              <a:solidFill>
                <a:schemeClr val="accent1"/>
              </a:solidFill>
              <a:latin typeface="Helvetica" panose="020B0604020202020204" pitchFamily="34" charset="0"/>
              <a:cs typeface="Helvetica" panose="020B0604020202020204" pitchFamily="34" charset="0"/>
            </a:endParaRPr>
          </a:p>
        </p:txBody>
      </p:sp>
      <p:pic>
        <p:nvPicPr>
          <p:cNvPr id="11" name="Picture 10"/>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875765" y="1865739"/>
            <a:ext cx="723991" cy="723991"/>
          </a:xfrm>
          <a:prstGeom prst="rect">
            <a:avLst/>
          </a:prstGeom>
        </p:spPr>
      </p:pic>
      <p:sp>
        <p:nvSpPr>
          <p:cNvPr id="2" name="Rectangle 1">
            <a:extLst>
              <a:ext uri="{FF2B5EF4-FFF2-40B4-BE49-F238E27FC236}">
                <a16:creationId xmlns:a16="http://schemas.microsoft.com/office/drawing/2014/main" id="{D3D6288D-0537-4AF9-B6A5-C6B749EB257F}"/>
              </a:ext>
            </a:extLst>
          </p:cNvPr>
          <p:cNvSpPr/>
          <p:nvPr/>
        </p:nvSpPr>
        <p:spPr>
          <a:xfrm>
            <a:off x="3765875" y="80015"/>
            <a:ext cx="4660250" cy="830997"/>
          </a:xfrm>
          <a:prstGeom prst="rect">
            <a:avLst/>
          </a:prstGeom>
        </p:spPr>
        <p:txBody>
          <a:bodyPr wrap="none">
            <a:spAutoFit/>
          </a:bodyPr>
          <a:lstStyle/>
          <a:p>
            <a:pPr lvl="0" algn="ctr"/>
            <a:r>
              <a:rPr lang="es-ES" sz="2400" b="1" dirty="0">
                <a:solidFill>
                  <a:srgbClr val="AACFD0"/>
                </a:solidFill>
                <a:latin typeface="Helvetica Neue"/>
                <a:ea typeface="Helvetica Neue"/>
                <a:cs typeface="Helvetica Neue"/>
                <a:sym typeface="Helvetica Neue"/>
              </a:rPr>
              <a:t>Capacitación sobre conflictos </a:t>
            </a:r>
            <a:br>
              <a:rPr lang="es-ES" sz="2400" b="1" dirty="0">
                <a:solidFill>
                  <a:srgbClr val="AACFD0"/>
                </a:solidFill>
                <a:latin typeface="Helvetica Neue"/>
                <a:ea typeface="Helvetica Neue"/>
                <a:cs typeface="Helvetica Neue"/>
                <a:sym typeface="Helvetica Neue"/>
              </a:rPr>
            </a:br>
            <a:r>
              <a:rPr lang="es-ES" sz="2400" b="1" dirty="0">
                <a:solidFill>
                  <a:srgbClr val="AACFD0"/>
                </a:solidFill>
                <a:latin typeface="Helvetica Neue"/>
                <a:ea typeface="Helvetica Neue"/>
                <a:cs typeface="Helvetica Neue"/>
                <a:sym typeface="Helvetica Neue"/>
              </a:rPr>
              <a:t>de interés</a:t>
            </a:r>
          </a:p>
        </p:txBody>
      </p:sp>
      <p:sp>
        <p:nvSpPr>
          <p:cNvPr id="7" name="Rectangle 6">
            <a:extLst>
              <a:ext uri="{FF2B5EF4-FFF2-40B4-BE49-F238E27FC236}">
                <a16:creationId xmlns:a16="http://schemas.microsoft.com/office/drawing/2014/main" id="{4BF53E77-CE0F-4691-B885-FB72E32C099C}"/>
              </a:ext>
            </a:extLst>
          </p:cNvPr>
          <p:cNvSpPr/>
          <p:nvPr/>
        </p:nvSpPr>
        <p:spPr>
          <a:xfrm>
            <a:off x="7875765" y="2821846"/>
            <a:ext cx="3353067" cy="14465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23308" rIns="0" bIns="23308" rtlCol="0" anchor="ctr"/>
          <a:lstStyle/>
          <a:p>
            <a:pPr lvl="0"/>
            <a:r>
              <a:rPr lang="es-ES" sz="2400" dirty="0">
                <a:solidFill>
                  <a:schemeClr val="accent1"/>
                </a:solidFill>
                <a:latin typeface="Arial Black" panose="020B0A04020102020204" pitchFamily="34" charset="0"/>
                <a:ea typeface="Helvetica Neue"/>
                <a:cs typeface="Helvetica" panose="020B0604020202020204" pitchFamily="34" charset="0"/>
                <a:sym typeface="Helvetica Neue"/>
              </a:rPr>
              <a:t>Mejor resultado</a:t>
            </a:r>
          </a:p>
          <a:p>
            <a:pPr defTabSz="1097140">
              <a:buSzPct val="100000"/>
            </a:pPr>
            <a:r>
              <a:rPr lang="es-ES" sz="2400" dirty="0">
                <a:solidFill>
                  <a:schemeClr val="accent1"/>
                </a:solidFill>
                <a:latin typeface="Helvetica" panose="020B0604020202020204" pitchFamily="34" charset="0"/>
                <a:ea typeface="Helvetica Neue"/>
                <a:cs typeface="Helvetica" panose="020B0604020202020204" pitchFamily="34" charset="0"/>
                <a:sym typeface="Helvetica Neue"/>
              </a:rPr>
              <a:t>El empleado debe revelar la inversión </a:t>
            </a:r>
            <a:br>
              <a:rPr lang="es-ES" sz="2400" dirty="0">
                <a:solidFill>
                  <a:schemeClr val="accent1"/>
                </a:solidFill>
                <a:latin typeface="Helvetica" panose="020B0604020202020204" pitchFamily="34" charset="0"/>
                <a:ea typeface="Helvetica Neue"/>
                <a:cs typeface="Helvetica" panose="020B0604020202020204" pitchFamily="34" charset="0"/>
                <a:sym typeface="Helvetica Neue"/>
              </a:rPr>
            </a:br>
            <a:r>
              <a:rPr lang="es-ES" sz="2400" dirty="0">
                <a:solidFill>
                  <a:schemeClr val="accent1"/>
                </a:solidFill>
                <a:latin typeface="Helvetica" panose="020B0604020202020204" pitchFamily="34" charset="0"/>
                <a:ea typeface="Helvetica Neue"/>
                <a:cs typeface="Helvetica" panose="020B0604020202020204" pitchFamily="34" charset="0"/>
                <a:sym typeface="Helvetica Neue"/>
              </a:rPr>
              <a:t>y solicitar la aprobación de esta relación. </a:t>
            </a:r>
          </a:p>
        </p:txBody>
      </p:sp>
      <p:pic>
        <p:nvPicPr>
          <p:cNvPr id="8" name="Graphic 7" descr="Ayuda">
            <a:extLst>
              <a:ext uri="{FF2B5EF4-FFF2-40B4-BE49-F238E27FC236}">
                <a16:creationId xmlns:a16="http://schemas.microsoft.com/office/drawing/2014/main" id="{14D784DC-32CF-4A74-AC97-CFA0860790F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75739" y="1818138"/>
            <a:ext cx="819195" cy="819195"/>
          </a:xfrm>
          <a:prstGeom prst="rect">
            <a:avLst/>
          </a:prstGeom>
        </p:spPr>
      </p:pic>
    </p:spTree>
    <p:custDataLst>
      <p:tags r:id="rId1"/>
    </p:custDataLst>
    <p:extLst>
      <p:ext uri="{BB962C8B-B14F-4D97-AF65-F5344CB8AC3E}">
        <p14:creationId xmlns:p14="http://schemas.microsoft.com/office/powerpoint/2010/main" val="2537239000"/>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6" name="Google Shape;216;p28"/>
          <p:cNvSpPr txBox="1"/>
          <p:nvPr/>
        </p:nvSpPr>
        <p:spPr>
          <a:xfrm>
            <a:off x="52050" y="1967238"/>
            <a:ext cx="11996400" cy="3115200"/>
          </a:xfrm>
          <a:prstGeom prst="rect">
            <a:avLst/>
          </a:prstGeom>
          <a:noFill/>
          <a:ln>
            <a:noFill/>
          </a:ln>
        </p:spPr>
        <p:txBody>
          <a:bodyPr spcFirstLastPara="1" wrap="square" lIns="91425" tIns="91425" rIns="91425" bIns="91425" anchor="t" anchorCtr="0">
            <a:noAutofit/>
          </a:bodyPr>
          <a:lstStyle/>
          <a:p>
            <a:pPr marL="571500" lvl="0" indent="-342900" algn="l" rtl="0">
              <a:lnSpc>
                <a:spcPct val="115000"/>
              </a:lnSpc>
              <a:spcBef>
                <a:spcPts val="0"/>
              </a:spcBef>
              <a:spcAft>
                <a:spcPts val="0"/>
              </a:spcAft>
              <a:buSzPct val="150000"/>
              <a:buFont typeface="Arial" panose="020B0604020202020204" pitchFamily="34" charset="0"/>
              <a:buChar char="•"/>
            </a:pPr>
            <a:r>
              <a:rPr lang="es-ES" sz="2400" u="sng" dirty="0">
                <a:solidFill>
                  <a:schemeClr val="dk1"/>
                </a:solidFill>
                <a:latin typeface="Helvetica" panose="020B0604020202020204" pitchFamily="34" charset="0"/>
                <a:ea typeface="Helvetica Neue"/>
                <a:cs typeface="Helvetica" panose="020B0604020202020204" pitchFamily="34" charset="0"/>
                <a:sym typeface="Helvetica Neue"/>
              </a:rPr>
              <a:t>Revele</a:t>
            </a:r>
            <a:r>
              <a:rPr lang="es-ES" sz="2400" dirty="0">
                <a:solidFill>
                  <a:schemeClr val="dk1"/>
                </a:solidFill>
                <a:latin typeface="Helvetica" panose="020B0604020202020204" pitchFamily="34" charset="0"/>
                <a:ea typeface="Helvetica Neue"/>
                <a:cs typeface="Helvetica" panose="020B0604020202020204" pitchFamily="34" charset="0"/>
                <a:sym typeface="Helvetica Neue"/>
              </a:rPr>
              <a:t> todas las </a:t>
            </a:r>
            <a:r>
              <a:rPr lang="es-ES" sz="2400" u="sng" dirty="0">
                <a:solidFill>
                  <a:schemeClr val="dk1"/>
                </a:solidFill>
                <a:latin typeface="Helvetica" panose="020B0604020202020204" pitchFamily="34" charset="0"/>
                <a:ea typeface="Helvetica Neue"/>
                <a:cs typeface="Helvetica" panose="020B0604020202020204" pitchFamily="34" charset="0"/>
                <a:sym typeface="Helvetica Neue"/>
              </a:rPr>
              <a:t>relaciones familiares cercanas </a:t>
            </a:r>
            <a:r>
              <a:rPr lang="es-ES" sz="2400" dirty="0">
                <a:solidFill>
                  <a:schemeClr val="dk1"/>
                </a:solidFill>
                <a:latin typeface="Helvetica" panose="020B0604020202020204" pitchFamily="34" charset="0"/>
                <a:ea typeface="Helvetica Neue"/>
                <a:cs typeface="Helvetica" panose="020B0604020202020204" pitchFamily="34" charset="0"/>
                <a:sym typeface="Helvetica Neue"/>
              </a:rPr>
              <a:t>(p. ej., padres, cónyuge, hijos </a:t>
            </a:r>
            <a:br>
              <a:rPr lang="es-ES" sz="2400" dirty="0">
                <a:solidFill>
                  <a:schemeClr val="dk1"/>
                </a:solidFill>
                <a:latin typeface="Helvetica" panose="020B0604020202020204" pitchFamily="34" charset="0"/>
                <a:ea typeface="Helvetica Neue"/>
                <a:cs typeface="Helvetica" panose="020B0604020202020204" pitchFamily="34" charset="0"/>
                <a:sym typeface="Helvetica Neue"/>
              </a:rPr>
            </a:br>
            <a:r>
              <a:rPr lang="es-ES" sz="2400" dirty="0">
                <a:solidFill>
                  <a:schemeClr val="dk1"/>
                </a:solidFill>
                <a:latin typeface="Helvetica" panose="020B0604020202020204" pitchFamily="34" charset="0"/>
                <a:ea typeface="Helvetica Neue"/>
                <a:cs typeface="Helvetica" panose="020B0604020202020204" pitchFamily="34" charset="0"/>
                <a:sym typeface="Helvetica Neue"/>
              </a:rPr>
              <a:t>y otros familiares directos) con proveedores, subdistribuidores/subagentes, competidores, clientes o socios comerciales.</a:t>
            </a:r>
            <a:endParaRPr sz="2400" dirty="0">
              <a:solidFill>
                <a:schemeClr val="dk1"/>
              </a:solidFill>
              <a:latin typeface="Helvetica" panose="020B0604020202020204" pitchFamily="34" charset="0"/>
              <a:ea typeface="Helvetica Neue"/>
              <a:cs typeface="Helvetica" panose="020B0604020202020204" pitchFamily="34" charset="0"/>
              <a:sym typeface="Helvetica Neue"/>
            </a:endParaRPr>
          </a:p>
          <a:p>
            <a:pPr marL="571500" lvl="0" indent="-342900" algn="l" rtl="0">
              <a:lnSpc>
                <a:spcPct val="115000"/>
              </a:lnSpc>
              <a:spcBef>
                <a:spcPts val="0"/>
              </a:spcBef>
              <a:spcAft>
                <a:spcPts val="0"/>
              </a:spcAft>
              <a:buSzPct val="150000"/>
              <a:buFont typeface="Arial" panose="020B0604020202020204" pitchFamily="34" charset="0"/>
              <a:buChar char="•"/>
            </a:pPr>
            <a:r>
              <a:rPr lang="es-ES" sz="2400" u="sng" dirty="0">
                <a:solidFill>
                  <a:schemeClr val="dk1"/>
                </a:solidFill>
                <a:latin typeface="Helvetica" panose="020B0604020202020204" pitchFamily="34" charset="0"/>
                <a:ea typeface="Helvetica Neue"/>
                <a:cs typeface="Helvetica" panose="020B0604020202020204" pitchFamily="34" charset="0"/>
                <a:sym typeface="Helvetica Neue"/>
              </a:rPr>
              <a:t>Revele</a:t>
            </a:r>
            <a:r>
              <a:rPr lang="es-ES" sz="2400" dirty="0">
                <a:solidFill>
                  <a:schemeClr val="dk1"/>
                </a:solidFill>
                <a:latin typeface="Helvetica" panose="020B0604020202020204" pitchFamily="34" charset="0"/>
                <a:ea typeface="Helvetica Neue"/>
                <a:cs typeface="Helvetica" panose="020B0604020202020204" pitchFamily="34" charset="0"/>
                <a:sym typeface="Helvetica Neue"/>
              </a:rPr>
              <a:t> todas las </a:t>
            </a:r>
            <a:r>
              <a:rPr lang="es-ES" sz="2400" u="sng" dirty="0">
                <a:solidFill>
                  <a:schemeClr val="dk1"/>
                </a:solidFill>
                <a:latin typeface="Helvetica" panose="020B0604020202020204" pitchFamily="34" charset="0"/>
                <a:ea typeface="Helvetica Neue"/>
                <a:cs typeface="Helvetica" panose="020B0604020202020204" pitchFamily="34" charset="0"/>
                <a:sym typeface="Helvetica Neue"/>
              </a:rPr>
              <a:t>relaciones familiares cercanas</a:t>
            </a:r>
            <a:r>
              <a:rPr lang="es-ES" sz="2400" dirty="0">
                <a:solidFill>
                  <a:schemeClr val="dk1"/>
                </a:solidFill>
                <a:latin typeface="Helvetica" panose="020B0604020202020204" pitchFamily="34" charset="0"/>
                <a:ea typeface="Helvetica Neue"/>
                <a:cs typeface="Helvetica" panose="020B0604020202020204" pitchFamily="34" charset="0"/>
                <a:sym typeface="Helvetica Neue"/>
              </a:rPr>
              <a:t> o las relaciones financieras </a:t>
            </a:r>
            <a:r>
              <a:rPr lang="es-ES" sz="2400" u="sng" dirty="0">
                <a:solidFill>
                  <a:schemeClr val="dk1"/>
                </a:solidFill>
                <a:latin typeface="Helvetica" panose="020B0604020202020204" pitchFamily="34" charset="0"/>
                <a:ea typeface="Helvetica Neue"/>
                <a:cs typeface="Helvetica" panose="020B0604020202020204" pitchFamily="34" charset="0"/>
                <a:sym typeface="Helvetica Neue"/>
              </a:rPr>
              <a:t>con</a:t>
            </a:r>
            <a:r>
              <a:rPr lang="es-ES" sz="2400" dirty="0">
                <a:solidFill>
                  <a:schemeClr val="dk1"/>
                </a:solidFill>
                <a:latin typeface="Helvetica" panose="020B0604020202020204" pitchFamily="34" charset="0"/>
                <a:ea typeface="Helvetica Neue"/>
                <a:cs typeface="Helvetica" panose="020B0604020202020204" pitchFamily="34" charset="0"/>
                <a:sym typeface="Helvetica Neue"/>
              </a:rPr>
              <a:t> funcionarios públicos nacionales o extranjeros, incluidos profesionales de la salud.</a:t>
            </a:r>
            <a:endParaRPr sz="2400" dirty="0">
              <a:solidFill>
                <a:schemeClr val="dk1"/>
              </a:solidFill>
              <a:latin typeface="Helvetica" panose="020B0604020202020204" pitchFamily="34" charset="0"/>
              <a:ea typeface="Helvetica Neue"/>
              <a:cs typeface="Helvetica" panose="020B0604020202020204" pitchFamily="34" charset="0"/>
              <a:sym typeface="Helvetica Neue"/>
            </a:endParaRPr>
          </a:p>
        </p:txBody>
      </p:sp>
      <p:sp>
        <p:nvSpPr>
          <p:cNvPr id="217" name="Google Shape;217;p28"/>
          <p:cNvSpPr txBox="1"/>
          <p:nvPr/>
        </p:nvSpPr>
        <p:spPr>
          <a:xfrm>
            <a:off x="1610250" y="989538"/>
            <a:ext cx="8971500" cy="977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600"/>
              </a:spcAft>
              <a:buClr>
                <a:schemeClr val="dk1"/>
              </a:buClr>
              <a:buSzPts val="1100"/>
              <a:buFont typeface="Arial"/>
              <a:buNone/>
            </a:pPr>
            <a:r>
              <a:rPr lang="es-ES" sz="2400" b="1" dirty="0">
                <a:solidFill>
                  <a:srgbClr val="5C9FA1"/>
                </a:solidFill>
                <a:latin typeface="Helvetica" panose="020B0604020202020204" pitchFamily="34" charset="0"/>
                <a:ea typeface="Helvetica Neue"/>
                <a:cs typeface="Helvetica" panose="020B0604020202020204" pitchFamily="34" charset="0"/>
                <a:sym typeface="Helvetica Neue"/>
              </a:rPr>
              <a:t>RELACIONES</a:t>
            </a:r>
            <a:r>
              <a:rPr lang="es-ES" sz="2400" b="1" dirty="0">
                <a:solidFill>
                  <a:srgbClr val="5C9FA1"/>
                </a:solidFill>
                <a:latin typeface="Helvetica Neue"/>
                <a:ea typeface="Helvetica Neue"/>
                <a:cs typeface="Helvetica Neue"/>
                <a:sym typeface="Helvetica Neue"/>
              </a:rPr>
              <a:t> PERSONALES</a:t>
            </a:r>
            <a:endParaRPr sz="2400" dirty="0">
              <a:latin typeface="Helvetica Neue"/>
              <a:ea typeface="Helvetica Neue"/>
              <a:cs typeface="Helvetica Neue"/>
              <a:sym typeface="Helvetica Neue"/>
            </a:endParaRPr>
          </a:p>
        </p:txBody>
      </p:sp>
      <p:sp>
        <p:nvSpPr>
          <p:cNvPr id="10" name="Google Shape;167;p25"/>
          <p:cNvSpPr txBox="1"/>
          <p:nvPr/>
        </p:nvSpPr>
        <p:spPr>
          <a:xfrm>
            <a:off x="2719800" y="122609"/>
            <a:ext cx="67524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400" b="1" dirty="0">
                <a:solidFill>
                  <a:srgbClr val="AACFD0"/>
                </a:solidFill>
                <a:latin typeface="Helvetica Neue"/>
                <a:ea typeface="Helvetica Neue"/>
                <a:cs typeface="Helvetica Neue"/>
                <a:sym typeface="Helvetica Neue"/>
              </a:rPr>
              <a:t>Capacitación sobre conflictos </a:t>
            </a:r>
            <a:br>
              <a:rPr lang="es-ES" sz="2400" b="1" dirty="0">
                <a:solidFill>
                  <a:srgbClr val="AACFD0"/>
                </a:solidFill>
                <a:latin typeface="Helvetica Neue"/>
                <a:ea typeface="Helvetica Neue"/>
                <a:cs typeface="Helvetica Neue"/>
                <a:sym typeface="Helvetica Neue"/>
              </a:rPr>
            </a:br>
            <a:r>
              <a:rPr lang="es-ES" sz="2400" b="1" dirty="0">
                <a:solidFill>
                  <a:srgbClr val="AACFD0"/>
                </a:solidFill>
                <a:latin typeface="Helvetica Neue"/>
                <a:ea typeface="Helvetica Neue"/>
                <a:cs typeface="Helvetica Neue"/>
                <a:sym typeface="Helvetica Neue"/>
              </a:rPr>
              <a:t>de interés</a:t>
            </a:r>
            <a:endParaRPr sz="2400" b="1" dirty="0">
              <a:solidFill>
                <a:srgbClr val="AACFD0"/>
              </a:solidFill>
              <a:latin typeface="Helvetica Neue"/>
              <a:ea typeface="Helvetica Neue"/>
              <a:cs typeface="Helvetica Neue"/>
              <a:sym typeface="Helvetica Neue"/>
            </a:endParaRPr>
          </a:p>
        </p:txBody>
      </p:sp>
    </p:spTree>
    <p:custDataLst>
      <p:tags r:id="rId1"/>
    </p:custDataLst>
    <p:extLst>
      <p:ext uri="{BB962C8B-B14F-4D97-AF65-F5344CB8AC3E}">
        <p14:creationId xmlns:p14="http://schemas.microsoft.com/office/powerpoint/2010/main" val="767811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CB2D4E-81CB-4210-A507-BDF5D5569933}"/>
              </a:ext>
            </a:extLst>
          </p:cNvPr>
          <p:cNvSpPr txBox="1"/>
          <p:nvPr/>
        </p:nvSpPr>
        <p:spPr>
          <a:xfrm>
            <a:off x="1048515" y="2796071"/>
            <a:ext cx="2225259" cy="1569660"/>
          </a:xfrm>
          <a:prstGeom prst="rect">
            <a:avLst/>
          </a:prstGeom>
          <a:noFill/>
        </p:spPr>
        <p:txBody>
          <a:bodyPr wrap="square" rtlCol="0">
            <a:spAutoFit/>
          </a:bodyPr>
          <a:lstStyle/>
          <a:p>
            <a:r>
              <a:rPr lang="es-ES" sz="3200" b="1" dirty="0">
                <a:solidFill>
                  <a:schemeClr val="accent5">
                    <a:lumMod val="75000"/>
                  </a:schemeClr>
                </a:solidFill>
                <a:latin typeface="Helvetica" panose="020B0604020202020204" pitchFamily="34" charset="0"/>
                <a:cs typeface="Helvetica" panose="020B0604020202020204" pitchFamily="34" charset="0"/>
              </a:rPr>
              <a:t>¿QUÉ HARÍA?</a:t>
            </a:r>
          </a:p>
        </p:txBody>
      </p:sp>
      <p:sp>
        <p:nvSpPr>
          <p:cNvPr id="4" name="Rectangle 3"/>
          <p:cNvSpPr/>
          <p:nvPr/>
        </p:nvSpPr>
        <p:spPr>
          <a:xfrm>
            <a:off x="3301091" y="3002083"/>
            <a:ext cx="4191388" cy="14465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23308" rIns="0" bIns="23308" rtlCol="0" anchor="ctr"/>
          <a:lstStyle/>
          <a:p>
            <a:pPr lvl="0"/>
            <a:r>
              <a:rPr lang="es-ES" sz="2400" dirty="0">
                <a:solidFill>
                  <a:schemeClr val="accent1"/>
                </a:solidFill>
                <a:latin typeface="Arial Black" panose="020B0A04020102020204" pitchFamily="34" charset="0"/>
                <a:ea typeface="Helvetica Neue"/>
                <a:cs typeface="Helvetica" panose="020B0604020202020204" pitchFamily="34" charset="0"/>
                <a:sym typeface="Helvetica Neue"/>
              </a:rPr>
              <a:t>Situación</a:t>
            </a:r>
          </a:p>
          <a:p>
            <a:pPr lvl="0"/>
            <a:r>
              <a:rPr lang="es-ES" sz="2400" dirty="0">
                <a:solidFill>
                  <a:schemeClr val="accent1"/>
                </a:solidFill>
                <a:latin typeface="Helvetica" panose="020B0604020202020204" pitchFamily="34" charset="0"/>
                <a:ea typeface="Helvetica Neue"/>
                <a:cs typeface="Helvetica" panose="020B0604020202020204" pitchFamily="34" charset="0"/>
                <a:sym typeface="Helvetica Neue"/>
              </a:rPr>
              <a:t>El o la esposa de un(a) empleado/a fue recientemente nombrado/a gerente de ventas de un competidor directo.</a:t>
            </a:r>
          </a:p>
        </p:txBody>
      </p:sp>
      <p:pic>
        <p:nvPicPr>
          <p:cNvPr id="11" name="Picture 10"/>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875765" y="1865739"/>
            <a:ext cx="723991" cy="723991"/>
          </a:xfrm>
          <a:prstGeom prst="rect">
            <a:avLst/>
          </a:prstGeom>
        </p:spPr>
      </p:pic>
      <p:sp>
        <p:nvSpPr>
          <p:cNvPr id="2" name="Rectangle 1">
            <a:extLst>
              <a:ext uri="{FF2B5EF4-FFF2-40B4-BE49-F238E27FC236}">
                <a16:creationId xmlns:a16="http://schemas.microsoft.com/office/drawing/2014/main" id="{D3D6288D-0537-4AF9-B6A5-C6B749EB257F}"/>
              </a:ext>
            </a:extLst>
          </p:cNvPr>
          <p:cNvSpPr/>
          <p:nvPr/>
        </p:nvSpPr>
        <p:spPr>
          <a:xfrm>
            <a:off x="3765875" y="80015"/>
            <a:ext cx="4660250" cy="830997"/>
          </a:xfrm>
          <a:prstGeom prst="rect">
            <a:avLst/>
          </a:prstGeom>
        </p:spPr>
        <p:txBody>
          <a:bodyPr wrap="none">
            <a:spAutoFit/>
          </a:bodyPr>
          <a:lstStyle/>
          <a:p>
            <a:pPr lvl="0" algn="ctr"/>
            <a:r>
              <a:rPr lang="es-ES" sz="2400" b="1" dirty="0">
                <a:solidFill>
                  <a:srgbClr val="AACFD0"/>
                </a:solidFill>
                <a:latin typeface="Helvetica Neue"/>
                <a:ea typeface="Helvetica Neue"/>
                <a:cs typeface="Helvetica Neue"/>
                <a:sym typeface="Helvetica Neue"/>
              </a:rPr>
              <a:t>Capacitación sobre conflictos </a:t>
            </a:r>
            <a:br>
              <a:rPr lang="es-ES" sz="2400" b="1" dirty="0">
                <a:solidFill>
                  <a:srgbClr val="AACFD0"/>
                </a:solidFill>
                <a:latin typeface="Helvetica Neue"/>
                <a:ea typeface="Helvetica Neue"/>
                <a:cs typeface="Helvetica Neue"/>
                <a:sym typeface="Helvetica Neue"/>
              </a:rPr>
            </a:br>
            <a:r>
              <a:rPr lang="es-ES" sz="2400" b="1" dirty="0">
                <a:solidFill>
                  <a:srgbClr val="AACFD0"/>
                </a:solidFill>
                <a:latin typeface="Helvetica Neue"/>
                <a:ea typeface="Helvetica Neue"/>
                <a:cs typeface="Helvetica Neue"/>
                <a:sym typeface="Helvetica Neue"/>
              </a:rPr>
              <a:t>de interés</a:t>
            </a:r>
          </a:p>
        </p:txBody>
      </p:sp>
      <p:sp>
        <p:nvSpPr>
          <p:cNvPr id="7" name="Rectangle 6">
            <a:extLst>
              <a:ext uri="{FF2B5EF4-FFF2-40B4-BE49-F238E27FC236}">
                <a16:creationId xmlns:a16="http://schemas.microsoft.com/office/drawing/2014/main" id="{4BF53E77-CE0F-4691-B885-FB72E32C099C}"/>
              </a:ext>
            </a:extLst>
          </p:cNvPr>
          <p:cNvSpPr/>
          <p:nvPr/>
        </p:nvSpPr>
        <p:spPr>
          <a:xfrm>
            <a:off x="7875765" y="2821846"/>
            <a:ext cx="3353067" cy="14465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23308" rIns="0" bIns="23308" rtlCol="0" anchor="ctr"/>
          <a:lstStyle/>
          <a:p>
            <a:pPr lvl="0"/>
            <a:r>
              <a:rPr lang="es-ES" sz="2400" dirty="0">
                <a:solidFill>
                  <a:schemeClr val="accent1"/>
                </a:solidFill>
                <a:latin typeface="Arial Black" panose="020B0A04020102020204" pitchFamily="34" charset="0"/>
                <a:ea typeface="Helvetica Neue"/>
                <a:cs typeface="Helvetica" panose="020B0604020202020204" pitchFamily="34" charset="0"/>
                <a:sym typeface="Helvetica Neue"/>
              </a:rPr>
              <a:t>Mejor resultado</a:t>
            </a:r>
          </a:p>
          <a:p>
            <a:pPr defTabSz="1097140">
              <a:buSzPct val="100000"/>
            </a:pPr>
            <a:r>
              <a:rPr lang="es-ES" sz="2400" dirty="0">
                <a:solidFill>
                  <a:schemeClr val="accent1"/>
                </a:solidFill>
                <a:latin typeface="Helvetica" panose="020B0604020202020204" pitchFamily="34" charset="0"/>
                <a:ea typeface="Helvetica Neue"/>
                <a:cs typeface="Helvetica" panose="020B0604020202020204" pitchFamily="34" charset="0"/>
                <a:sym typeface="Helvetica Neue"/>
              </a:rPr>
              <a:t>El empleado debe revelar esta relación </a:t>
            </a:r>
            <a:br>
              <a:rPr lang="es-ES" sz="2400" dirty="0">
                <a:solidFill>
                  <a:schemeClr val="accent1"/>
                </a:solidFill>
                <a:latin typeface="Helvetica" panose="020B0604020202020204" pitchFamily="34" charset="0"/>
                <a:ea typeface="Helvetica Neue"/>
                <a:cs typeface="Helvetica" panose="020B0604020202020204" pitchFamily="34" charset="0"/>
                <a:sym typeface="Helvetica Neue"/>
              </a:rPr>
            </a:br>
            <a:r>
              <a:rPr lang="es-ES" sz="2400" dirty="0">
                <a:solidFill>
                  <a:schemeClr val="accent1"/>
                </a:solidFill>
                <a:latin typeface="Helvetica" panose="020B0604020202020204" pitchFamily="34" charset="0"/>
                <a:ea typeface="Helvetica Neue"/>
                <a:cs typeface="Helvetica" panose="020B0604020202020204" pitchFamily="34" charset="0"/>
                <a:sym typeface="Helvetica Neue"/>
              </a:rPr>
              <a:t>a la empresa.</a:t>
            </a:r>
          </a:p>
        </p:txBody>
      </p:sp>
      <p:pic>
        <p:nvPicPr>
          <p:cNvPr id="8" name="Graphic 7" descr="Ayuda">
            <a:extLst>
              <a:ext uri="{FF2B5EF4-FFF2-40B4-BE49-F238E27FC236}">
                <a16:creationId xmlns:a16="http://schemas.microsoft.com/office/drawing/2014/main" id="{14D784DC-32CF-4A74-AC97-CFA0860790F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75739" y="1818138"/>
            <a:ext cx="819195" cy="819195"/>
          </a:xfrm>
          <a:prstGeom prst="rect">
            <a:avLst/>
          </a:prstGeom>
        </p:spPr>
      </p:pic>
    </p:spTree>
    <p:custDataLst>
      <p:tags r:id="rId1"/>
    </p:custDataLst>
    <p:extLst>
      <p:ext uri="{BB962C8B-B14F-4D97-AF65-F5344CB8AC3E}">
        <p14:creationId xmlns:p14="http://schemas.microsoft.com/office/powerpoint/2010/main" val="3288231"/>
      </p:ext>
    </p:extLst>
  </p:cSld>
  <p:clrMapOvr>
    <a:masterClrMapping/>
  </p:clrMapOvr>
  <p:transition spd="med">
    <p:pull/>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000000"/>
      </a:dk1>
      <a:lt1>
        <a:srgbClr val="FFFFFF"/>
      </a:lt1>
      <a:dk2>
        <a:srgbClr val="242852"/>
      </a:dk2>
      <a:lt2>
        <a:srgbClr val="ACCBF9"/>
      </a:lt2>
      <a:accent1>
        <a:srgbClr val="34495E"/>
      </a:accent1>
      <a:accent2>
        <a:srgbClr val="629DD1"/>
      </a:accent2>
      <a:accent3>
        <a:srgbClr val="297FD5"/>
      </a:accent3>
      <a:accent4>
        <a:srgbClr val="7F8FA9"/>
      </a:accent4>
      <a:accent5>
        <a:srgbClr val="AACFCF"/>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17a1e4b-72df-449d-84f0-0965c6302828">
      <Value>Spanish (Latin America)-ES(LA)</Value>
    </Languag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91F6886C957ED4EACAEE20D2BEA442D" ma:contentTypeVersion="13" ma:contentTypeDescription="Create a new document." ma:contentTypeScope="" ma:versionID="42d10814b68912c56c074ec098fc695b">
  <xsd:schema xmlns:xsd="http://www.w3.org/2001/XMLSchema" xmlns:xs="http://www.w3.org/2001/XMLSchema" xmlns:p="http://schemas.microsoft.com/office/2006/metadata/properties" xmlns:ns2="417a1e4b-72df-449d-84f0-0965c6302828" xmlns:ns3="b79241f8-c8fe-441b-bad5-56514653fd5b" targetNamespace="http://schemas.microsoft.com/office/2006/metadata/properties" ma:root="true" ma:fieldsID="b8285a6caca785a8d6769d5622f27b7c" ns2:_="" ns3:_="">
    <xsd:import namespace="417a1e4b-72df-449d-84f0-0965c6302828"/>
    <xsd:import namespace="b79241f8-c8fe-441b-bad5-56514653fd5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Language"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7a1e4b-72df-449d-84f0-0965c63028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Language" ma:index="15" nillable="true" ma:displayName="Language" ma:format="Dropdown" ma:internalName="Language">
      <xsd:complexType>
        <xsd:complexContent>
          <xsd:extension base="dms:MultiChoice">
            <xsd:sequence>
              <xsd:element name="Value" maxOccurs="unbounded" minOccurs="0" nillable="true">
                <xsd:simpleType>
                  <xsd:restriction base="dms:Choice">
                    <xsd:enumeration value="Arabic-AR"/>
                    <xsd:enumeration value="Czech-CS(CZ)"/>
                    <xsd:enumeration value="Chinese-ZH(CH)"/>
                    <xsd:enumeration value="Chinese-ZH(TW)"/>
                    <xsd:enumeration value="English"/>
                    <xsd:enumeration value="Farsi-FA"/>
                    <xsd:enumeration value="French-FR"/>
                    <xsd:enumeration value="German-DE"/>
                    <xsd:enumeration value="Greek-EL"/>
                    <xsd:enumeration value="Hebrew-HE"/>
                    <xsd:enumeration value="Hungarian-HU"/>
                    <xsd:enumeration value="Italian-IT"/>
                    <xsd:enumeration value="Japanese-JA"/>
                    <xsd:enumeration value="Korean-KO"/>
                    <xsd:enumeration value="Polish-PL"/>
                    <xsd:enumeration value="Portuguese (Brazil)- PT(BR)"/>
                    <xsd:enumeration value="Spanish (Latin America)-ES(LA)"/>
                    <xsd:enumeration value="Russian-RU"/>
                    <xsd:enumeration value="Thai-TH"/>
                    <xsd:enumeration value="Turkish-TR"/>
                    <xsd:enumeration value="Vietnamese-VT"/>
                  </xsd:restriction>
                </xsd:simpleType>
              </xsd:element>
            </xsd:sequence>
          </xsd:extension>
        </xsd:complexContent>
      </xsd:complex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79241f8-c8fe-441b-bad5-56514653fd5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40F1D9-6BDA-4661-B7EE-9BEB468139EC}">
  <ds:schemaRefs>
    <ds:schemaRef ds:uri="aa124cef-80ee-4fcd-bafd-5e68c15586a5"/>
    <ds:schemaRef ds:uri="http://purl.org/dc/elements/1.1/"/>
    <ds:schemaRef ds:uri="http://schemas.openxmlformats.org/package/2006/metadata/core-properties"/>
    <ds:schemaRef ds:uri="http://purl.org/dc/dcmitype/"/>
    <ds:schemaRef ds:uri="http://schemas.microsoft.com/office/infopath/2007/PartnerControls"/>
    <ds:schemaRef ds:uri="http://purl.org/dc/terms/"/>
    <ds:schemaRef ds:uri="d3ed967d-d92a-4424-a53f-7c4da5d2a7ff"/>
    <ds:schemaRef ds:uri="http://schemas.microsoft.com/office/2006/documentManagement/typ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6858F4C-5822-4D72-BEB7-238115C204DD}">
  <ds:schemaRefs>
    <ds:schemaRef ds:uri="http://schemas.microsoft.com/sharepoint/v3/contenttype/forms"/>
  </ds:schemaRefs>
</ds:datastoreItem>
</file>

<file path=customXml/itemProps3.xml><?xml version="1.0" encoding="utf-8"?>
<ds:datastoreItem xmlns:ds="http://schemas.openxmlformats.org/officeDocument/2006/customXml" ds:itemID="{15744517-E151-424D-A97A-AFC5AD3230F1}"/>
</file>

<file path=docProps/app.xml><?xml version="1.0" encoding="utf-8"?>
<Properties xmlns="http://schemas.openxmlformats.org/officeDocument/2006/extended-properties" xmlns:vt="http://schemas.openxmlformats.org/officeDocument/2006/docPropsVTypes">
  <TotalTime>629</TotalTime>
  <Words>372</Words>
  <Application>Microsoft Office PowerPoint</Application>
  <PresentationFormat>Widescreen</PresentationFormat>
  <Paragraphs>68</Paragraphs>
  <Slides>7</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Georgia</vt:lpstr>
      <vt:lpstr>Arial Black</vt:lpstr>
      <vt:lpstr>Helvetica</vt:lpstr>
      <vt:lpstr>Cambria</vt:lpstr>
      <vt:lpstr>Wingdings</vt:lpstr>
      <vt:lpstr>Helvetica Neue</vt:lpstr>
      <vt:lpstr>Calibri</vt:lpstr>
      <vt:lpstr>Arial</vt:lpstr>
      <vt:lpstr>Office Theme</vt:lpstr>
      <vt:lpstr>PowerPoint Presentation</vt:lpstr>
      <vt:lpstr>PowerPoint Presentation</vt:lpstr>
      <vt:lpstr>PowerPoint Presentation</vt:lpstr>
      <vt:lpstr>INVERSIONES PERSONALES Y OTROS INTERESES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Akiyoshi</dc:creator>
  <cp:lastModifiedBy>Gurav, Vinayak</cp:lastModifiedBy>
  <cp:revision>64</cp:revision>
  <dcterms:modified xsi:type="dcterms:W3CDTF">2020-07-20T14:59:57Z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0x010100B91F6886C957ED4EACAEE20D2BEA442D</vt:lpwstr>
  </property>
  <property fmtid="{D5CDD505-2E9C-101B-9397-08002B2CF9AE}" pid="3" name="ArticulateGUID">
    <vt:lpwstr>F02CBC22-0FA5-4FF8-9F91-A7F49CB4E145</vt:lpwstr>
  </property>
  <property fmtid="{D5CDD505-2E9C-101B-9397-08002B2CF9AE}" pid="4" name="ArticulatePath">
    <vt:lpwstr>IC Resource Center - DRAFT Conflict of Interest Training 7.8.19</vt:lpwstr>
  </property>
</Properties>
</file>