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 id="2147483672" r:id="rId5"/>
  </p:sldMasterIdLst>
  <p:notesMasterIdLst>
    <p:notesMasterId r:id="rId16"/>
  </p:notesMasterIdLst>
  <p:sldIdLst>
    <p:sldId id="265" r:id="rId6"/>
    <p:sldId id="267" r:id="rId7"/>
    <p:sldId id="257" r:id="rId8"/>
    <p:sldId id="258" r:id="rId9"/>
    <p:sldId id="259" r:id="rId10"/>
    <p:sldId id="260" r:id="rId11"/>
    <p:sldId id="261" r:id="rId12"/>
    <p:sldId id="262" r:id="rId13"/>
    <p:sldId id="263" r:id="rId14"/>
    <p:sldId id="26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Helvetica Neue" panose="02000503000000020004" pitchFamily="2" charset="0"/>
      <p:regular r:id="rId23"/>
      <p:bold r:id="rId24"/>
      <p:italic r:id="rId25"/>
      <p:boldItalic r:id="rId26"/>
    </p:embeddedFont>
    <p:embeddedFont>
      <p:font typeface="Helvetica Neue Light" panose="02000403000000020004"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0" d="100"/>
          <a:sy n="110" d="100"/>
        </p:scale>
        <p:origin x="5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A56FD39A-B57A-41B5-951A-B888DF5773FB}"/>
    <pc:docChg chg="modSld">
      <pc:chgData name="Horrocks, Chris" userId="14412bd66e142db8" providerId="OrgId" clId="{A56FD39A-B57A-41B5-951A-B888DF5773FB}" dt="2019-09-02T16:18:56.819" v="23" actId="1076"/>
      <pc:docMkLst>
        <pc:docMk/>
      </pc:docMkLst>
      <pc:sldChg chg="modSp">
        <pc:chgData name="Horrocks, Chris" userId="14412bd66e142db8" providerId="OrgId" clId="{A56FD39A-B57A-41B5-951A-B888DF5773FB}" dt="2019-09-02T16:18:56.819" v="23" actId="1076"/>
        <pc:sldMkLst>
          <pc:docMk/>
          <pc:sldMk cId="0" sldId="261"/>
        </pc:sldMkLst>
        <pc:spChg chg="mod">
          <ac:chgData name="Horrocks, Chris" userId="14412bd66e142db8" providerId="OrgId" clId="{A56FD39A-B57A-41B5-951A-B888DF5773FB}" dt="2019-09-02T16:18:52.212" v="22" actId="14100"/>
          <ac:spMkLst>
            <pc:docMk/>
            <pc:sldMk cId="0" sldId="261"/>
            <ac:spMk id="305" creationId="{00000000-0000-0000-0000-000000000000}"/>
          </ac:spMkLst>
        </pc:spChg>
        <pc:spChg chg="mod">
          <ac:chgData name="Horrocks, Chris" userId="14412bd66e142db8" providerId="OrgId" clId="{A56FD39A-B57A-41B5-951A-B888DF5773FB}" dt="2019-09-02T16:18:56.819" v="23" actId="1076"/>
          <ac:spMkLst>
            <pc:docMk/>
            <pc:sldMk cId="0" sldId="261"/>
            <ac:spMk id="306" creationId="{00000000-0000-0000-0000-000000000000}"/>
          </ac:spMkLst>
        </pc:spChg>
      </pc:sldChg>
      <pc:sldChg chg="modSp">
        <pc:chgData name="Horrocks, Chris" userId="14412bd66e142db8" providerId="OrgId" clId="{A56FD39A-B57A-41B5-951A-B888DF5773FB}" dt="2019-09-02T16:18:29.609" v="8" actId="20577"/>
        <pc:sldMkLst>
          <pc:docMk/>
          <pc:sldMk cId="3342172861" sldId="265"/>
        </pc:sldMkLst>
        <pc:spChg chg="mod">
          <ac:chgData name="Horrocks, Chris" userId="14412bd66e142db8" providerId="OrgId" clId="{A56FD39A-B57A-41B5-951A-B888DF5773FB}" dt="2019-09-02T16:18:29.609" v="8" actId="20577"/>
          <ac:spMkLst>
            <pc:docMk/>
            <pc:sldMk cId="3342172861" sldId="265"/>
            <ac:spMk id="166" creationId="{00000000-0000-0000-0000-000000000000}"/>
          </ac:spMkLst>
        </pc:spChg>
      </pc:sldChg>
    </pc:docChg>
  </pc:docChgLst>
  <pc:docChgLst>
    <pc:chgData name="Horrocks, Chris" userId="14412bd66e142db8" providerId="OrgId" clId="{2DECBAEC-69FD-413C-B692-0B747AEB411C}"/>
  </pc:docChgLst>
  <pc:docChgLst>
    <pc:chgData name="Horrocks, Chris" userId="14412bd66e142db8" providerId="OrgId" clId="{8E286775-D743-469D-A987-E481C90BE726}"/>
    <pc:docChg chg="addSld delSld modSld">
      <pc:chgData name="Horrocks, Chris" userId="14412bd66e142db8" providerId="OrgId" clId="{8E286775-D743-469D-A987-E481C90BE726}" dt="2019-10-07T18:56:38.477" v="40" actId="2696"/>
      <pc:docMkLst>
        <pc:docMk/>
      </pc:docMkLst>
      <pc:sldChg chg="modSp add del">
        <pc:chgData name="Horrocks, Chris" userId="14412bd66e142db8" providerId="OrgId" clId="{8E286775-D743-469D-A987-E481C90BE726}" dt="2019-10-07T18:56:38.454" v="39" actId="2696"/>
        <pc:sldMkLst>
          <pc:docMk/>
          <pc:sldMk cId="0" sldId="266"/>
        </pc:sldMkLst>
        <pc:spChg chg="mod">
          <ac:chgData name="Horrocks, Chris" userId="14412bd66e142db8" providerId="OrgId" clId="{8E286775-D743-469D-A987-E481C90BE726}" dt="2019-10-07T18:55:16.291" v="34" actId="20577"/>
          <ac:spMkLst>
            <pc:docMk/>
            <pc:sldMk cId="0" sldId="266"/>
            <ac:spMk id="221" creationId="{00000000-0000-0000-0000-000000000000}"/>
          </ac:spMkLst>
        </pc:spChg>
      </pc:sldChg>
      <pc:sldChg chg="modSp">
        <pc:chgData name="Horrocks, Chris" userId="14412bd66e142db8" providerId="OrgId" clId="{8E286775-D743-469D-A987-E481C90BE726}" dt="2019-10-07T18:56:35.853" v="38" actId="1076"/>
        <pc:sldMkLst>
          <pc:docMk/>
          <pc:sldMk cId="1253967198" sldId="267"/>
        </pc:sldMkLst>
        <pc:spChg chg="mod">
          <ac:chgData name="Horrocks, Chris" userId="14412bd66e142db8" providerId="OrgId" clId="{8E286775-D743-469D-A987-E481C90BE726}" dt="2019-10-07T18:56:35.853" v="38" actId="1076"/>
          <ac:spMkLst>
            <pc:docMk/>
            <pc:sldMk cId="1253967198" sldId="267"/>
            <ac:spMk id="8" creationId="{00000000-0000-0000-0000-000000000000}"/>
          </ac:spMkLst>
        </pc:spChg>
      </pc:sldChg>
      <pc:sldChg chg="addSp delSp modSp add del">
        <pc:chgData name="Horrocks, Chris" userId="14412bd66e142db8" providerId="OrgId" clId="{8E286775-D743-469D-A987-E481C90BE726}" dt="2019-10-07T18:55:06.787" v="4" actId="2696"/>
        <pc:sldMkLst>
          <pc:docMk/>
          <pc:sldMk cId="2307372185" sldId="267"/>
        </pc:sldMkLst>
        <pc:spChg chg="add del mod">
          <ac:chgData name="Horrocks, Chris" userId="14412bd66e142db8" providerId="OrgId" clId="{8E286775-D743-469D-A987-E481C90BE726}" dt="2019-10-07T18:54:53.880" v="3"/>
          <ac:spMkLst>
            <pc:docMk/>
            <pc:sldMk cId="2307372185" sldId="267"/>
            <ac:spMk id="2" creationId="{B168299E-ED10-4087-99D0-A1585AAECF4B}"/>
          </ac:spMkLst>
        </pc:spChg>
        <pc:spChg chg="add del mod">
          <ac:chgData name="Horrocks, Chris" userId="14412bd66e142db8" providerId="OrgId" clId="{8E286775-D743-469D-A987-E481C90BE726}" dt="2019-10-07T18:54:53.880" v="3"/>
          <ac:spMkLst>
            <pc:docMk/>
            <pc:sldMk cId="2307372185" sldId="267"/>
            <ac:spMk id="3" creationId="{8A318A4A-9367-493B-82AE-F6CC1C79732E}"/>
          </ac:spMkLst>
        </pc:spChg>
        <pc:spChg chg="add mod">
          <ac:chgData name="Horrocks, Chris" userId="14412bd66e142db8" providerId="OrgId" clId="{8E286775-D743-469D-A987-E481C90BE726}" dt="2019-10-07T18:54:53.880" v="3"/>
          <ac:spMkLst>
            <pc:docMk/>
            <pc:sldMk cId="2307372185" sldId="267"/>
            <ac:spMk id="4" creationId="{A92DC074-C39C-4CF7-B826-DDC92B28B79E}"/>
          </ac:spMkLst>
        </pc:spChg>
        <pc:spChg chg="add mod">
          <ac:chgData name="Horrocks, Chris" userId="14412bd66e142db8" providerId="OrgId" clId="{8E286775-D743-469D-A987-E481C90BE726}" dt="2019-10-07T18:54:53.880" v="3"/>
          <ac:spMkLst>
            <pc:docMk/>
            <pc:sldMk cId="2307372185" sldId="267"/>
            <ac:spMk id="5" creationId="{48B8E340-6716-4E1E-86A1-EE61497D7643}"/>
          </ac:spMkLst>
        </pc:spChg>
      </pc:sldChg>
      <pc:sldMasterChg chg="delSldLayout">
        <pc:chgData name="Horrocks, Chris" userId="14412bd66e142db8" providerId="OrgId" clId="{8E286775-D743-469D-A987-E481C90BE726}" dt="2019-10-07T18:56:38.477" v="40" actId="2696"/>
        <pc:sldMasterMkLst>
          <pc:docMk/>
          <pc:sldMasterMk cId="0" sldId="2147483670"/>
        </pc:sldMasterMkLst>
        <pc:sldLayoutChg chg="del">
          <pc:chgData name="Horrocks, Chris" userId="14412bd66e142db8" providerId="OrgId" clId="{8E286775-D743-469D-A987-E481C90BE726}" dt="2019-10-07T18:56:38.477" v="40" actId="2696"/>
          <pc:sldLayoutMkLst>
            <pc:docMk/>
            <pc:sldMasterMk cId="0" sldId="2147483670"/>
            <pc:sldLayoutMk cId="2689057723" sldId="2147483671"/>
          </pc:sldLayoutMkLst>
        </pc:sldLayoutChg>
      </pc:sldMasterChg>
    </pc:docChg>
  </pc:docChgLst>
  <pc:docChgLst>
    <pc:chgData name="Horrocks, Chris" userId="14412bd66e142db8" providerId="OrgId" clId="{42C031BB-ADBC-4776-8A6A-F30553B707D8}"/>
    <pc:docChg chg="custSel modSld modMainMaster">
      <pc:chgData name="Horrocks, Chris" userId="14412bd66e142db8" providerId="OrgId" clId="{42C031BB-ADBC-4776-8A6A-F30553B707D8}" dt="2019-09-29T23:10:24.402" v="148" actId="14100"/>
      <pc:docMkLst>
        <pc:docMk/>
      </pc:docMkLst>
      <pc:sldChg chg="addSp delSp modSp">
        <pc:chgData name="Horrocks, Chris" userId="14412bd66e142db8" providerId="OrgId" clId="{42C031BB-ADBC-4776-8A6A-F30553B707D8}" dt="2019-09-29T23:05:41.576" v="100" actId="20577"/>
        <pc:sldMkLst>
          <pc:docMk/>
          <pc:sldMk cId="0" sldId="257"/>
        </pc:sldMkLst>
        <pc:spChg chg="add del mod">
          <ac:chgData name="Horrocks, Chris" userId="14412bd66e142db8" providerId="OrgId" clId="{42C031BB-ADBC-4776-8A6A-F30553B707D8}" dt="2019-09-29T22:59:40.952" v="33" actId="478"/>
          <ac:spMkLst>
            <pc:docMk/>
            <pc:sldMk cId="0" sldId="257"/>
            <ac:spMk id="32" creationId="{E06F405D-08F1-422A-8BDE-E08B3A2F9A2D}"/>
          </ac:spMkLst>
        </pc:spChg>
        <pc:spChg chg="mod">
          <ac:chgData name="Horrocks, Chris" userId="14412bd66e142db8" providerId="OrgId" clId="{42C031BB-ADBC-4776-8A6A-F30553B707D8}" dt="2019-09-29T23:05:41.576" v="100" actId="20577"/>
          <ac:spMkLst>
            <pc:docMk/>
            <pc:sldMk cId="0" sldId="257"/>
            <ac:spMk id="169" creationId="{00000000-0000-0000-0000-000000000000}"/>
          </ac:spMkLst>
        </pc:spChg>
        <pc:spChg chg="mod">
          <ac:chgData name="Horrocks, Chris" userId="14412bd66e142db8" providerId="OrgId" clId="{42C031BB-ADBC-4776-8A6A-F30553B707D8}" dt="2019-09-29T23:04:14.539" v="98" actId="20577"/>
          <ac:spMkLst>
            <pc:docMk/>
            <pc:sldMk cId="0" sldId="257"/>
            <ac:spMk id="170" creationId="{00000000-0000-0000-0000-000000000000}"/>
          </ac:spMkLst>
        </pc:spChg>
        <pc:spChg chg="mod">
          <ac:chgData name="Horrocks, Chris" userId="14412bd66e142db8" providerId="OrgId" clId="{42C031BB-ADBC-4776-8A6A-F30553B707D8}" dt="2019-09-29T23:04:16.872" v="99" actId="20577"/>
          <ac:spMkLst>
            <pc:docMk/>
            <pc:sldMk cId="0" sldId="257"/>
            <ac:spMk id="171" creationId="{00000000-0000-0000-0000-000000000000}"/>
          </ac:spMkLst>
        </pc:spChg>
        <pc:spChg chg="mod">
          <ac:chgData name="Horrocks, Chris" userId="14412bd66e142db8" providerId="OrgId" clId="{42C031BB-ADBC-4776-8A6A-F30553B707D8}" dt="2019-09-29T23:04:12.429" v="97" actId="20577"/>
          <ac:spMkLst>
            <pc:docMk/>
            <pc:sldMk cId="0" sldId="257"/>
            <ac:spMk id="172" creationId="{00000000-0000-0000-0000-000000000000}"/>
          </ac:spMkLst>
        </pc:spChg>
      </pc:sldChg>
      <pc:sldChg chg="modSp">
        <pc:chgData name="Horrocks, Chris" userId="14412bd66e142db8" providerId="OrgId" clId="{42C031BB-ADBC-4776-8A6A-F30553B707D8}" dt="2019-09-29T23:06:05.199" v="106" actId="20577"/>
        <pc:sldMkLst>
          <pc:docMk/>
          <pc:sldMk cId="0" sldId="258"/>
        </pc:sldMkLst>
        <pc:graphicFrameChg chg="mod">
          <ac:chgData name="Horrocks, Chris" userId="14412bd66e142db8" providerId="OrgId" clId="{42C031BB-ADBC-4776-8A6A-F30553B707D8}" dt="2019-09-29T23:06:05.199" v="106" actId="20577"/>
          <ac:graphicFrameMkLst>
            <pc:docMk/>
            <pc:sldMk cId="0" sldId="258"/>
            <ac:graphicFrameMk id="3" creationId="{00000000-0000-0000-0000-000000000000}"/>
          </ac:graphicFrameMkLst>
        </pc:graphicFrameChg>
      </pc:sldChg>
      <pc:sldChg chg="modSp">
        <pc:chgData name="Horrocks, Chris" userId="14412bd66e142db8" providerId="OrgId" clId="{42C031BB-ADBC-4776-8A6A-F30553B707D8}" dt="2019-09-29T23:09:08.502" v="138" actId="20577"/>
        <pc:sldMkLst>
          <pc:docMk/>
          <pc:sldMk cId="0" sldId="259"/>
        </pc:sldMkLst>
        <pc:graphicFrameChg chg="mod">
          <ac:chgData name="Horrocks, Chris" userId="14412bd66e142db8" providerId="OrgId" clId="{42C031BB-ADBC-4776-8A6A-F30553B707D8}" dt="2019-09-29T23:09:08.502" v="138" actId="20577"/>
          <ac:graphicFrameMkLst>
            <pc:docMk/>
            <pc:sldMk cId="0" sldId="259"/>
            <ac:graphicFrameMk id="38" creationId="{00000000-0000-0000-0000-000000000000}"/>
          </ac:graphicFrameMkLst>
        </pc:graphicFrameChg>
      </pc:sldChg>
      <pc:sldChg chg="modSp">
        <pc:chgData name="Horrocks, Chris" userId="14412bd66e142db8" providerId="OrgId" clId="{42C031BB-ADBC-4776-8A6A-F30553B707D8}" dt="2019-09-29T23:06:38.562" v="117" actId="20577"/>
        <pc:sldMkLst>
          <pc:docMk/>
          <pc:sldMk cId="0" sldId="260"/>
        </pc:sldMkLst>
        <pc:graphicFrameChg chg="mod">
          <ac:chgData name="Horrocks, Chris" userId="14412bd66e142db8" providerId="OrgId" clId="{42C031BB-ADBC-4776-8A6A-F30553B707D8}" dt="2019-09-29T23:06:38.562" v="117" actId="20577"/>
          <ac:graphicFrameMkLst>
            <pc:docMk/>
            <pc:sldMk cId="0" sldId="260"/>
            <ac:graphicFrameMk id="38" creationId="{00000000-0000-0000-0000-000000000000}"/>
          </ac:graphicFrameMkLst>
        </pc:graphicFrameChg>
      </pc:sldChg>
      <pc:sldChg chg="modSp">
        <pc:chgData name="Horrocks, Chris" userId="14412bd66e142db8" providerId="OrgId" clId="{42C031BB-ADBC-4776-8A6A-F30553B707D8}" dt="2019-09-29T23:07:17.633" v="121" actId="20577"/>
        <pc:sldMkLst>
          <pc:docMk/>
          <pc:sldMk cId="0" sldId="261"/>
        </pc:sldMkLst>
        <pc:graphicFrameChg chg="mod">
          <ac:chgData name="Horrocks, Chris" userId="14412bd66e142db8" providerId="OrgId" clId="{42C031BB-ADBC-4776-8A6A-F30553B707D8}" dt="2019-09-29T23:07:17.633" v="121" actId="20577"/>
          <ac:graphicFrameMkLst>
            <pc:docMk/>
            <pc:sldMk cId="0" sldId="261"/>
            <ac:graphicFrameMk id="38" creationId="{00000000-0000-0000-0000-000000000000}"/>
          </ac:graphicFrameMkLst>
        </pc:graphicFrameChg>
      </pc:sldChg>
      <pc:sldChg chg="modSp">
        <pc:chgData name="Horrocks, Chris" userId="14412bd66e142db8" providerId="OrgId" clId="{42C031BB-ADBC-4776-8A6A-F30553B707D8}" dt="2019-09-29T23:07:40.670" v="126" actId="20577"/>
        <pc:sldMkLst>
          <pc:docMk/>
          <pc:sldMk cId="0" sldId="262"/>
        </pc:sldMkLst>
        <pc:graphicFrameChg chg="mod">
          <ac:chgData name="Horrocks, Chris" userId="14412bd66e142db8" providerId="OrgId" clId="{42C031BB-ADBC-4776-8A6A-F30553B707D8}" dt="2019-09-29T23:07:40.670" v="126" actId="20577"/>
          <ac:graphicFrameMkLst>
            <pc:docMk/>
            <pc:sldMk cId="0" sldId="262"/>
            <ac:graphicFrameMk id="46" creationId="{00000000-0000-0000-0000-000000000000}"/>
          </ac:graphicFrameMkLst>
        </pc:graphicFrameChg>
      </pc:sldChg>
      <pc:sldChg chg="modSp">
        <pc:chgData name="Horrocks, Chris" userId="14412bd66e142db8" providerId="OrgId" clId="{42C031BB-ADBC-4776-8A6A-F30553B707D8}" dt="2019-09-29T23:08:12.949" v="137" actId="20577"/>
        <pc:sldMkLst>
          <pc:docMk/>
          <pc:sldMk cId="0" sldId="263"/>
        </pc:sldMkLst>
        <pc:graphicFrameChg chg="mod">
          <ac:chgData name="Horrocks, Chris" userId="14412bd66e142db8" providerId="OrgId" clId="{42C031BB-ADBC-4776-8A6A-F30553B707D8}" dt="2019-09-29T23:08:12.949" v="137" actId="20577"/>
          <ac:graphicFrameMkLst>
            <pc:docMk/>
            <pc:sldMk cId="0" sldId="263"/>
            <ac:graphicFrameMk id="41" creationId="{00000000-0000-0000-0000-000000000000}"/>
          </ac:graphicFrameMkLst>
        </pc:graphicFrameChg>
      </pc:sldChg>
      <pc:sldChg chg="addSp modSp">
        <pc:chgData name="Horrocks, Chris" userId="14412bd66e142db8" providerId="OrgId" clId="{42C031BB-ADBC-4776-8A6A-F30553B707D8}" dt="2019-09-29T23:03:52.824" v="96" actId="465"/>
        <pc:sldMkLst>
          <pc:docMk/>
          <pc:sldMk cId="3342172861" sldId="265"/>
        </pc:sldMkLst>
        <pc:spChg chg="add mod">
          <ac:chgData name="Horrocks, Chris" userId="14412bd66e142db8" providerId="OrgId" clId="{42C031BB-ADBC-4776-8A6A-F30553B707D8}" dt="2019-09-29T23:02:51.050" v="94" actId="14100"/>
          <ac:spMkLst>
            <pc:docMk/>
            <pc:sldMk cId="3342172861" sldId="265"/>
            <ac:spMk id="3" creationId="{3DDA2E0C-79FD-4569-9BA7-D05EF0C0F627}"/>
          </ac:spMkLst>
        </pc:spChg>
        <pc:spChg chg="mod">
          <ac:chgData name="Horrocks, Chris" userId="14412bd66e142db8" providerId="OrgId" clId="{42C031BB-ADBC-4776-8A6A-F30553B707D8}" dt="2019-09-29T23:02:47.265" v="93" actId="12"/>
          <ac:spMkLst>
            <pc:docMk/>
            <pc:sldMk cId="3342172861" sldId="265"/>
            <ac:spMk id="37" creationId="{2277DC2B-9EAA-40B8-9DA0-2F3ACBA9C602}"/>
          </ac:spMkLst>
        </pc:spChg>
        <pc:spChg chg="mod">
          <ac:chgData name="Horrocks, Chris" userId="14412bd66e142db8" providerId="OrgId" clId="{42C031BB-ADBC-4776-8A6A-F30553B707D8}" dt="2019-09-29T23:01:42.093" v="87" actId="20577"/>
          <ac:spMkLst>
            <pc:docMk/>
            <pc:sldMk cId="3342172861" sldId="265"/>
            <ac:spMk id="39" creationId="{B0980A5C-257A-4727-B7A0-412E4B2C6EEB}"/>
          </ac:spMkLst>
        </pc:spChg>
        <pc:spChg chg="mod">
          <ac:chgData name="Horrocks, Chris" userId="14412bd66e142db8" providerId="OrgId" clId="{42C031BB-ADBC-4776-8A6A-F30553B707D8}" dt="2019-09-29T23:03:07.156" v="95" actId="14100"/>
          <ac:spMkLst>
            <pc:docMk/>
            <pc:sldMk cId="3342172861" sldId="265"/>
            <ac:spMk id="41" creationId="{BCE4D4A5-FB14-4B55-AD80-4FBF78670265}"/>
          </ac:spMkLst>
        </pc:spChg>
        <pc:spChg chg="mod">
          <ac:chgData name="Horrocks, Chris" userId="14412bd66e142db8" providerId="OrgId" clId="{42C031BB-ADBC-4776-8A6A-F30553B707D8}" dt="2019-09-29T22:57:22.388" v="6" actId="20577"/>
          <ac:spMkLst>
            <pc:docMk/>
            <pc:sldMk cId="3342172861" sldId="265"/>
            <ac:spMk id="42" creationId="{6496B4FE-5D06-4B62-8020-1DD50F0D1C04}"/>
          </ac:spMkLst>
        </pc:spChg>
        <pc:grpChg chg="mod">
          <ac:chgData name="Horrocks, Chris" userId="14412bd66e142db8" providerId="OrgId" clId="{42C031BB-ADBC-4776-8A6A-F30553B707D8}" dt="2019-09-29T23:03:52.824" v="96" actId="465"/>
          <ac:grpSpMkLst>
            <pc:docMk/>
            <pc:sldMk cId="3342172861" sldId="265"/>
            <ac:grpSpMk id="2" creationId="{5B34DB49-44E0-4211-91C1-809BB43E7F07}"/>
          </ac:grpSpMkLst>
        </pc:grpChg>
        <pc:grpChg chg="mod">
          <ac:chgData name="Horrocks, Chris" userId="14412bd66e142db8" providerId="OrgId" clId="{42C031BB-ADBC-4776-8A6A-F30553B707D8}" dt="2019-09-29T23:03:52.824" v="96" actId="465"/>
          <ac:grpSpMkLst>
            <pc:docMk/>
            <pc:sldMk cId="3342172861" sldId="265"/>
            <ac:grpSpMk id="4" creationId="{7D41A0E8-32EA-4BA0-899E-3CB05C22EA76}"/>
          </ac:grpSpMkLst>
        </pc:grpChg>
        <pc:grpChg chg="mod">
          <ac:chgData name="Horrocks, Chris" userId="14412bd66e142db8" providerId="OrgId" clId="{42C031BB-ADBC-4776-8A6A-F30553B707D8}" dt="2019-09-29T23:03:52.824" v="96" actId="465"/>
          <ac:grpSpMkLst>
            <pc:docMk/>
            <pc:sldMk cId="3342172861" sldId="265"/>
            <ac:grpSpMk id="5" creationId="{25ED7746-8389-4DCC-9B9D-97E0F532C861}"/>
          </ac:grpSpMkLst>
        </pc:grpChg>
        <pc:grpChg chg="mod">
          <ac:chgData name="Horrocks, Chris" userId="14412bd66e142db8" providerId="OrgId" clId="{42C031BB-ADBC-4776-8A6A-F30553B707D8}" dt="2019-09-29T23:03:52.824" v="96" actId="465"/>
          <ac:grpSpMkLst>
            <pc:docMk/>
            <pc:sldMk cId="3342172861" sldId="265"/>
            <ac:grpSpMk id="7" creationId="{3FAF3094-BB3D-4506-93EE-0138F8043B8D}"/>
          </ac:grpSpMkLst>
        </pc:grpChg>
      </pc:sldChg>
      <pc:sldMasterChg chg="modSp">
        <pc:chgData name="Horrocks, Chris" userId="14412bd66e142db8" providerId="OrgId" clId="{42C031BB-ADBC-4776-8A6A-F30553B707D8}" dt="2019-09-29T23:10:24.402" v="148" actId="14100"/>
        <pc:sldMasterMkLst>
          <pc:docMk/>
          <pc:sldMasterMk cId="0" sldId="2147483670"/>
        </pc:sldMasterMkLst>
        <pc:spChg chg="mod">
          <ac:chgData name="Horrocks, Chris" userId="14412bd66e142db8" providerId="OrgId" clId="{42C031BB-ADBC-4776-8A6A-F30553B707D8}" dt="2019-09-29T23:10:24.402" v="148" actId="14100"/>
          <ac:spMkLst>
            <pc:docMk/>
            <pc:sldMasterMk cId="0" sldId="2147483670"/>
            <ac:spMk id="94" creationId="{00000000-0000-0000-0000-000000000000}"/>
          </ac:spMkLst>
        </pc:spChg>
      </pc:sldMasterChg>
    </pc:docChg>
  </pc:docChgLst>
  <pc:docChgLst>
    <pc:chgData name="Horrocks, Chris" userId="14412bd66e142db8" providerId="OrgId" clId="{FDEA22F0-802E-4D3C-966B-AB44EBD406CE}"/>
  </pc:docChgLst>
  <pc:docChgLst>
    <pc:chgData name="Wynne, Kirsten" userId="3e128319-d25e-4675-96d1-f5bf34cc863a" providerId="ADAL" clId="{51581B2F-B5D3-45A5-8B34-5DFC622CC380}"/>
    <pc:docChg chg="custSel modSld">
      <pc:chgData name="Wynne, Kirsten" userId="3e128319-d25e-4675-96d1-f5bf34cc863a" providerId="ADAL" clId="{51581B2F-B5D3-45A5-8B34-5DFC622CC380}" dt="2020-05-19T17:48:16.264" v="0" actId="478"/>
      <pc:docMkLst>
        <pc:docMk/>
      </pc:docMkLst>
      <pc:sldChg chg="delSp">
        <pc:chgData name="Wynne, Kirsten" userId="3e128319-d25e-4675-96d1-f5bf34cc863a" providerId="ADAL" clId="{51581B2F-B5D3-45A5-8B34-5DFC622CC380}" dt="2020-05-19T17:48:16.264" v="0" actId="478"/>
        <pc:sldMkLst>
          <pc:docMk/>
          <pc:sldMk cId="3342172861" sldId="265"/>
        </pc:sldMkLst>
        <pc:spChg chg="del">
          <ac:chgData name="Wynne, Kirsten" userId="3e128319-d25e-4675-96d1-f5bf34cc863a" providerId="ADAL" clId="{51581B2F-B5D3-45A5-8B34-5DFC622CC380}" dt="2020-05-19T17:48:16.264" v="0" actId="478"/>
          <ac:spMkLst>
            <pc:docMk/>
            <pc:sldMk cId="3342172861" sldId="265"/>
            <ac:spMk id="3" creationId="{3DDA2E0C-79FD-4569-9BA7-D05EF0C0F627}"/>
          </ac:spMkLst>
        </pc:spChg>
      </pc:sldChg>
    </pc:docChg>
  </pc:docChgLst>
  <pc:docChgLst>
    <pc:chgData name="Horrocks, Chris" userId="14412bd66e142db8" providerId="OrgId" clId="{27739BDC-6F99-4405-AEBA-E555C851BD32}"/>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lnSpc>
              <a:spcPct val="100000"/>
            </a:lnSpc>
          </a:pPr>
          <a:r>
            <a:rPr lang="pt-br" sz="1300" b="0" dirty="0">
              <a:solidFill>
                <a:schemeClr val="tx1"/>
              </a:solidFill>
              <a:latin typeface="+mj-lt"/>
              <a:ea typeface="Helvetica Neue Light"/>
              <a:cs typeface="Helvetica" panose="020B0604020202020204" pitchFamily="34" charset="0"/>
              <a:sym typeface="Helvetica Neue Light"/>
            </a:rPr>
            <a:t>Documentos de transporte detalhando despesas, classe de transporte.</a:t>
          </a:r>
          <a:endParaRPr lang="en-US" sz="1300" b="0" dirty="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5267459C-A5EA-49CB-BA86-05FF09C10413}">
      <dgm:prSet phldrT="[Text]" custT="1"/>
      <dgm:spPr/>
      <dgm:t>
        <a:bodyPr/>
        <a:lstStyle/>
        <a:p>
          <a:pPr rtl="0">
            <a:lnSpc>
              <a:spcPct val="100000"/>
            </a:lnSpc>
          </a:pPr>
          <a:r>
            <a:rPr lang="pt-br" sz="1300" b="0" dirty="0">
              <a:solidFill>
                <a:schemeClr val="tx1"/>
              </a:solidFill>
              <a:latin typeface="+mj-lt"/>
              <a:ea typeface="Helvetica Neue Light"/>
              <a:cs typeface="Helvetica" panose="020B0604020202020204" pitchFamily="34" charset="0"/>
              <a:sym typeface="Helvetica Neue Light"/>
            </a:rPr>
            <a:t>Documentação de hospedagem e refeições detalhando as despesas, participantes e cargos.</a:t>
          </a:r>
          <a:endParaRPr lang="en-US" sz="1300" b="0" dirty="0">
            <a:solidFill>
              <a:schemeClr val="tx1"/>
            </a:solidFill>
            <a:latin typeface="+mj-lt"/>
            <a:cs typeface="Helvetica" panose="020B0604020202020204" pitchFamily="34" charset="0"/>
          </a:endParaRPr>
        </a:p>
      </dgm:t>
    </dgm:pt>
    <dgm:pt modelId="{DC7AD05B-630C-4374-AC33-B69A4824881B}" type="parTrans" cxnId="{66B3BDB6-6ABF-4BCF-9D21-FCDAC168D1C8}">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4D10FF26-C458-4800-93E7-8F5780BB023D}" type="sibTrans" cxnId="{66B3BDB6-6ABF-4BCF-9D21-FCDAC168D1C8}">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pt-br" sz="1300" b="0" dirty="0">
              <a:solidFill>
                <a:schemeClr val="tx1"/>
              </a:solidFill>
              <a:latin typeface="+mj-lt"/>
              <a:ea typeface="Helvetica Neue Light"/>
              <a:cs typeface="Helvetica" panose="020B0604020202020204" pitchFamily="34" charset="0"/>
              <a:sym typeface="Helvetica Neue Light"/>
            </a:rPr>
            <a:t>Aprovação de despesas.</a:t>
          </a:r>
          <a:endParaRPr lang="en-US" sz="1300" b="0" dirty="0">
            <a:solidFill>
              <a:schemeClr val="tx1"/>
            </a:solidFill>
            <a:latin typeface="+mj-lt"/>
            <a:cs typeface="Helvetica" panose="020B0604020202020204" pitchFamily="34" charset="0"/>
          </a:endParaRPr>
        </a:p>
      </dgm:t>
    </dgm:pt>
    <dgm:pt modelId="{5B27692F-AB6E-432D-B48A-78F42CB3EC7F}" type="par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pt-br" sz="1300" b="0" dirty="0">
              <a:solidFill>
                <a:schemeClr val="tx1"/>
              </a:solidFill>
              <a:latin typeface="+mj-lt"/>
              <a:ea typeface="Helvetica Neue Light"/>
              <a:cs typeface="Helvetica" panose="020B0604020202020204" pitchFamily="34" charset="0"/>
              <a:sym typeface="Helvetica Neue Light"/>
            </a:rPr>
            <a:t>Recibos originais discriminados.</a:t>
          </a:r>
          <a:endParaRPr lang="en-US" sz="1300" b="0" dirty="0">
            <a:solidFill>
              <a:schemeClr val="tx1"/>
            </a:solidFill>
            <a:latin typeface="+mj-lt"/>
            <a:cs typeface="Helvetica" panose="020B0604020202020204" pitchFamily="34" charset="0"/>
          </a:endParaRPr>
        </a:p>
      </dgm:t>
    </dgm:pt>
    <dgm:pt modelId="{C0037D34-7873-44FF-9540-39A1D0D22A16}" type="par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0F955D2-20A4-4B81-B77A-FC287CE19846}">
      <dgm:prSet phldrT="[Text]" custT="1"/>
      <dgm:spPr/>
      <dgm:t>
        <a:bodyPr/>
        <a:lstStyle/>
        <a:p>
          <a:pPr rtl="0"/>
          <a:r>
            <a:rPr lang="pt-br" sz="1300" b="0" dirty="0">
              <a:solidFill>
                <a:schemeClr val="tx1"/>
              </a:solidFill>
              <a:latin typeface="+mj-lt"/>
              <a:cs typeface="Helvetica" panose="020B0604020202020204" pitchFamily="34" charset="0"/>
            </a:rPr>
            <a:t>Finalidade comercial.</a:t>
          </a:r>
        </a:p>
      </dgm:t>
    </dgm:pt>
    <dgm:pt modelId="{4DE3B785-8C4C-4AAA-855A-65B7D7A91B16}" type="parTrans" cxnId="{810527C0-FD63-40A4-B5A5-1B4D87BBEC0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AF04C23E-BFDF-4598-9B09-1A094464100C}" type="sibTrans" cxnId="{810527C0-FD63-40A4-B5A5-1B4D87BBEC0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D70CE725-BA8E-4D6A-8C36-0A1F74D8AE4B}" type="pres">
      <dgm:prSet presAssocID="{5267459C-A5EA-49CB-BA86-05FF09C10413}" presName="parentLin" presStyleCnt="0"/>
      <dgm:spPr/>
    </dgm:pt>
    <dgm:pt modelId="{2B6BCD2F-05DE-4B92-8B6F-9F3398E1A4EF}" type="pres">
      <dgm:prSet presAssocID="{5267459C-A5EA-49CB-BA86-05FF09C10413}" presName="parentLeftMargin" presStyleLbl="node1" presStyleIdx="0" presStyleCnt="5"/>
      <dgm:spPr/>
    </dgm:pt>
    <dgm:pt modelId="{BE409E57-2CE0-40F5-9F8A-EFD3FB9737E6}" type="pres">
      <dgm:prSet presAssocID="{5267459C-A5EA-49CB-BA86-05FF09C10413}" presName="parentText" presStyleLbl="node1" presStyleIdx="1" presStyleCnt="5">
        <dgm:presLayoutVars>
          <dgm:chMax val="0"/>
          <dgm:bulletEnabled val="1"/>
        </dgm:presLayoutVars>
      </dgm:prSet>
      <dgm:spPr/>
    </dgm:pt>
    <dgm:pt modelId="{95096ED6-2533-48FC-B727-342FEA04E9C4}" type="pres">
      <dgm:prSet presAssocID="{5267459C-A5EA-49CB-BA86-05FF09C10413}" presName="negativeSpace" presStyleCnt="0"/>
      <dgm:spPr/>
    </dgm:pt>
    <dgm:pt modelId="{726B5348-9FB0-4276-8B7B-3323C85F0579}" type="pres">
      <dgm:prSet presAssocID="{5267459C-A5EA-49CB-BA86-05FF09C10413}" presName="childText" presStyleLbl="conFgAcc1" presStyleIdx="1" presStyleCnt="5">
        <dgm:presLayoutVars>
          <dgm:bulletEnabled val="1"/>
        </dgm:presLayoutVars>
      </dgm:prSet>
      <dgm:spPr/>
    </dgm:pt>
    <dgm:pt modelId="{60F288A1-58A4-41D7-A9CE-B7162CFAD923}" type="pres">
      <dgm:prSet presAssocID="{4D10FF26-C458-4800-93E7-8F5780BB023D}"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7BC16E9B-C836-4359-AFC6-A986B187D67D}" type="pres">
      <dgm:prSet presAssocID="{60F955D2-20A4-4B81-B77A-FC287CE19846}" presName="parentLin" presStyleCnt="0"/>
      <dgm:spPr/>
    </dgm:pt>
    <dgm:pt modelId="{3DEF3C89-4A42-4EA0-ACEF-F444F15636B1}" type="pres">
      <dgm:prSet presAssocID="{60F955D2-20A4-4B81-B77A-FC287CE19846}" presName="parentLeftMargin" presStyleLbl="node1" presStyleIdx="3" presStyleCnt="5"/>
      <dgm:spPr/>
    </dgm:pt>
    <dgm:pt modelId="{5ED0FB05-7AFD-4B26-A533-3BB32209FF79}" type="pres">
      <dgm:prSet presAssocID="{60F955D2-20A4-4B81-B77A-FC287CE19846}" presName="parentText" presStyleLbl="node1" presStyleIdx="4" presStyleCnt="5">
        <dgm:presLayoutVars>
          <dgm:chMax val="0"/>
          <dgm:bulletEnabled val="1"/>
        </dgm:presLayoutVars>
      </dgm:prSet>
      <dgm:spPr/>
    </dgm:pt>
    <dgm:pt modelId="{CDF14822-8A90-4AD8-979B-909024AE1D95}" type="pres">
      <dgm:prSet presAssocID="{60F955D2-20A4-4B81-B77A-FC287CE19846}" presName="negativeSpace" presStyleCnt="0"/>
      <dgm:spPr/>
    </dgm:pt>
    <dgm:pt modelId="{2D5F5F05-21FC-4C9A-A141-49890814ABD4}" type="pres">
      <dgm:prSet presAssocID="{60F955D2-20A4-4B81-B77A-FC287CE19846}" presName="childText" presStyleLbl="conFgAcc1" presStyleIdx="4" presStyleCnt="5">
        <dgm:presLayoutVars>
          <dgm:bulletEnabled val="1"/>
        </dgm:presLayoutVars>
      </dgm:prSet>
      <dgm:spPr/>
    </dgm:pt>
  </dgm:ptLst>
  <dgm:cxnLst>
    <dgm:cxn modelId="{ED3C7008-2A24-4E3A-8298-5F8B8E2007FE}" type="presOf" srcId="{5267459C-A5EA-49CB-BA86-05FF09C10413}" destId="{BE409E57-2CE0-40F5-9F8A-EFD3FB9737E6}" srcOrd="1" destOrd="0" presId="urn:microsoft.com/office/officeart/2005/8/layout/list1"/>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A55DD540-0710-4C93-8CF8-542144E07A6D}" type="presOf" srcId="{5868E86D-B0D8-46FA-93D4-ACE50682914C}" destId="{5219069F-0729-477D-80AC-39DD64D497CB}" srcOrd="0" destOrd="0" presId="urn:microsoft.com/office/officeart/2005/8/layout/list1"/>
    <dgm:cxn modelId="{F2EB6D66-65CD-4BCE-B50F-ED5E7ED5D39E}" type="presOf" srcId="{5267459C-A5EA-49CB-BA86-05FF09C10413}" destId="{2B6BCD2F-05DE-4B92-8B6F-9F3398E1A4EF}"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9B83FF94-A8A6-4450-9B02-225B7A4D9D06}" type="presOf" srcId="{60F955D2-20A4-4B81-B77A-FC287CE19846}" destId="{3DEF3C89-4A42-4EA0-ACEF-F444F15636B1}" srcOrd="0"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66B3BDB6-6ABF-4BCF-9D21-FCDAC168D1C8}" srcId="{10F170F5-E08A-484D-845F-E99C04F0B315}" destId="{5267459C-A5EA-49CB-BA86-05FF09C10413}" srcOrd="1" destOrd="0" parTransId="{DC7AD05B-630C-4374-AC33-B69A4824881B}" sibTransId="{4D10FF26-C458-4800-93E7-8F5780BB023D}"/>
    <dgm:cxn modelId="{810527C0-FD63-40A4-B5A5-1B4D87BBEC0C}" srcId="{10F170F5-E08A-484D-845F-E99C04F0B315}" destId="{60F955D2-20A4-4B81-B77A-FC287CE19846}" srcOrd="4" destOrd="0" parTransId="{4DE3B785-8C4C-4AAA-855A-65B7D7A91B16}" sibTransId="{AF04C23E-BFDF-4598-9B09-1A094464100C}"/>
    <dgm:cxn modelId="{C96AF9C3-2EDA-4FAA-99CC-4BF8FF546B55}" type="presOf" srcId="{F7A92A51-F6C3-4A71-9D42-ED3C02228350}" destId="{CD3869D7-6E51-4593-9E64-CA9D8C831027}" srcOrd="1" destOrd="0" presId="urn:microsoft.com/office/officeart/2005/8/layout/list1"/>
    <dgm:cxn modelId="{5D8320D0-8C9B-4D2B-8819-71CA1E3B7B00}" type="presOf" srcId="{60F955D2-20A4-4B81-B77A-FC287CE19846}" destId="{5ED0FB05-7AFD-4B26-A533-3BB32209FF79}"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242F5982-2279-4C8F-AEBC-C516BC610265}" type="presParOf" srcId="{E038EFFE-576B-4CA2-8D1E-3BD745363868}" destId="{D70CE725-BA8E-4D6A-8C36-0A1F74D8AE4B}" srcOrd="4" destOrd="0" presId="urn:microsoft.com/office/officeart/2005/8/layout/list1"/>
    <dgm:cxn modelId="{C3185D03-BE4F-4BBD-ADBC-B81938FDB78F}" type="presParOf" srcId="{D70CE725-BA8E-4D6A-8C36-0A1F74D8AE4B}" destId="{2B6BCD2F-05DE-4B92-8B6F-9F3398E1A4EF}" srcOrd="0" destOrd="0" presId="urn:microsoft.com/office/officeart/2005/8/layout/list1"/>
    <dgm:cxn modelId="{9B738162-5BA3-4697-8429-5A2D2EA6D92F}" type="presParOf" srcId="{D70CE725-BA8E-4D6A-8C36-0A1F74D8AE4B}" destId="{BE409E57-2CE0-40F5-9F8A-EFD3FB9737E6}" srcOrd="1" destOrd="0" presId="urn:microsoft.com/office/officeart/2005/8/layout/list1"/>
    <dgm:cxn modelId="{B40FA88F-3771-42E0-87CD-4BFFC3218F49}" type="presParOf" srcId="{E038EFFE-576B-4CA2-8D1E-3BD745363868}" destId="{95096ED6-2533-48FC-B727-342FEA04E9C4}" srcOrd="5" destOrd="0" presId="urn:microsoft.com/office/officeart/2005/8/layout/list1"/>
    <dgm:cxn modelId="{728D6516-12AA-4435-8673-0F9D6813D035}" type="presParOf" srcId="{E038EFFE-576B-4CA2-8D1E-3BD745363868}" destId="{726B5348-9FB0-4276-8B7B-3323C85F0579}" srcOrd="6" destOrd="0" presId="urn:microsoft.com/office/officeart/2005/8/layout/list1"/>
    <dgm:cxn modelId="{4D786292-8EC1-443A-B26A-1D9B7DDD46B3}" type="presParOf" srcId="{E038EFFE-576B-4CA2-8D1E-3BD745363868}" destId="{60F288A1-58A4-41D7-A9CE-B7162CFAD923}"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9C391E68-E9E3-437F-86AE-D5D99E62E4CE}" type="presParOf" srcId="{E038EFFE-576B-4CA2-8D1E-3BD745363868}" destId="{62914F76-1403-46CE-980C-BBC9DDBDD8FA}" srcOrd="15" destOrd="0" presId="urn:microsoft.com/office/officeart/2005/8/layout/list1"/>
    <dgm:cxn modelId="{A6B22F17-E1DD-4E70-B33C-F8D8240CF193}" type="presParOf" srcId="{E038EFFE-576B-4CA2-8D1E-3BD745363868}" destId="{7BC16E9B-C836-4359-AFC6-A986B187D67D}" srcOrd="16" destOrd="0" presId="urn:microsoft.com/office/officeart/2005/8/layout/list1"/>
    <dgm:cxn modelId="{99BC46D0-2838-47B6-A95F-FB2BFD540169}" type="presParOf" srcId="{7BC16E9B-C836-4359-AFC6-A986B187D67D}" destId="{3DEF3C89-4A42-4EA0-ACEF-F444F15636B1}" srcOrd="0" destOrd="0" presId="urn:microsoft.com/office/officeart/2005/8/layout/list1"/>
    <dgm:cxn modelId="{A26E7036-C6DE-4EFD-820C-CA2F59F26ADC}" type="presParOf" srcId="{7BC16E9B-C836-4359-AFC6-A986B187D67D}" destId="{5ED0FB05-7AFD-4B26-A533-3BB32209FF79}" srcOrd="1" destOrd="0" presId="urn:microsoft.com/office/officeart/2005/8/layout/list1"/>
    <dgm:cxn modelId="{C0451684-C971-4C4B-9FD0-0C693D8D54F3}" type="presParOf" srcId="{E038EFFE-576B-4CA2-8D1E-3BD745363868}" destId="{CDF14822-8A90-4AD8-979B-909024AE1D95}" srcOrd="17" destOrd="0" presId="urn:microsoft.com/office/officeart/2005/8/layout/list1"/>
    <dgm:cxn modelId="{96D4A26C-7788-4009-A912-A8767D5376F7}" type="presParOf" srcId="{E038EFFE-576B-4CA2-8D1E-3BD745363868}" destId="{2D5F5F05-21FC-4C9A-A141-49890814AB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lnSpc>
              <a:spcPct val="100000"/>
            </a:lnSpc>
          </a:pPr>
          <a:r>
            <a:rPr lang="pt-br" sz="1400" dirty="0">
              <a:solidFill>
                <a:schemeClr val="tx1"/>
              </a:solidFill>
              <a:latin typeface="+mj-lt"/>
              <a:ea typeface="Helvetica Neue Light"/>
              <a:cs typeface="Helvetica" panose="020B0604020202020204" pitchFamily="34" charset="0"/>
              <a:sym typeface="Helvetica Neue Light"/>
            </a:rPr>
            <a:t>Faturas detalhando quantias, datas e tipos </a:t>
          </a:r>
          <a:br>
            <a:rPr lang="pt-br" sz="1400" dirty="0">
              <a:solidFill>
                <a:schemeClr val="tx1"/>
              </a:solidFill>
              <a:latin typeface="+mj-lt"/>
              <a:ea typeface="Helvetica Neue Light"/>
              <a:cs typeface="Helvetica" panose="020B0604020202020204" pitchFamily="34" charset="0"/>
              <a:sym typeface="Helvetica Neue Light"/>
            </a:rPr>
          </a:br>
          <a:r>
            <a:rPr lang="pt-br" sz="1400" dirty="0">
              <a:solidFill>
                <a:schemeClr val="tx1"/>
              </a:solidFill>
              <a:latin typeface="+mj-lt"/>
              <a:ea typeface="Helvetica Neue Light"/>
              <a:cs typeface="Helvetica" panose="020B0604020202020204" pitchFamily="34" charset="0"/>
              <a:sym typeface="Helvetica Neue Light"/>
            </a:rPr>
            <a:t>de serviços ou produtos recebidos.</a:t>
          </a:r>
          <a:endParaRPr lang="en-US" sz="1400" b="0" dirty="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lnSpc>
              <a:spcPct val="100000"/>
            </a:lnSpc>
          </a:pPr>
          <a:r>
            <a:rPr lang="pt-br" sz="1400" dirty="0">
              <a:solidFill>
                <a:schemeClr val="tx1"/>
              </a:solidFill>
              <a:latin typeface="+mj-lt"/>
              <a:ea typeface="Helvetica Neue Light"/>
              <a:cs typeface="Helvetica" panose="020B0604020202020204" pitchFamily="34" charset="0"/>
              <a:sym typeface="Helvetica Neue Light"/>
            </a:rPr>
            <a:t>Aprovações internas, ordens de compra </a:t>
          </a:r>
          <a:br>
            <a:rPr lang="pt-br" sz="1400" dirty="0">
              <a:solidFill>
                <a:schemeClr val="tx1"/>
              </a:solidFill>
              <a:latin typeface="+mj-lt"/>
              <a:ea typeface="Helvetica Neue Light"/>
              <a:cs typeface="Helvetica" panose="020B0604020202020204" pitchFamily="34" charset="0"/>
              <a:sym typeface="Helvetica Neue Light"/>
            </a:rPr>
          </a:br>
          <a:r>
            <a:rPr lang="pt-br" sz="1400" dirty="0">
              <a:solidFill>
                <a:schemeClr val="tx1"/>
              </a:solidFill>
              <a:latin typeface="+mj-lt"/>
              <a:ea typeface="Helvetica Neue Light"/>
              <a:cs typeface="Helvetica" panose="020B0604020202020204" pitchFamily="34" charset="0"/>
              <a:sym typeface="Helvetica Neue Light"/>
            </a:rPr>
            <a:t>e comprovantes de pagamentos.</a:t>
          </a:r>
          <a:endParaRPr lang="en-US" sz="1400" b="0" dirty="0">
            <a:solidFill>
              <a:schemeClr val="tx1"/>
            </a:solidFill>
            <a:latin typeface="+mj-lt"/>
            <a:cs typeface="Helvetica" panose="020B0604020202020204" pitchFamily="34" charset="0"/>
          </a:endParaRPr>
        </a:p>
      </dgm:t>
    </dgm:pt>
    <dgm:pt modelId="{5B27692F-AB6E-432D-B48A-78F42CB3EC7F}" type="par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lnSpc>
              <a:spcPct val="100000"/>
            </a:lnSpc>
          </a:pPr>
          <a:r>
            <a:rPr lang="pt-br" sz="1400" dirty="0">
              <a:solidFill>
                <a:schemeClr val="tx1"/>
              </a:solidFill>
              <a:latin typeface="+mj-lt"/>
              <a:ea typeface="Helvetica Neue Light"/>
              <a:cs typeface="Helvetica" panose="020B0604020202020204" pitchFamily="34" charset="0"/>
              <a:sym typeface="Helvetica Neue Light"/>
            </a:rPr>
            <a:t>Comprovantes de desempenho (ex.: avisos </a:t>
          </a:r>
          <a:br>
            <a:rPr lang="pt-br" sz="1400" dirty="0">
              <a:solidFill>
                <a:schemeClr val="tx1"/>
              </a:solidFill>
              <a:latin typeface="+mj-lt"/>
              <a:ea typeface="Helvetica Neue Light"/>
              <a:cs typeface="Helvetica" panose="020B0604020202020204" pitchFamily="34" charset="0"/>
              <a:sym typeface="Helvetica Neue Light"/>
            </a:rPr>
          </a:br>
          <a:r>
            <a:rPr lang="pt-br" sz="1400" dirty="0">
              <a:solidFill>
                <a:schemeClr val="tx1"/>
              </a:solidFill>
              <a:latin typeface="+mj-lt"/>
              <a:ea typeface="Helvetica Neue Light"/>
              <a:cs typeface="Helvetica" panose="020B0604020202020204" pitchFamily="34" charset="0"/>
              <a:sym typeface="Helvetica Neue Light"/>
            </a:rPr>
            <a:t>de entrega, materiais).</a:t>
          </a:r>
          <a:endParaRPr lang="en-US" sz="1400" b="0" dirty="0">
            <a:solidFill>
              <a:schemeClr val="tx1"/>
            </a:solidFill>
            <a:latin typeface="+mj-lt"/>
            <a:cs typeface="Helvetica" panose="020B0604020202020204" pitchFamily="34" charset="0"/>
          </a:endParaRPr>
        </a:p>
      </dgm:t>
    </dgm:pt>
    <dgm:pt modelId="{C0037D34-7873-44FF-9540-39A1D0D22A16}" type="par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BA268022-AA3A-45C5-B1BB-5C5AED7E439B}">
      <dgm:prSet phldrT="[Text]" custT="1"/>
      <dgm:spPr/>
      <dgm:t>
        <a:bodyPr/>
        <a:lstStyle/>
        <a:p>
          <a:pPr rtl="0"/>
          <a:r>
            <a:rPr lang="pt-br" sz="1400" dirty="0">
              <a:solidFill>
                <a:schemeClr val="tx1"/>
              </a:solidFill>
              <a:latin typeface="+mj-lt"/>
              <a:ea typeface="Helvetica Neue Light"/>
              <a:cs typeface="Helvetica" panose="020B0604020202020204" pitchFamily="34" charset="0"/>
              <a:sym typeface="Helvetica Neue Light"/>
            </a:rPr>
            <a:t>Contratos, acordos por escrito e adendos.</a:t>
          </a:r>
        </a:p>
      </dgm:t>
    </dgm:pt>
    <dgm:pt modelId="{AFF33A1A-BC00-4F40-B666-A2CC56EFABA1}" type="parTrans" cxnId="{C0B87CFE-7D98-4100-BAFE-0F713ECBA14D}">
      <dgm:prSet/>
      <dgm:spPr/>
      <dgm:t>
        <a:bodyPr/>
        <a:lstStyle/>
        <a:p>
          <a:endParaRPr lang="en-US">
            <a:solidFill>
              <a:schemeClr val="tx1"/>
            </a:solidFill>
          </a:endParaRPr>
        </a:p>
      </dgm:t>
    </dgm:pt>
    <dgm:pt modelId="{649B58FA-43ED-4DDD-8571-0D7B4F21BE9F}" type="sibTrans" cxnId="{C0B87CFE-7D98-4100-BAFE-0F713ECBA14D}">
      <dgm:prSet/>
      <dgm:spPr/>
      <dgm:t>
        <a:bodyPr/>
        <a:lstStyle/>
        <a:p>
          <a:endParaRPr lang="en-US">
            <a:solidFill>
              <a:schemeClr val="tx1"/>
            </a:solidFill>
          </a:endParaRPr>
        </a:p>
      </dgm:t>
    </dgm:pt>
    <dgm:pt modelId="{74C66EFE-10A1-4391-8F65-95A3F36980F6}">
      <dgm:prSet phldrT="[Text]" custT="1"/>
      <dgm:spPr/>
      <dgm:t>
        <a:bodyPr/>
        <a:lstStyle/>
        <a:p>
          <a:pPr rtl="0"/>
          <a:r>
            <a:rPr lang="pt-br" sz="1400" b="0" dirty="0">
              <a:solidFill>
                <a:schemeClr val="tx1"/>
              </a:solidFill>
              <a:latin typeface="+mj-lt"/>
              <a:cs typeface="Helvetica" panose="020B0604020202020204" pitchFamily="34" charset="0"/>
            </a:rPr>
            <a:t>Correspondência.</a:t>
          </a:r>
        </a:p>
      </dgm:t>
    </dgm:pt>
    <dgm:pt modelId="{714B8EDC-1E37-4AB0-8BEA-1AE0B13638E3}" type="parTrans" cxnId="{7EADD52D-3F58-4377-97B8-C197E535DE4B}">
      <dgm:prSet/>
      <dgm:spPr/>
      <dgm:t>
        <a:bodyPr/>
        <a:lstStyle/>
        <a:p>
          <a:endParaRPr lang="en-US">
            <a:solidFill>
              <a:schemeClr val="tx1"/>
            </a:solidFill>
          </a:endParaRPr>
        </a:p>
      </dgm:t>
    </dgm:pt>
    <dgm:pt modelId="{65D71DBA-9C9C-4868-95B4-CE39F3F3963C}" type="sibTrans" cxnId="{7EADD52D-3F58-4377-97B8-C197E535DE4B}">
      <dgm:prSet/>
      <dgm:spPr/>
      <dgm:t>
        <a:bodyPr/>
        <a:lstStyle/>
        <a:p>
          <a:endParaRPr lang="en-US">
            <a:solidFill>
              <a:schemeClr val="tx1"/>
            </a:solidFill>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0023E8D4-6308-46BD-878D-10C2A074B561}" type="pres">
      <dgm:prSet presAssocID="{BA268022-AA3A-45C5-B1BB-5C5AED7E439B}" presName="parentLin" presStyleCnt="0"/>
      <dgm:spPr/>
    </dgm:pt>
    <dgm:pt modelId="{3DFD3B43-48F1-4B9F-B7B9-E888C5B2501B}" type="pres">
      <dgm:prSet presAssocID="{BA268022-AA3A-45C5-B1BB-5C5AED7E439B}" presName="parentLeftMargin" presStyleLbl="node1" presStyleIdx="0" presStyleCnt="5"/>
      <dgm:spPr/>
    </dgm:pt>
    <dgm:pt modelId="{CE0D5F41-FC55-4964-B562-37989A156EBC}" type="pres">
      <dgm:prSet presAssocID="{BA268022-AA3A-45C5-B1BB-5C5AED7E439B}" presName="parentText" presStyleLbl="node1" presStyleIdx="1" presStyleCnt="5">
        <dgm:presLayoutVars>
          <dgm:chMax val="0"/>
          <dgm:bulletEnabled val="1"/>
        </dgm:presLayoutVars>
      </dgm:prSet>
      <dgm:spPr/>
    </dgm:pt>
    <dgm:pt modelId="{6FEE7D64-8974-4543-A77D-1B639787B9B0}" type="pres">
      <dgm:prSet presAssocID="{BA268022-AA3A-45C5-B1BB-5C5AED7E439B}" presName="negativeSpace" presStyleCnt="0"/>
      <dgm:spPr/>
    </dgm:pt>
    <dgm:pt modelId="{294B9D28-2EE2-40E1-A377-46A39E49528F}" type="pres">
      <dgm:prSet presAssocID="{BA268022-AA3A-45C5-B1BB-5C5AED7E439B}" presName="childText" presStyleLbl="conFgAcc1" presStyleIdx="1" presStyleCnt="5">
        <dgm:presLayoutVars>
          <dgm:bulletEnabled val="1"/>
        </dgm:presLayoutVars>
      </dgm:prSet>
      <dgm:spPr/>
    </dgm:pt>
    <dgm:pt modelId="{20195CBE-3C28-4211-B2D5-46DA37BF8B32}" type="pres">
      <dgm:prSet presAssocID="{649B58FA-43ED-4DDD-8571-0D7B4F21BE9F}"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372D4944-6184-4E2F-9B3D-53DF50A97169}" type="pres">
      <dgm:prSet presAssocID="{74C66EFE-10A1-4391-8F65-95A3F36980F6}" presName="parentLin" presStyleCnt="0"/>
      <dgm:spPr/>
    </dgm:pt>
    <dgm:pt modelId="{E75DDF1F-699C-4FDC-89C4-D7A402928272}" type="pres">
      <dgm:prSet presAssocID="{74C66EFE-10A1-4391-8F65-95A3F36980F6}" presName="parentLeftMargin" presStyleLbl="node1" presStyleIdx="3" presStyleCnt="5"/>
      <dgm:spPr/>
    </dgm:pt>
    <dgm:pt modelId="{2666656A-F00B-417B-8935-D938233B478C}" type="pres">
      <dgm:prSet presAssocID="{74C66EFE-10A1-4391-8F65-95A3F36980F6}" presName="parentText" presStyleLbl="node1" presStyleIdx="4" presStyleCnt="5">
        <dgm:presLayoutVars>
          <dgm:chMax val="0"/>
          <dgm:bulletEnabled val="1"/>
        </dgm:presLayoutVars>
      </dgm:prSet>
      <dgm:spPr/>
    </dgm:pt>
    <dgm:pt modelId="{7ACCA94E-3BAB-487B-ADFE-61D4388149B6}" type="pres">
      <dgm:prSet presAssocID="{74C66EFE-10A1-4391-8F65-95A3F36980F6}" presName="negativeSpace" presStyleCnt="0"/>
      <dgm:spPr/>
    </dgm:pt>
    <dgm:pt modelId="{91B8392B-5C6E-4847-A404-B5808E6B2CD4}" type="pres">
      <dgm:prSet presAssocID="{74C66EFE-10A1-4391-8F65-95A3F36980F6}" presName="childText" presStyleLbl="conFgAcc1" presStyleIdx="4" presStyleCnt="5">
        <dgm:presLayoutVars>
          <dgm:bulletEnabled val="1"/>
        </dgm:presLayoutVars>
      </dgm:prSet>
      <dgm:spPr/>
    </dgm:pt>
  </dgm:ptLst>
  <dgm:cxnLst>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7EADD52D-3F58-4377-97B8-C197E535DE4B}" srcId="{10F170F5-E08A-484D-845F-E99C04F0B315}" destId="{74C66EFE-10A1-4391-8F65-95A3F36980F6}" srcOrd="4" destOrd="0" parTransId="{714B8EDC-1E37-4AB0-8BEA-1AE0B13638E3}" sibTransId="{65D71DBA-9C9C-4868-95B4-CE39F3F3963C}"/>
    <dgm:cxn modelId="{A55DD540-0710-4C93-8CF8-542144E07A6D}" type="presOf" srcId="{5868E86D-B0D8-46FA-93D4-ACE50682914C}" destId="{5219069F-0729-477D-80AC-39DD64D497CB}"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0607B18F-FE30-4CD0-A8C9-D2BBF112A67E}" type="presOf" srcId="{74C66EFE-10A1-4391-8F65-95A3F36980F6}" destId="{2666656A-F00B-417B-8935-D938233B478C}" srcOrd="1"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576E27B6-A4BF-4440-BD17-72E7492B5235}" type="presOf" srcId="{BA268022-AA3A-45C5-B1BB-5C5AED7E439B}" destId="{CE0D5F41-FC55-4964-B562-37989A156EBC}" srcOrd="1"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16146AC8-A5A8-4C92-AB70-8695CB6F740A}" type="presOf" srcId="{74C66EFE-10A1-4391-8F65-95A3F36980F6}" destId="{E75DDF1F-699C-4FDC-89C4-D7A402928272}" srcOrd="0"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D93D21F8-2691-4E3F-A5C9-1F2AE7D91BBF}" type="presOf" srcId="{BA268022-AA3A-45C5-B1BB-5C5AED7E439B}" destId="{3DFD3B43-48F1-4B9F-B7B9-E888C5B2501B}"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C0B87CFE-7D98-4100-BAFE-0F713ECBA14D}" srcId="{10F170F5-E08A-484D-845F-E99C04F0B315}" destId="{BA268022-AA3A-45C5-B1BB-5C5AED7E439B}" srcOrd="1" destOrd="0" parTransId="{AFF33A1A-BC00-4F40-B666-A2CC56EFABA1}" sibTransId="{649B58FA-43ED-4DDD-8571-0D7B4F21BE9F}"/>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7CC6A213-B6CB-4529-AEEF-0E9A9035ED87}" type="presParOf" srcId="{E038EFFE-576B-4CA2-8D1E-3BD745363868}" destId="{0023E8D4-6308-46BD-878D-10C2A074B561}" srcOrd="4" destOrd="0" presId="urn:microsoft.com/office/officeart/2005/8/layout/list1"/>
    <dgm:cxn modelId="{742A39EE-88F4-4700-9C73-785822B2CBAF}" type="presParOf" srcId="{0023E8D4-6308-46BD-878D-10C2A074B561}" destId="{3DFD3B43-48F1-4B9F-B7B9-E888C5B2501B}" srcOrd="0" destOrd="0" presId="urn:microsoft.com/office/officeart/2005/8/layout/list1"/>
    <dgm:cxn modelId="{E5E020CD-5D2E-49CB-ABA3-8DDAECCFA424}" type="presParOf" srcId="{0023E8D4-6308-46BD-878D-10C2A074B561}" destId="{CE0D5F41-FC55-4964-B562-37989A156EBC}" srcOrd="1" destOrd="0" presId="urn:microsoft.com/office/officeart/2005/8/layout/list1"/>
    <dgm:cxn modelId="{3FCA7E7B-0404-42FF-A975-D77714D20AE7}" type="presParOf" srcId="{E038EFFE-576B-4CA2-8D1E-3BD745363868}" destId="{6FEE7D64-8974-4543-A77D-1B639787B9B0}" srcOrd="5" destOrd="0" presId="urn:microsoft.com/office/officeart/2005/8/layout/list1"/>
    <dgm:cxn modelId="{175424C7-9AF4-4E4E-9900-2580D8F65573}" type="presParOf" srcId="{E038EFFE-576B-4CA2-8D1E-3BD745363868}" destId="{294B9D28-2EE2-40E1-A377-46A39E49528F}" srcOrd="6" destOrd="0" presId="urn:microsoft.com/office/officeart/2005/8/layout/list1"/>
    <dgm:cxn modelId="{58F18AF6-F550-40AB-B05A-12D57AF86F87}" type="presParOf" srcId="{E038EFFE-576B-4CA2-8D1E-3BD745363868}" destId="{20195CBE-3C28-4211-B2D5-46DA37BF8B32}"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44270C9B-435A-4E80-A3F3-4D074D09AD9A}" type="presParOf" srcId="{E038EFFE-576B-4CA2-8D1E-3BD745363868}" destId="{62914F76-1403-46CE-980C-BBC9DDBDD8FA}" srcOrd="15" destOrd="0" presId="urn:microsoft.com/office/officeart/2005/8/layout/list1"/>
    <dgm:cxn modelId="{C3829C41-4093-4858-8D41-ABBCD357F678}" type="presParOf" srcId="{E038EFFE-576B-4CA2-8D1E-3BD745363868}" destId="{372D4944-6184-4E2F-9B3D-53DF50A97169}" srcOrd="16" destOrd="0" presId="urn:microsoft.com/office/officeart/2005/8/layout/list1"/>
    <dgm:cxn modelId="{BD8C64B7-DA71-462B-A727-4F5A9EE9CCFE}" type="presParOf" srcId="{372D4944-6184-4E2F-9B3D-53DF50A97169}" destId="{E75DDF1F-699C-4FDC-89C4-D7A402928272}" srcOrd="0" destOrd="0" presId="urn:microsoft.com/office/officeart/2005/8/layout/list1"/>
    <dgm:cxn modelId="{4CD35333-89F3-4663-9FCA-82756DF9E47E}" type="presParOf" srcId="{372D4944-6184-4E2F-9B3D-53DF50A97169}" destId="{2666656A-F00B-417B-8935-D938233B478C}" srcOrd="1" destOrd="0" presId="urn:microsoft.com/office/officeart/2005/8/layout/list1"/>
    <dgm:cxn modelId="{8C2DA1F3-80B3-4338-B872-B3ADBEFB0D8D}" type="presParOf" srcId="{E038EFFE-576B-4CA2-8D1E-3BD745363868}" destId="{7ACCA94E-3BAB-487B-ADFE-61D4388149B6}" srcOrd="17" destOrd="0" presId="urn:microsoft.com/office/officeart/2005/8/layout/list1"/>
    <dgm:cxn modelId="{52603A19-92AE-4E37-B826-A09EF78028FE}" type="presParOf" srcId="{E038EFFE-576B-4CA2-8D1E-3BD745363868}" destId="{91B8392B-5C6E-4847-A404-B5808E6B2C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pt-br" sz="1200" dirty="0">
              <a:solidFill>
                <a:schemeClr val="tx1"/>
              </a:solidFill>
              <a:latin typeface="+mj-lt"/>
              <a:ea typeface="Helvetica Neue Light"/>
              <a:cs typeface="Helvetica" panose="020B0604020202020204" pitchFamily="34" charset="0"/>
              <a:sym typeface="Helvetica Neue Light"/>
            </a:rPr>
            <a:t>Recibos.</a:t>
          </a:r>
          <a:endParaRPr lang="en-US" sz="1200" b="0" dirty="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lnSpc>
              <a:spcPct val="100000"/>
            </a:lnSpc>
          </a:pPr>
          <a:r>
            <a:rPr lang="pt-br" sz="1200" dirty="0">
              <a:solidFill>
                <a:schemeClr val="tx1"/>
              </a:solidFill>
              <a:latin typeface="+mj-lt"/>
              <a:ea typeface="Helvetica Neue Light"/>
              <a:cs typeface="Helvetica" panose="020B0604020202020204" pitchFamily="34" charset="0"/>
              <a:sym typeface="Helvetica Neue Light"/>
            </a:rPr>
            <a:t>Comprovante de solicitação, incluindo uso pretendido e quantias.</a:t>
          </a:r>
          <a:endParaRPr lang="en-US" sz="1200" b="0" dirty="0">
            <a:solidFill>
              <a:schemeClr val="tx1"/>
            </a:solidFill>
            <a:latin typeface="+mj-lt"/>
            <a:cs typeface="Helvetica" panose="020B0604020202020204" pitchFamily="34" charset="0"/>
          </a:endParaRPr>
        </a:p>
      </dgm:t>
    </dgm:pt>
    <dgm:pt modelId="{ECD037A9-E22C-4CA5-8929-30B6CBEFAD3B}" type="parTrans" cxnId="{C67094FA-61BD-4C84-8574-F5CCFACE2595}">
      <dgm:prSet/>
      <dgm:spPr/>
      <dgm:t>
        <a:bodyPr/>
        <a:lstStyle/>
        <a:p>
          <a:endParaRPr lang="en-US"/>
        </a:p>
      </dgm:t>
    </dgm:pt>
    <dgm:pt modelId="{0162DE3B-D570-4497-8CB5-5BE992CFB326}" type="sibTrans" cxnId="{C67094FA-61BD-4C84-8574-F5CCFACE2595}">
      <dgm:prSet/>
      <dgm:spPr/>
      <dgm:t>
        <a:bodyPr/>
        <a:lstStyle/>
        <a:p>
          <a:endParaRPr lang="en-US"/>
        </a:p>
      </dgm:t>
    </dgm:pt>
    <dgm:pt modelId="{80F0B496-0ADE-4C13-921F-ECC941009888}">
      <dgm:prSet phldrT="[Text]" custT="1"/>
      <dgm:spPr/>
      <dgm:t>
        <a:bodyPr/>
        <a:lstStyle/>
        <a:p>
          <a:pPr rtl="0">
            <a:lnSpc>
              <a:spcPct val="100000"/>
            </a:lnSpc>
          </a:pPr>
          <a:r>
            <a:rPr lang="pt-br" sz="1200" dirty="0">
              <a:solidFill>
                <a:schemeClr val="tx1"/>
              </a:solidFill>
              <a:latin typeface="+mj-lt"/>
              <a:ea typeface="Helvetica Neue Light"/>
              <a:cs typeface="Helvetica" panose="020B0604020202020204" pitchFamily="34" charset="0"/>
              <a:sym typeface="Helvetica Neue Light"/>
            </a:rPr>
            <a:t>Aprovação da pessoa responsável e data de desembolso.</a:t>
          </a:r>
          <a:endParaRPr lang="en-US" sz="1200" b="0" dirty="0">
            <a:solidFill>
              <a:schemeClr val="tx1"/>
            </a:solidFill>
            <a:latin typeface="+mj-lt"/>
            <a:cs typeface="Helvetica" panose="020B0604020202020204" pitchFamily="34" charset="0"/>
          </a:endParaRPr>
        </a:p>
      </dgm:t>
    </dgm:pt>
    <dgm:pt modelId="{A1222F84-164B-48D1-9B6E-3F08018B758F}" type="parTrans" cxnId="{7E6D1CE8-F355-403B-99AB-26BE2E3B6963}">
      <dgm:prSet/>
      <dgm:spPr/>
      <dgm:t>
        <a:bodyPr/>
        <a:lstStyle/>
        <a:p>
          <a:endParaRPr lang="en-US"/>
        </a:p>
      </dgm:t>
    </dgm:pt>
    <dgm:pt modelId="{E3AC64C9-4732-4E73-9D67-15938A129625}" type="sibTrans" cxnId="{7E6D1CE8-F355-403B-99AB-26BE2E3B6963}">
      <dgm:prSet/>
      <dgm:spPr/>
      <dgm:t>
        <a:bodyPr/>
        <a:lstStyle/>
        <a:p>
          <a:endParaRPr lang="en-US"/>
        </a:p>
      </dgm:t>
    </dgm:pt>
    <dgm:pt modelId="{F0987542-6049-44E4-B7A5-12F97F18C521}">
      <dgm:prSet phldrT="[Text]" custT="1"/>
      <dgm:spPr/>
      <dgm:t>
        <a:bodyPr/>
        <a:lstStyle/>
        <a:p>
          <a:pPr rtl="0">
            <a:lnSpc>
              <a:spcPct val="100000"/>
            </a:lnSpc>
          </a:pPr>
          <a:r>
            <a:rPr lang="pt-br" sz="1200" dirty="0">
              <a:solidFill>
                <a:schemeClr val="tx1"/>
              </a:solidFill>
              <a:latin typeface="+mj-lt"/>
              <a:ea typeface="Helvetica Neue Light"/>
              <a:cs typeface="Helvetica" panose="020B0604020202020204" pitchFamily="34" charset="0"/>
              <a:sym typeface="Helvetica Neue Light"/>
            </a:rPr>
            <a:t>Reconciliações (ex.: desembolsado versus gasto) </a:t>
          </a:r>
          <a:br>
            <a:rPr lang="pt-br" sz="1200" dirty="0">
              <a:solidFill>
                <a:schemeClr val="tx1"/>
              </a:solidFill>
              <a:latin typeface="+mj-lt"/>
              <a:ea typeface="Helvetica Neue Light"/>
              <a:cs typeface="Helvetica" panose="020B0604020202020204" pitchFamily="34" charset="0"/>
              <a:sym typeface="Helvetica Neue Light"/>
            </a:rPr>
          </a:br>
          <a:r>
            <a:rPr lang="pt-br" sz="1200" dirty="0">
              <a:solidFill>
                <a:schemeClr val="tx1"/>
              </a:solidFill>
              <a:latin typeface="+mj-lt"/>
              <a:ea typeface="Helvetica Neue Light"/>
              <a:cs typeface="Helvetica" panose="020B0604020202020204" pitchFamily="34" charset="0"/>
              <a:sym typeface="Helvetica Neue Light"/>
            </a:rPr>
            <a:t>e comprovante de que os fundos não usados foram devolvidos.</a:t>
          </a:r>
          <a:endParaRPr lang="en-US" sz="1200" b="0" dirty="0">
            <a:solidFill>
              <a:schemeClr val="tx1"/>
            </a:solidFill>
            <a:latin typeface="+mj-lt"/>
            <a:cs typeface="Helvetica" panose="020B0604020202020204" pitchFamily="34" charset="0"/>
          </a:endParaRPr>
        </a:p>
      </dgm:t>
    </dgm:pt>
    <dgm:pt modelId="{4D709E12-098A-4515-AA68-CDCCBF5A11C3}" type="parTrans" cxnId="{FA2B6AB7-E9C3-441A-AB45-39375863C3AA}">
      <dgm:prSet/>
      <dgm:spPr/>
      <dgm:t>
        <a:bodyPr/>
        <a:lstStyle/>
        <a:p>
          <a:endParaRPr lang="en-US"/>
        </a:p>
      </dgm:t>
    </dgm:pt>
    <dgm:pt modelId="{886FCEE0-BF7F-470D-B6F9-E8D9CB3FA985}" type="sibTrans" cxnId="{FA2B6AB7-E9C3-441A-AB45-39375863C3AA}">
      <dgm:prSet/>
      <dgm:spPr/>
      <dgm:t>
        <a:bodyPr/>
        <a:lstStyle/>
        <a:p>
          <a:endParaRPr lang="en-US"/>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lnSpc>
              <a:spcPct val="100000"/>
            </a:lnSpc>
          </a:pPr>
          <a:r>
            <a:rPr lang="pt-br" sz="1300" spc="-10" baseline="0" dirty="0">
              <a:solidFill>
                <a:srgbClr val="323643"/>
              </a:solidFill>
              <a:latin typeface="+mj-lt"/>
              <a:ea typeface="Helvetica Neue Light"/>
              <a:cs typeface="Helvetica" panose="020B0604020202020204" pitchFamily="34" charset="0"/>
              <a:sym typeface="Helvetica Neue Light"/>
            </a:rPr>
            <a:t>Documentação de pré-aprovação, incluindo formulários de solicitação e justificativa do negócio.</a:t>
          </a:r>
          <a:endParaRPr lang="en-US" sz="1300" b="0" spc="-10" baseline="0" dirty="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lnSpc>
              <a:spcPct val="100000"/>
            </a:lnSpc>
          </a:pPr>
          <a:r>
            <a:rPr lang="pt-br" sz="1300" dirty="0">
              <a:solidFill>
                <a:srgbClr val="323643"/>
              </a:solidFill>
              <a:latin typeface="+mj-lt"/>
              <a:ea typeface="Helvetica Neue Light"/>
              <a:cs typeface="Helvetica" panose="020B0604020202020204" pitchFamily="34" charset="0"/>
              <a:sym typeface="Helvetica Neue Light"/>
            </a:rPr>
            <a:t>Comprovantes de como os fundos foram utilizados (ex.: agendas, documentos técnicos, pesquisa).</a:t>
          </a:r>
          <a:endParaRPr lang="en-US" sz="1300" b="0" dirty="0">
            <a:solidFill>
              <a:schemeClr val="tx1"/>
            </a:solidFill>
            <a:latin typeface="+mj-lt"/>
            <a:cs typeface="Helvetica" panose="020B0604020202020204" pitchFamily="34" charset="0"/>
          </a:endParaRPr>
        </a:p>
      </dgm:t>
    </dgm:pt>
    <dgm:pt modelId="{ECD037A9-E22C-4CA5-8929-30B6CBEFAD3B}" type="parTrans" cxnId="{C67094FA-61BD-4C84-8574-F5CCFACE2595}">
      <dgm:prSet/>
      <dgm:spPr/>
      <dgm:t>
        <a:bodyPr/>
        <a:lstStyle/>
        <a:p>
          <a:endParaRPr lang="en-US"/>
        </a:p>
      </dgm:t>
    </dgm:pt>
    <dgm:pt modelId="{0162DE3B-D570-4497-8CB5-5BE992CFB326}" type="sibTrans" cxnId="{C67094FA-61BD-4C84-8574-F5CCFACE2595}">
      <dgm:prSet/>
      <dgm:spPr/>
      <dgm:t>
        <a:bodyPr/>
        <a:lstStyle/>
        <a:p>
          <a:endParaRPr lang="en-US"/>
        </a:p>
      </dgm:t>
    </dgm:pt>
    <dgm:pt modelId="{80F0B496-0ADE-4C13-921F-ECC941009888}">
      <dgm:prSet phldrT="[Text]" custT="1"/>
      <dgm:spPr/>
      <dgm:t>
        <a:bodyPr/>
        <a:lstStyle/>
        <a:p>
          <a:pPr rtl="0">
            <a:lnSpc>
              <a:spcPct val="100000"/>
            </a:lnSpc>
          </a:pPr>
          <a:r>
            <a:rPr lang="pt-br" sz="1300" dirty="0">
              <a:solidFill>
                <a:srgbClr val="323643"/>
              </a:solidFill>
              <a:latin typeface="+mj-lt"/>
              <a:ea typeface="Helvetica Neue Light"/>
              <a:cs typeface="Helvetica" panose="020B0604020202020204" pitchFamily="34" charset="0"/>
              <a:sym typeface="Helvetica Neue Light"/>
            </a:rPr>
            <a:t>Documentos de transporte, acomodação </a:t>
          </a:r>
          <a:br>
            <a:rPr lang="pt-br" sz="1300" dirty="0">
              <a:solidFill>
                <a:srgbClr val="323643"/>
              </a:solidFill>
              <a:latin typeface="+mj-lt"/>
              <a:ea typeface="Helvetica Neue Light"/>
              <a:cs typeface="Helvetica" panose="020B0604020202020204" pitchFamily="34" charset="0"/>
              <a:sym typeface="Helvetica Neue Light"/>
            </a:rPr>
          </a:br>
          <a:r>
            <a:rPr lang="pt-br" sz="1300" dirty="0">
              <a:solidFill>
                <a:srgbClr val="323643"/>
              </a:solidFill>
              <a:latin typeface="+mj-lt"/>
              <a:ea typeface="Helvetica Neue Light"/>
              <a:cs typeface="Helvetica" panose="020B0604020202020204" pitchFamily="34" charset="0"/>
              <a:sym typeface="Helvetica Neue Light"/>
            </a:rPr>
            <a:t>e refeições.</a:t>
          </a:r>
          <a:endParaRPr lang="en-US" sz="1300" b="0" dirty="0">
            <a:solidFill>
              <a:schemeClr val="tx1"/>
            </a:solidFill>
            <a:latin typeface="+mj-lt"/>
            <a:cs typeface="Helvetica" panose="020B0604020202020204" pitchFamily="34" charset="0"/>
          </a:endParaRPr>
        </a:p>
      </dgm:t>
    </dgm:pt>
    <dgm:pt modelId="{A1222F84-164B-48D1-9B6E-3F08018B758F}" type="parTrans" cxnId="{7E6D1CE8-F355-403B-99AB-26BE2E3B6963}">
      <dgm:prSet/>
      <dgm:spPr/>
      <dgm:t>
        <a:bodyPr/>
        <a:lstStyle/>
        <a:p>
          <a:endParaRPr lang="en-US"/>
        </a:p>
      </dgm:t>
    </dgm:pt>
    <dgm:pt modelId="{E3AC64C9-4732-4E73-9D67-15938A129625}" type="sibTrans" cxnId="{7E6D1CE8-F355-403B-99AB-26BE2E3B6963}">
      <dgm:prSet/>
      <dgm:spPr/>
      <dgm:t>
        <a:bodyPr/>
        <a:lstStyle/>
        <a:p>
          <a:endParaRPr lang="en-US"/>
        </a:p>
      </dgm:t>
    </dgm:pt>
    <dgm:pt modelId="{F0987542-6049-44E4-B7A5-12F97F18C521}">
      <dgm:prSet phldrT="[Text]" custT="1"/>
      <dgm:spPr/>
      <dgm:t>
        <a:bodyPr/>
        <a:lstStyle/>
        <a:p>
          <a:pPr rtl="0">
            <a:lnSpc>
              <a:spcPct val="100000"/>
            </a:lnSpc>
          </a:pPr>
          <a:r>
            <a:rPr lang="pt-br" sz="1300" dirty="0">
              <a:solidFill>
                <a:srgbClr val="323643"/>
              </a:solidFill>
              <a:latin typeface="+mj-lt"/>
              <a:ea typeface="Helvetica Neue Light"/>
              <a:cs typeface="Helvetica" panose="020B0604020202020204" pitchFamily="34" charset="0"/>
              <a:sym typeface="Helvetica Neue Light"/>
            </a:rPr>
            <a:t>Em caso de evento ou conferência, listas </a:t>
          </a:r>
          <a:br>
            <a:rPr lang="pt-br" sz="1300" dirty="0">
              <a:solidFill>
                <a:srgbClr val="323643"/>
              </a:solidFill>
              <a:latin typeface="+mj-lt"/>
              <a:ea typeface="Helvetica Neue Light"/>
              <a:cs typeface="Helvetica" panose="020B0604020202020204" pitchFamily="34" charset="0"/>
              <a:sym typeface="Helvetica Neue Light"/>
            </a:rPr>
          </a:br>
          <a:r>
            <a:rPr lang="pt-br" sz="1300" dirty="0">
              <a:solidFill>
                <a:srgbClr val="323643"/>
              </a:solidFill>
              <a:latin typeface="+mj-lt"/>
              <a:ea typeface="Helvetica Neue Light"/>
              <a:cs typeface="Helvetica" panose="020B0604020202020204" pitchFamily="34" charset="0"/>
              <a:sym typeface="Helvetica Neue Light"/>
            </a:rPr>
            <a:t>de participantes, fotos dos estandes etc.</a:t>
          </a:r>
          <a:endParaRPr lang="en-US" sz="1300" b="0" dirty="0">
            <a:solidFill>
              <a:schemeClr val="tx1"/>
            </a:solidFill>
            <a:latin typeface="+mj-lt"/>
            <a:cs typeface="Helvetica" panose="020B0604020202020204" pitchFamily="34" charset="0"/>
          </a:endParaRPr>
        </a:p>
      </dgm:t>
    </dgm:pt>
    <dgm:pt modelId="{4D709E12-098A-4515-AA68-CDCCBF5A11C3}" type="parTrans" cxnId="{FA2B6AB7-E9C3-441A-AB45-39375863C3AA}">
      <dgm:prSet/>
      <dgm:spPr/>
      <dgm:t>
        <a:bodyPr/>
        <a:lstStyle/>
        <a:p>
          <a:endParaRPr lang="en-US"/>
        </a:p>
      </dgm:t>
    </dgm:pt>
    <dgm:pt modelId="{886FCEE0-BF7F-470D-B6F9-E8D9CB3FA985}" type="sibTrans" cxnId="{FA2B6AB7-E9C3-441A-AB45-39375863C3AA}">
      <dgm:prSet/>
      <dgm:spPr/>
      <dgm:t>
        <a:bodyPr/>
        <a:lstStyle/>
        <a:p>
          <a:endParaRPr lang="en-US"/>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lnSpc>
              <a:spcPct val="100000"/>
            </a:lnSpc>
          </a:pPr>
          <a:r>
            <a:rPr lang="pt-br" sz="1400" dirty="0">
              <a:solidFill>
                <a:srgbClr val="323643"/>
              </a:solidFill>
              <a:latin typeface="+mj-lt"/>
              <a:ea typeface="Helvetica Neue Light"/>
              <a:cs typeface="Helvetica" panose="020B0604020202020204" pitchFamily="34" charset="0"/>
              <a:sym typeface="Helvetica Neue Light"/>
            </a:rPr>
            <a:t>Contrato com despachantes/despachantes aduaneiros/agentes.</a:t>
          </a:r>
          <a:endParaRPr lang="en-US" sz="1400" b="0" dirty="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80F0B496-0ADE-4C13-921F-ECC941009888}">
      <dgm:prSet phldrT="[Text]" custT="1"/>
      <dgm:spPr/>
      <dgm:t>
        <a:bodyPr/>
        <a:lstStyle/>
        <a:p>
          <a:pPr rtl="0"/>
          <a:r>
            <a:rPr lang="pt-br" sz="1400" dirty="0">
              <a:solidFill>
                <a:srgbClr val="323643"/>
              </a:solidFill>
              <a:latin typeface="+mj-lt"/>
              <a:ea typeface="Helvetica Neue Light"/>
              <a:cs typeface="Helvetica" panose="020B0604020202020204" pitchFamily="34" charset="0"/>
              <a:sym typeface="Helvetica Neue Light"/>
            </a:rPr>
            <a:t>Faturas e recibos alfandegários/de frete.</a:t>
          </a:r>
          <a:endParaRPr lang="en-US" sz="1400" b="0" dirty="0">
            <a:solidFill>
              <a:schemeClr val="tx1"/>
            </a:solidFill>
            <a:latin typeface="+mj-lt"/>
            <a:cs typeface="Helvetica" panose="020B0604020202020204" pitchFamily="34" charset="0"/>
          </a:endParaRPr>
        </a:p>
      </dgm:t>
    </dgm:pt>
    <dgm:pt modelId="{A1222F84-164B-48D1-9B6E-3F08018B758F}" type="parTrans" cxnId="{7E6D1CE8-F355-403B-99AB-26BE2E3B6963}">
      <dgm:prSet/>
      <dgm:spPr/>
      <dgm:t>
        <a:bodyPr/>
        <a:lstStyle/>
        <a:p>
          <a:endParaRPr lang="en-US"/>
        </a:p>
      </dgm:t>
    </dgm:pt>
    <dgm:pt modelId="{E3AC64C9-4732-4E73-9D67-15938A129625}" type="sibTrans" cxnId="{7E6D1CE8-F355-403B-99AB-26BE2E3B6963}">
      <dgm:prSet/>
      <dgm:spPr/>
      <dgm:t>
        <a:bodyPr/>
        <a:lstStyle/>
        <a:p>
          <a:endParaRPr lang="en-US"/>
        </a:p>
      </dgm:t>
    </dgm:pt>
    <dgm:pt modelId="{F0987542-6049-44E4-B7A5-12F97F18C521}">
      <dgm:prSet phldrT="[Text]" custT="1"/>
      <dgm:spPr/>
      <dgm:t>
        <a:bodyPr/>
        <a:lstStyle/>
        <a:p>
          <a:pPr rtl="0"/>
          <a:r>
            <a:rPr lang="pt-br" sz="1400" dirty="0">
              <a:solidFill>
                <a:srgbClr val="323643"/>
              </a:solidFill>
              <a:latin typeface="+mj-lt"/>
              <a:ea typeface="Helvetica Neue Light"/>
              <a:cs typeface="Helvetica" panose="020B0604020202020204" pitchFamily="34" charset="0"/>
              <a:sym typeface="Helvetica Neue Light"/>
            </a:rPr>
            <a:t>Formulários e tabelas de preços alfandegários.</a:t>
          </a:r>
          <a:endParaRPr lang="en-US" sz="1400" b="0" dirty="0">
            <a:solidFill>
              <a:schemeClr val="tx1"/>
            </a:solidFill>
            <a:latin typeface="+mj-lt"/>
            <a:cs typeface="Helvetica" panose="020B0604020202020204" pitchFamily="34" charset="0"/>
          </a:endParaRPr>
        </a:p>
      </dgm:t>
    </dgm:pt>
    <dgm:pt modelId="{4D709E12-098A-4515-AA68-CDCCBF5A11C3}" type="parTrans" cxnId="{FA2B6AB7-E9C3-441A-AB45-39375863C3AA}">
      <dgm:prSet/>
      <dgm:spPr/>
      <dgm:t>
        <a:bodyPr/>
        <a:lstStyle/>
        <a:p>
          <a:endParaRPr lang="en-US"/>
        </a:p>
      </dgm:t>
    </dgm:pt>
    <dgm:pt modelId="{886FCEE0-BF7F-470D-B6F9-E8D9CB3FA985}" type="sibTrans" cxnId="{FA2B6AB7-E9C3-441A-AB45-39375863C3AA}">
      <dgm:prSet/>
      <dgm:spPr/>
      <dgm:t>
        <a:bodyPr/>
        <a:lstStyle/>
        <a:p>
          <a:endParaRPr lang="en-US"/>
        </a:p>
      </dgm:t>
    </dgm:pt>
    <dgm:pt modelId="{C25EB313-CDC5-49DF-B799-F73E98AD6985}">
      <dgm:prSet phldrT="[Text]" custT="1"/>
      <dgm:spPr/>
      <dgm:t>
        <a:bodyPr/>
        <a:lstStyle/>
        <a:p>
          <a:pPr rtl="0">
            <a:lnSpc>
              <a:spcPct val="100000"/>
            </a:lnSpc>
          </a:pPr>
          <a:r>
            <a:rPr lang="pt-br" sz="1400" dirty="0">
              <a:solidFill>
                <a:srgbClr val="323643"/>
              </a:solidFill>
              <a:latin typeface="+mj-lt"/>
              <a:ea typeface="Helvetica Neue Light"/>
              <a:cs typeface="Helvetica" panose="020B0604020202020204" pitchFamily="34" charset="0"/>
              <a:sym typeface="Helvetica Neue Light"/>
            </a:rPr>
            <a:t>Formulários de remessa de pagamento </a:t>
          </a:r>
          <a:br>
            <a:rPr lang="pt-br" sz="1400" dirty="0">
              <a:solidFill>
                <a:srgbClr val="323643"/>
              </a:solidFill>
              <a:latin typeface="+mj-lt"/>
              <a:ea typeface="Helvetica Neue Light"/>
              <a:cs typeface="Helvetica" panose="020B0604020202020204" pitchFamily="34" charset="0"/>
              <a:sym typeface="Helvetica Neue Light"/>
            </a:rPr>
          </a:br>
          <a:r>
            <a:rPr lang="pt-br" sz="1400" dirty="0">
              <a:solidFill>
                <a:srgbClr val="323643"/>
              </a:solidFill>
              <a:latin typeface="+mj-lt"/>
              <a:ea typeface="Helvetica Neue Light"/>
              <a:cs typeface="Helvetica" panose="020B0604020202020204" pitchFamily="34" charset="0"/>
              <a:sym typeface="Helvetica Neue Light"/>
            </a:rPr>
            <a:t>de terceiros/transferência eletrônica.</a:t>
          </a:r>
          <a:endParaRPr lang="en-US" sz="1400" b="0" dirty="0">
            <a:solidFill>
              <a:schemeClr val="tx1"/>
            </a:solidFill>
            <a:latin typeface="+mj-lt"/>
            <a:cs typeface="Helvetica" panose="020B0604020202020204" pitchFamily="34" charset="0"/>
          </a:endParaRPr>
        </a:p>
      </dgm:t>
    </dgm:pt>
    <dgm:pt modelId="{9A1531E9-FA47-4A88-862E-663D76FC25CC}" type="parTrans" cxnId="{AFA61C07-1DE3-4F2A-9E05-C0672BDC99DA}">
      <dgm:prSet/>
      <dgm:spPr/>
      <dgm:t>
        <a:bodyPr/>
        <a:lstStyle/>
        <a:p>
          <a:endParaRPr lang="en-US"/>
        </a:p>
      </dgm:t>
    </dgm:pt>
    <dgm:pt modelId="{2A0921D2-9A6E-4475-B180-8B56AB17F9F4}" type="sibTrans" cxnId="{AFA61C07-1DE3-4F2A-9E05-C0672BDC99DA}">
      <dgm:prSet/>
      <dgm:spPr/>
      <dgm:t>
        <a:bodyPr/>
        <a:lstStyle/>
        <a:p>
          <a:endParaRPr lang="en-US"/>
        </a:p>
      </dgm:t>
    </dgm:pt>
    <dgm:pt modelId="{726F3B80-F250-494F-9D5F-489F9AD80326}">
      <dgm:prSet phldrT="[Text]" custT="1"/>
      <dgm:spPr/>
      <dgm:t>
        <a:bodyPr/>
        <a:lstStyle/>
        <a:p>
          <a:pPr>
            <a:lnSpc>
              <a:spcPct val="100000"/>
            </a:lnSpc>
          </a:pPr>
          <a:r>
            <a:rPr lang="pt-br" sz="1400" dirty="0">
              <a:solidFill>
                <a:srgbClr val="323643"/>
              </a:solidFill>
              <a:latin typeface="+mj-lt"/>
              <a:ea typeface="Helvetica Neue Light"/>
              <a:cs typeface="Helvetica" panose="020B0604020202020204" pitchFamily="34" charset="0"/>
              <a:sym typeface="Helvetica Neue Light"/>
            </a:rPr>
            <a:t>Recibos de pagamentos de impostos emitidos pelo governo.</a:t>
          </a:r>
          <a:endParaRPr lang="en-US" sz="1400" b="0" dirty="0">
            <a:solidFill>
              <a:schemeClr val="tx1"/>
            </a:solidFill>
            <a:latin typeface="+mj-lt"/>
            <a:cs typeface="Helvetica" panose="020B0604020202020204" pitchFamily="34" charset="0"/>
          </a:endParaRPr>
        </a:p>
      </dgm:t>
    </dgm:pt>
    <dgm:pt modelId="{F7894FE3-27CF-4E6D-8168-84A1DA2A44B5}" type="parTrans" cxnId="{D96962CA-F074-4C55-9BF7-25B4654C60AA}">
      <dgm:prSet/>
      <dgm:spPr/>
      <dgm:t>
        <a:bodyPr/>
        <a:lstStyle/>
        <a:p>
          <a:endParaRPr lang="en-US"/>
        </a:p>
      </dgm:t>
    </dgm:pt>
    <dgm:pt modelId="{EC8C96D5-E438-428E-BBF5-D29EE7038221}" type="sibTrans" cxnId="{D96962CA-F074-4C55-9BF7-25B4654C60AA}">
      <dgm:prSet/>
      <dgm:spPr/>
      <dgm:t>
        <a:bodyPr/>
        <a:lstStyle/>
        <a:p>
          <a:endParaRPr lang="en-US"/>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0" presStyleCnt="5"/>
      <dgm:spPr/>
    </dgm:pt>
    <dgm:pt modelId="{F6B4960C-269A-4DA0-BFA1-C46DA117F135}" type="pres">
      <dgm:prSet presAssocID="{80F0B496-0ADE-4C13-921F-ECC941009888}" presName="parentText" presStyleLbl="node1" presStyleIdx="1"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1"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1" presStyleCnt="5"/>
      <dgm:spPr/>
    </dgm:pt>
    <dgm:pt modelId="{084A36D4-7C52-45C1-A7A0-881EB368F1CA}" type="pres">
      <dgm:prSet presAssocID="{F0987542-6049-44E4-B7A5-12F97F18C521}" presName="parentText" presStyleLbl="node1" presStyleIdx="2"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2"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2" presStyleCnt="5"/>
      <dgm:spPr/>
    </dgm:pt>
    <dgm:pt modelId="{5FE01B31-E35D-46D1-9C14-C6695F3C2865}" type="pres">
      <dgm:prSet presAssocID="{C25EB313-CDC5-49DF-B799-F73E98AD6985}" presName="parentText" presStyleLbl="node1" presStyleIdx="3"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3" presStyleCnt="5">
        <dgm:presLayoutVars>
          <dgm:bulletEnabled val="1"/>
        </dgm:presLayoutVars>
      </dgm:prSet>
      <dgm:spPr/>
    </dgm:pt>
    <dgm:pt modelId="{A064B09F-F3D8-4649-84B3-9830A4D4C622}" type="pres">
      <dgm:prSet presAssocID="{2A0921D2-9A6E-4475-B180-8B56AB17F9F4}" presName="spaceBetweenRectangles" presStyleCnt="0"/>
      <dgm:spPr/>
    </dgm:pt>
    <dgm:pt modelId="{61C26EA7-8D28-4ECB-86D7-98B19D2F28B1}" type="pres">
      <dgm:prSet presAssocID="{726F3B80-F250-494F-9D5F-489F9AD80326}" presName="parentLin" presStyleCnt="0"/>
      <dgm:spPr/>
    </dgm:pt>
    <dgm:pt modelId="{9FE87002-DD43-4C1B-8C51-C34425192DC6}" type="pres">
      <dgm:prSet presAssocID="{726F3B80-F250-494F-9D5F-489F9AD80326}" presName="parentLeftMargin" presStyleLbl="node1" presStyleIdx="3" presStyleCnt="5"/>
      <dgm:spPr/>
    </dgm:pt>
    <dgm:pt modelId="{BD073609-C775-4A06-941E-58D911080D2E}" type="pres">
      <dgm:prSet presAssocID="{726F3B80-F250-494F-9D5F-489F9AD80326}" presName="parentText" presStyleLbl="node1" presStyleIdx="4" presStyleCnt="5">
        <dgm:presLayoutVars>
          <dgm:chMax val="0"/>
          <dgm:bulletEnabled val="1"/>
        </dgm:presLayoutVars>
      </dgm:prSet>
      <dgm:spPr/>
    </dgm:pt>
    <dgm:pt modelId="{D50E3F98-FC6F-45D6-9FA8-AAC5899DECF7}" type="pres">
      <dgm:prSet presAssocID="{726F3B80-F250-494F-9D5F-489F9AD80326}" presName="negativeSpace" presStyleCnt="0"/>
      <dgm:spPr/>
    </dgm:pt>
    <dgm:pt modelId="{ED05F942-03FB-4D69-8D2F-41F08061714C}" type="pres">
      <dgm:prSet presAssocID="{726F3B80-F250-494F-9D5F-489F9AD80326}"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3"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1170E08C-2903-4613-B9EA-F16CAB063331}" type="presOf" srcId="{726F3B80-F250-494F-9D5F-489F9AD80326}" destId="{9FE87002-DD43-4C1B-8C51-C34425192DC6}" srcOrd="0" destOrd="0" presId="urn:microsoft.com/office/officeart/2005/8/layout/list1"/>
    <dgm:cxn modelId="{62C2D0A0-4C1F-4C50-B4A7-A86CB1CEA4AF}" type="presOf" srcId="{726F3B80-F250-494F-9D5F-489F9AD80326}" destId="{BD073609-C775-4A06-941E-58D911080D2E}" srcOrd="1" destOrd="0" presId="urn:microsoft.com/office/officeart/2005/8/layout/list1"/>
    <dgm:cxn modelId="{FA2B6AB7-E9C3-441A-AB45-39375863C3AA}" srcId="{10F170F5-E08A-484D-845F-E99C04F0B315}" destId="{F0987542-6049-44E4-B7A5-12F97F18C521}" srcOrd="2" destOrd="0" parTransId="{4D709E12-098A-4515-AA68-CDCCBF5A11C3}" sibTransId="{886FCEE0-BF7F-470D-B6F9-E8D9CB3FA985}"/>
    <dgm:cxn modelId="{C96AF9C3-2EDA-4FAA-99CC-4BF8FF546B55}" type="presOf" srcId="{F7A92A51-F6C3-4A71-9D42-ED3C02228350}" destId="{CD3869D7-6E51-4593-9E64-CA9D8C831027}" srcOrd="1" destOrd="0" presId="urn:microsoft.com/office/officeart/2005/8/layout/list1"/>
    <dgm:cxn modelId="{D96962CA-F074-4C55-9BF7-25B4654C60AA}" srcId="{10F170F5-E08A-484D-845F-E99C04F0B315}" destId="{726F3B80-F250-494F-9D5F-489F9AD80326}" srcOrd="4" destOrd="0" parTransId="{F7894FE3-27CF-4E6D-8168-84A1DA2A44B5}" sibTransId="{EC8C96D5-E438-428E-BBF5-D29EE703822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1" destOrd="0" parTransId="{A1222F84-164B-48D1-9B6E-3F08018B758F}" sibTransId="{E3AC64C9-4732-4E73-9D67-15938A129625}"/>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1F3A9326-7561-4F3D-8F05-8A8CA10B87DD}" type="presParOf" srcId="{E038EFFE-576B-4CA2-8D1E-3BD745363868}" destId="{A2FF7370-3888-42D2-B3A3-47E6A66A4CCC}" srcOrd="4"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5" destOrd="0" presId="urn:microsoft.com/office/officeart/2005/8/layout/list1"/>
    <dgm:cxn modelId="{6C109116-34B5-48A6-A1CF-6935301ACDFE}" type="presParOf" srcId="{E038EFFE-576B-4CA2-8D1E-3BD745363868}" destId="{964B1CAA-740C-4B1D-8079-14780519B15C}" srcOrd="6" destOrd="0" presId="urn:microsoft.com/office/officeart/2005/8/layout/list1"/>
    <dgm:cxn modelId="{702E4417-7953-41F9-8545-4B0863DAD03A}" type="presParOf" srcId="{E038EFFE-576B-4CA2-8D1E-3BD745363868}" destId="{F34ED29D-7EA1-4703-97F6-CE9B4460FA50}" srcOrd="7" destOrd="0" presId="urn:microsoft.com/office/officeart/2005/8/layout/list1"/>
    <dgm:cxn modelId="{AABC3A20-B99D-4392-9A77-D4C58B92F18E}" type="presParOf" srcId="{E038EFFE-576B-4CA2-8D1E-3BD745363868}" destId="{2DD8A48C-3176-4478-AE84-0B659B52D034}" srcOrd="8"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9" destOrd="0" presId="urn:microsoft.com/office/officeart/2005/8/layout/list1"/>
    <dgm:cxn modelId="{60EB41CE-87D2-45BB-9F74-162D9E7A1CE2}" type="presParOf" srcId="{E038EFFE-576B-4CA2-8D1E-3BD745363868}" destId="{D3C3F21D-4E79-4A3B-B602-2608723015CF}" srcOrd="10" destOrd="0" presId="urn:microsoft.com/office/officeart/2005/8/layout/list1"/>
    <dgm:cxn modelId="{987D5896-8132-43A0-AE34-FE0D0C52623F}" type="presParOf" srcId="{E038EFFE-576B-4CA2-8D1E-3BD745363868}" destId="{D0BC0DBF-83BD-40E9-B792-87849EA39230}" srcOrd="11" destOrd="0" presId="urn:microsoft.com/office/officeart/2005/8/layout/list1"/>
    <dgm:cxn modelId="{E7D1E888-FE05-412C-A6D4-AA31C7C6D873}" type="presParOf" srcId="{E038EFFE-576B-4CA2-8D1E-3BD745363868}" destId="{31823664-BA03-41CD-8281-C01F97916B93}" srcOrd="12"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3" destOrd="0" presId="urn:microsoft.com/office/officeart/2005/8/layout/list1"/>
    <dgm:cxn modelId="{833AA06E-B4BF-4291-81F0-27779CDE9D81}" type="presParOf" srcId="{E038EFFE-576B-4CA2-8D1E-3BD745363868}" destId="{49221F59-A09D-46F9-BF14-A3CA851DDD80}" srcOrd="14" destOrd="0" presId="urn:microsoft.com/office/officeart/2005/8/layout/list1"/>
    <dgm:cxn modelId="{F0893E51-5912-4490-BD64-7B732EADE570}" type="presParOf" srcId="{E038EFFE-576B-4CA2-8D1E-3BD745363868}" destId="{A064B09F-F3D8-4649-84B3-9830A4D4C622}" srcOrd="15" destOrd="0" presId="urn:microsoft.com/office/officeart/2005/8/layout/list1"/>
    <dgm:cxn modelId="{680C7F92-8105-40FB-B6F4-262EC50B99E4}" type="presParOf" srcId="{E038EFFE-576B-4CA2-8D1E-3BD745363868}" destId="{61C26EA7-8D28-4ECB-86D7-98B19D2F28B1}" srcOrd="16" destOrd="0" presId="urn:microsoft.com/office/officeart/2005/8/layout/list1"/>
    <dgm:cxn modelId="{115D579B-E055-44E8-9936-108A4A85DF1C}" type="presParOf" srcId="{61C26EA7-8D28-4ECB-86D7-98B19D2F28B1}" destId="{9FE87002-DD43-4C1B-8C51-C34425192DC6}" srcOrd="0" destOrd="0" presId="urn:microsoft.com/office/officeart/2005/8/layout/list1"/>
    <dgm:cxn modelId="{A48E6DC1-A7F5-4D04-AE4C-BA73682AD089}" type="presParOf" srcId="{61C26EA7-8D28-4ECB-86D7-98B19D2F28B1}" destId="{BD073609-C775-4A06-941E-58D911080D2E}" srcOrd="1" destOrd="0" presId="urn:microsoft.com/office/officeart/2005/8/layout/list1"/>
    <dgm:cxn modelId="{2B7D5DFD-976F-42C3-A070-BE913C2D7CD7}" type="presParOf" srcId="{E038EFFE-576B-4CA2-8D1E-3BD745363868}" destId="{D50E3F98-FC6F-45D6-9FA8-AAC5899DECF7}" srcOrd="17" destOrd="0" presId="urn:microsoft.com/office/officeart/2005/8/layout/list1"/>
    <dgm:cxn modelId="{A77AF151-8D54-4BBA-B10F-4FE28D5026D6}" type="presParOf" srcId="{E038EFFE-576B-4CA2-8D1E-3BD745363868}" destId="{ED05F942-03FB-4D69-8D2F-41F08061714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pt-br" sz="1400" dirty="0">
              <a:solidFill>
                <a:srgbClr val="323643"/>
              </a:solidFill>
              <a:latin typeface="+mj-lt"/>
              <a:ea typeface="Helvetica Neue Light"/>
              <a:cs typeface="Helvetica" panose="020B0604020202020204" pitchFamily="34" charset="0"/>
              <a:sym typeface="Helvetica Neue Light"/>
            </a:rPr>
            <a:t>Ordens de pagamento de clientes.</a:t>
          </a:r>
          <a:endParaRPr lang="en-US" sz="1400" b="0" dirty="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pt-br" sz="1400" dirty="0">
              <a:solidFill>
                <a:srgbClr val="323643"/>
              </a:solidFill>
              <a:latin typeface="+mj-lt"/>
              <a:ea typeface="Helvetica Neue Light"/>
              <a:cs typeface="Helvetica" panose="020B0604020202020204" pitchFamily="34" charset="0"/>
              <a:sym typeface="Helvetica Neue Light"/>
            </a:rPr>
            <a:t>Faturas de vendas.</a:t>
          </a:r>
          <a:endParaRPr lang="en-US" sz="1400" b="0" dirty="0">
            <a:solidFill>
              <a:schemeClr val="tx1"/>
            </a:solidFill>
            <a:latin typeface="+mj-lt"/>
            <a:cs typeface="Helvetica" panose="020B0604020202020204" pitchFamily="34" charset="0"/>
          </a:endParaRPr>
        </a:p>
      </dgm:t>
    </dgm:pt>
    <dgm:pt modelId="{ECD037A9-E22C-4CA5-8929-30B6CBEFAD3B}" type="parTrans" cxnId="{C67094FA-61BD-4C84-8574-F5CCFACE2595}">
      <dgm:prSet/>
      <dgm:spPr/>
      <dgm:t>
        <a:bodyPr/>
        <a:lstStyle/>
        <a:p>
          <a:endParaRPr lang="en-US"/>
        </a:p>
      </dgm:t>
    </dgm:pt>
    <dgm:pt modelId="{0162DE3B-D570-4497-8CB5-5BE992CFB326}" type="sibTrans" cxnId="{C67094FA-61BD-4C84-8574-F5CCFACE2595}">
      <dgm:prSet/>
      <dgm:spPr/>
      <dgm:t>
        <a:bodyPr/>
        <a:lstStyle/>
        <a:p>
          <a:endParaRPr lang="en-US"/>
        </a:p>
      </dgm:t>
    </dgm:pt>
    <dgm:pt modelId="{80F0B496-0ADE-4C13-921F-ECC941009888}">
      <dgm:prSet phldrT="[Text]" custT="1"/>
      <dgm:spPr/>
      <dgm:t>
        <a:bodyPr/>
        <a:lstStyle/>
        <a:p>
          <a:pPr rtl="0"/>
          <a:r>
            <a:rPr lang="pt-br" sz="1400" dirty="0">
              <a:solidFill>
                <a:srgbClr val="323643"/>
              </a:solidFill>
              <a:latin typeface="+mj-lt"/>
              <a:ea typeface="Helvetica Neue Light"/>
              <a:cs typeface="Helvetica" panose="020B0604020202020204" pitchFamily="34" charset="0"/>
              <a:sym typeface="Helvetica Neue Light"/>
            </a:rPr>
            <a:t>Documentação de remessa.</a:t>
          </a:r>
          <a:endParaRPr lang="en-US" sz="1400" b="0" dirty="0">
            <a:solidFill>
              <a:schemeClr val="tx1"/>
            </a:solidFill>
            <a:latin typeface="+mj-lt"/>
            <a:cs typeface="Helvetica" panose="020B0604020202020204" pitchFamily="34" charset="0"/>
          </a:endParaRPr>
        </a:p>
      </dgm:t>
    </dgm:pt>
    <dgm:pt modelId="{A1222F84-164B-48D1-9B6E-3F08018B758F}" type="parTrans" cxnId="{7E6D1CE8-F355-403B-99AB-26BE2E3B6963}">
      <dgm:prSet/>
      <dgm:spPr/>
      <dgm:t>
        <a:bodyPr/>
        <a:lstStyle/>
        <a:p>
          <a:endParaRPr lang="en-US"/>
        </a:p>
      </dgm:t>
    </dgm:pt>
    <dgm:pt modelId="{E3AC64C9-4732-4E73-9D67-15938A129625}" type="sibTrans" cxnId="{7E6D1CE8-F355-403B-99AB-26BE2E3B6963}">
      <dgm:prSet/>
      <dgm:spPr/>
      <dgm:t>
        <a:bodyPr/>
        <a:lstStyle/>
        <a:p>
          <a:endParaRPr lang="en-US"/>
        </a:p>
      </dgm:t>
    </dgm:pt>
    <dgm:pt modelId="{F0987542-6049-44E4-B7A5-12F97F18C521}">
      <dgm:prSet phldrT="[Text]" custT="1"/>
      <dgm:spPr/>
      <dgm:t>
        <a:bodyPr/>
        <a:lstStyle/>
        <a:p>
          <a:pPr rtl="0">
            <a:lnSpc>
              <a:spcPct val="100000"/>
            </a:lnSpc>
          </a:pPr>
          <a:r>
            <a:rPr lang="pt-br" sz="1400" dirty="0">
              <a:solidFill>
                <a:srgbClr val="323643"/>
              </a:solidFill>
              <a:latin typeface="+mj-lt"/>
              <a:ea typeface="Helvetica Neue Light"/>
              <a:cs typeface="Helvetica" panose="020B0604020202020204" pitchFamily="34" charset="0"/>
              <a:sym typeface="Helvetica Neue Light"/>
            </a:rPr>
            <a:t>Tabelas de preços incluindo quaisquer descontos fornecidos.</a:t>
          </a:r>
          <a:endParaRPr lang="en-US" sz="1400" b="0" dirty="0">
            <a:solidFill>
              <a:schemeClr val="tx1"/>
            </a:solidFill>
            <a:latin typeface="+mj-lt"/>
            <a:cs typeface="Helvetica" panose="020B0604020202020204" pitchFamily="34" charset="0"/>
          </a:endParaRPr>
        </a:p>
      </dgm:t>
    </dgm:pt>
    <dgm:pt modelId="{4D709E12-098A-4515-AA68-CDCCBF5A11C3}" type="parTrans" cxnId="{FA2B6AB7-E9C3-441A-AB45-39375863C3AA}">
      <dgm:prSet/>
      <dgm:spPr/>
      <dgm:t>
        <a:bodyPr/>
        <a:lstStyle/>
        <a:p>
          <a:endParaRPr lang="en-US"/>
        </a:p>
      </dgm:t>
    </dgm:pt>
    <dgm:pt modelId="{886FCEE0-BF7F-470D-B6F9-E8D9CB3FA985}" type="sibTrans" cxnId="{FA2B6AB7-E9C3-441A-AB45-39375863C3AA}">
      <dgm:prSet/>
      <dgm:spPr/>
      <dgm:t>
        <a:bodyPr/>
        <a:lstStyle/>
        <a:p>
          <a:endParaRPr lang="en-US"/>
        </a:p>
      </dgm:t>
    </dgm:pt>
    <dgm:pt modelId="{C25EB313-CDC5-49DF-B799-F73E98AD6985}">
      <dgm:prSet phldrT="[Text]" custT="1"/>
      <dgm:spPr/>
      <dgm:t>
        <a:bodyPr/>
        <a:lstStyle/>
        <a:p>
          <a:pPr rtl="0">
            <a:lnSpc>
              <a:spcPct val="100000"/>
            </a:lnSpc>
          </a:pPr>
          <a:r>
            <a:rPr lang="pt-br" sz="1400" dirty="0">
              <a:solidFill>
                <a:srgbClr val="323643"/>
              </a:solidFill>
              <a:latin typeface="+mj-lt"/>
              <a:ea typeface="Helvetica Neue Light"/>
              <a:cs typeface="Helvetica" panose="020B0604020202020204" pitchFamily="34" charset="0"/>
              <a:sym typeface="Helvetica Neue Light"/>
            </a:rPr>
            <a:t>Comprovante de pagamento recebido </a:t>
          </a:r>
          <a:br>
            <a:rPr lang="pt-br" sz="1400" dirty="0">
              <a:solidFill>
                <a:srgbClr val="323643"/>
              </a:solidFill>
              <a:latin typeface="+mj-lt"/>
              <a:ea typeface="Helvetica Neue Light"/>
              <a:cs typeface="Helvetica" panose="020B0604020202020204" pitchFamily="34" charset="0"/>
              <a:sym typeface="Helvetica Neue Light"/>
            </a:rPr>
          </a:br>
          <a:r>
            <a:rPr lang="pt-br" sz="1400" dirty="0">
              <a:solidFill>
                <a:srgbClr val="323643"/>
              </a:solidFill>
              <a:latin typeface="+mj-lt"/>
              <a:ea typeface="Helvetica Neue Light"/>
              <a:cs typeface="Helvetica" panose="020B0604020202020204" pitchFamily="34" charset="0"/>
              <a:sym typeface="Helvetica Neue Light"/>
            </a:rPr>
            <a:t>do cliente.</a:t>
          </a:r>
          <a:endParaRPr lang="en-US" sz="1400" b="0" dirty="0">
            <a:solidFill>
              <a:schemeClr val="tx1"/>
            </a:solidFill>
            <a:latin typeface="+mj-lt"/>
            <a:cs typeface="Helvetica" panose="020B0604020202020204" pitchFamily="34" charset="0"/>
          </a:endParaRPr>
        </a:p>
      </dgm:t>
    </dgm:pt>
    <dgm:pt modelId="{9A1531E9-FA47-4A88-862E-663D76FC25CC}" type="parTrans" cxnId="{AFA61C07-1DE3-4F2A-9E05-C0672BDC99DA}">
      <dgm:prSet/>
      <dgm:spPr/>
      <dgm:t>
        <a:bodyPr/>
        <a:lstStyle/>
        <a:p>
          <a:endParaRPr lang="en-US"/>
        </a:p>
      </dgm:t>
    </dgm:pt>
    <dgm:pt modelId="{2A0921D2-9A6E-4475-B180-8B56AB17F9F4}" type="sibTrans" cxnId="{AFA61C07-1DE3-4F2A-9E05-C0672BDC99DA}">
      <dgm:prSet/>
      <dgm:spPr/>
      <dgm:t>
        <a:bodyPr/>
        <a:lstStyle/>
        <a:p>
          <a:endParaRPr lang="en-US"/>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5"/>
      <dgm:spPr/>
    </dgm:pt>
    <dgm:pt modelId="{87251E59-AB35-49A0-9F76-4A0F298F518F}" type="pres">
      <dgm:prSet presAssocID="{CAA791F0-5C40-4967-A6FC-6C122F174CDA}" presName="parentText" presStyleLbl="node1" presStyleIdx="1" presStyleCnt="5">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5">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5"/>
      <dgm:spPr/>
    </dgm:pt>
    <dgm:pt modelId="{F6B4960C-269A-4DA0-BFA1-C46DA117F135}" type="pres">
      <dgm:prSet presAssocID="{80F0B496-0ADE-4C13-921F-ECC941009888}" presName="parentText" presStyleLbl="node1" presStyleIdx="2"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5"/>
      <dgm:spPr/>
    </dgm:pt>
    <dgm:pt modelId="{084A36D4-7C52-45C1-A7A0-881EB368F1CA}" type="pres">
      <dgm:prSet presAssocID="{F0987542-6049-44E4-B7A5-12F97F18C521}" presName="parentText" presStyleLbl="node1" presStyleIdx="3"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3" presStyleCnt="5"/>
      <dgm:spPr/>
    </dgm:pt>
    <dgm:pt modelId="{5FE01B31-E35D-46D1-9C14-C6695F3C2865}" type="pres">
      <dgm:prSet presAssocID="{C25EB313-CDC5-49DF-B799-F73E98AD6985}" presName="parentText" presStyleLbl="node1" presStyleIdx="4"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4"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 modelId="{987D5896-8132-43A0-AE34-FE0D0C52623F}" type="presParOf" srcId="{E038EFFE-576B-4CA2-8D1E-3BD745363868}" destId="{D0BC0DBF-83BD-40E9-B792-87849EA39230}" srcOrd="15" destOrd="0" presId="urn:microsoft.com/office/officeart/2005/8/layout/list1"/>
    <dgm:cxn modelId="{E7D1E888-FE05-412C-A6D4-AA31C7C6D873}" type="presParOf" srcId="{E038EFFE-576B-4CA2-8D1E-3BD745363868}" destId="{31823664-BA03-41CD-8281-C01F97916B93}" srcOrd="16"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7" destOrd="0" presId="urn:microsoft.com/office/officeart/2005/8/layout/list1"/>
    <dgm:cxn modelId="{833AA06E-B4BF-4291-81F0-27779CDE9D81}" type="presParOf" srcId="{E038EFFE-576B-4CA2-8D1E-3BD745363868}" destId="{49221F59-A09D-46F9-BF14-A3CA851DDD80}"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3801A3-FC7C-414B-9309-AED6DD77C5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DD2897F-B2DA-4D4B-BF41-46218636EBA5}">
      <dgm:prSet phldrT="[Text]" custT="1"/>
      <dgm:spPr/>
      <dgm:t>
        <a:bodyPr/>
        <a:lstStyle/>
        <a:p>
          <a:pPr>
            <a:lnSpc>
              <a:spcPct val="100000"/>
            </a:lnSpc>
          </a:pPr>
          <a:r>
            <a:rPr lang="pt-br" sz="2000" b="1" dirty="0">
              <a:solidFill>
                <a:schemeClr val="tx1"/>
              </a:solidFill>
              <a:latin typeface="+mj-lt"/>
              <a:cs typeface="Helvetica" panose="020B0604020202020204" pitchFamily="34" charset="0"/>
            </a:rPr>
            <a:t>Documentos de apoio suficientes para refletir a natureza dos produtos vendidos e/ou serviços prestados</a:t>
          </a:r>
        </a:p>
      </dgm:t>
    </dgm:pt>
    <dgm:pt modelId="{C1528CF7-A78D-4E90-8D3F-6C524833805D}" type="parTrans" cxnId="{9CCBE55B-C45C-413F-B5DD-B6D73F3FB67F}">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C09CDF41-FC6D-4658-8BB8-4D8442067654}" type="sibTrans" cxnId="{9CCBE55B-C45C-413F-B5DD-B6D73F3FB67F}">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569A83D3-1BB6-4F63-9ECA-909FBE76F06A}">
      <dgm:prSet phldrT="[Text]" custT="1"/>
      <dgm:spPr/>
      <dgm:t>
        <a:bodyPr/>
        <a:lstStyle/>
        <a:p>
          <a:pPr>
            <a:lnSpc>
              <a:spcPct val="100000"/>
            </a:lnSpc>
          </a:pPr>
          <a:r>
            <a:rPr lang="pt-br" sz="2000" b="1" dirty="0">
              <a:solidFill>
                <a:schemeClr val="tx1"/>
              </a:solidFill>
              <a:latin typeface="+mj-lt"/>
              <a:cs typeface="Helvetica" panose="020B0604020202020204" pitchFamily="34" charset="0"/>
            </a:rPr>
            <a:t>Descrição detalhada dos serviços prestados</a:t>
          </a:r>
        </a:p>
      </dgm:t>
    </dgm:pt>
    <dgm:pt modelId="{9BCBFEB3-BE27-4704-A8A0-605F6B81014D}" type="parTrans" cxnId="{BD9F53E6-42CF-4D63-BA52-581C3906B3C7}">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341F84FB-1E33-42FB-8CB5-4F1C110DEC84}" type="sibTrans" cxnId="{BD9F53E6-42CF-4D63-BA52-581C3906B3C7}">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C6DB9553-06B6-4792-BD94-E7F0A2637E77}">
      <dgm:prSet phldrT="[Text]" custT="1"/>
      <dgm:spPr/>
      <dgm:t>
        <a:bodyPr/>
        <a:lstStyle/>
        <a:p>
          <a:pPr>
            <a:lnSpc>
              <a:spcPct val="100000"/>
            </a:lnSpc>
          </a:pPr>
          <a:r>
            <a:rPr lang="pt-br" sz="2000" b="1" dirty="0">
              <a:solidFill>
                <a:schemeClr val="tx1"/>
              </a:solidFill>
              <a:latin typeface="+mj-lt"/>
              <a:cs typeface="Helvetica" panose="020B0604020202020204" pitchFamily="34" charset="0"/>
            </a:rPr>
            <a:t>Comprovante </a:t>
          </a:r>
          <a:br>
            <a:rPr lang="pt-br" sz="2000" b="1" dirty="0">
              <a:solidFill>
                <a:schemeClr val="tx1"/>
              </a:solidFill>
              <a:latin typeface="+mj-lt"/>
              <a:cs typeface="Helvetica" panose="020B0604020202020204" pitchFamily="34" charset="0"/>
            </a:rPr>
          </a:br>
          <a:r>
            <a:rPr lang="pt-br" sz="2000" b="1" dirty="0">
              <a:solidFill>
                <a:schemeClr val="tx1"/>
              </a:solidFill>
              <a:latin typeface="+mj-lt"/>
              <a:cs typeface="Helvetica" panose="020B0604020202020204" pitchFamily="34" charset="0"/>
            </a:rPr>
            <a:t>de concordância </a:t>
          </a:r>
          <a:br>
            <a:rPr lang="pt-br" sz="2000" b="1" dirty="0">
              <a:solidFill>
                <a:schemeClr val="tx1"/>
              </a:solidFill>
              <a:latin typeface="+mj-lt"/>
              <a:cs typeface="Helvetica" panose="020B0604020202020204" pitchFamily="34" charset="0"/>
            </a:rPr>
          </a:br>
          <a:r>
            <a:rPr lang="pt-br" sz="2000" b="1" dirty="0">
              <a:solidFill>
                <a:schemeClr val="tx1"/>
              </a:solidFill>
              <a:latin typeface="+mj-lt"/>
              <a:cs typeface="Helvetica" panose="020B0604020202020204" pitchFamily="34" charset="0"/>
            </a:rPr>
            <a:t>com as tarifas </a:t>
          </a:r>
          <a:br>
            <a:rPr lang="pt-br" sz="2000" b="1" dirty="0">
              <a:solidFill>
                <a:schemeClr val="tx1"/>
              </a:solidFill>
              <a:latin typeface="+mj-lt"/>
              <a:cs typeface="Helvetica" panose="020B0604020202020204" pitchFamily="34" charset="0"/>
            </a:rPr>
          </a:br>
          <a:r>
            <a:rPr lang="pt-br" sz="2000" b="1" dirty="0">
              <a:solidFill>
                <a:schemeClr val="tx1"/>
              </a:solidFill>
              <a:latin typeface="+mj-lt"/>
              <a:cs typeface="Helvetica" panose="020B0604020202020204" pitchFamily="34" charset="0"/>
            </a:rPr>
            <a:t>do contrato</a:t>
          </a:r>
        </a:p>
      </dgm:t>
    </dgm:pt>
    <dgm:pt modelId="{703B01EA-76C2-415E-9AAF-0D5FAD81AD46}" type="parTrans" cxnId="{C46DA2CC-F856-470F-8634-D3DEFF2B2DC9}">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9D32D0FF-09B0-44C7-A169-256EA9496951}" type="sibTrans" cxnId="{C46DA2CC-F856-470F-8634-D3DEFF2B2DC9}">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817FCF08-59D6-4A5A-ABC0-A77E388FE907}">
      <dgm:prSet phldrT="[Text]" custT="1"/>
      <dgm:spPr/>
      <dgm:t>
        <a:bodyPr/>
        <a:lstStyle/>
        <a:p>
          <a:pPr>
            <a:lnSpc>
              <a:spcPct val="100000"/>
            </a:lnSpc>
          </a:pPr>
          <a:r>
            <a:rPr lang="pt-br" sz="2000" b="1" dirty="0">
              <a:solidFill>
                <a:schemeClr val="tx1"/>
              </a:solidFill>
              <a:latin typeface="+mj-lt"/>
              <a:cs typeface="Helvetica" panose="020B0604020202020204" pitchFamily="34" charset="0"/>
            </a:rPr>
            <a:t>Serviços para finalidade comercial legítima </a:t>
          </a:r>
          <a:br>
            <a:rPr lang="pt-br" sz="2000" b="1" dirty="0">
              <a:solidFill>
                <a:schemeClr val="tx1"/>
              </a:solidFill>
              <a:latin typeface="+mj-lt"/>
              <a:cs typeface="Helvetica" panose="020B0604020202020204" pitchFamily="34" charset="0"/>
            </a:rPr>
          </a:br>
          <a:r>
            <a:rPr lang="pt-br" sz="2000" b="1" dirty="0">
              <a:solidFill>
                <a:schemeClr val="tx1"/>
              </a:solidFill>
              <a:latin typeface="+mj-lt"/>
              <a:cs typeface="Helvetica" panose="020B0604020202020204" pitchFamily="34" charset="0"/>
            </a:rPr>
            <a:t>e legal</a:t>
          </a:r>
        </a:p>
      </dgm:t>
    </dgm:pt>
    <dgm:pt modelId="{3A1EE0EE-0E8C-4FF9-A747-0D8547433E8D}" type="parTrans" cxnId="{38E6FDA1-2EBC-4078-BE09-CA6BBEB2F696}">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753A7CFA-04DA-4DCF-BF9F-5F9FA37D100B}" type="sibTrans" cxnId="{38E6FDA1-2EBC-4078-BE09-CA6BBEB2F696}">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51B58929-7B48-49E8-8957-D4E6A2994950}">
      <dgm:prSet phldrT="[Text]" custT="1"/>
      <dgm:spPr/>
      <dgm:t>
        <a:bodyPr/>
        <a:lstStyle/>
        <a:p>
          <a:pPr>
            <a:lnSpc>
              <a:spcPct val="100000"/>
            </a:lnSpc>
          </a:pPr>
          <a:r>
            <a:rPr lang="pt-br" sz="2000" b="1" dirty="0">
              <a:solidFill>
                <a:schemeClr val="tx1"/>
              </a:solidFill>
              <a:latin typeface="+mj-lt"/>
              <a:cs typeface="Helvetica" panose="020B0604020202020204" pitchFamily="34" charset="0"/>
            </a:rPr>
            <a:t>Aprovação devidamente comprovada</a:t>
          </a:r>
        </a:p>
      </dgm:t>
    </dgm:pt>
    <dgm:pt modelId="{A33F112A-74DA-44C1-B209-BA2FD91199E9}" type="parTrans" cxnId="{1F20BAF1-CA0C-4636-A584-DDA7D5C4E89F}">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AF84D842-BAA9-4211-8032-F6EC435A3EB3}" type="sibTrans" cxnId="{1F20BAF1-CA0C-4636-A584-DDA7D5C4E89F}">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DF7DD19D-C028-43E5-8F28-1EC149CFA715}" type="pres">
      <dgm:prSet presAssocID="{793801A3-FC7C-414B-9309-AED6DD77C5F1}" presName="diagram" presStyleCnt="0">
        <dgm:presLayoutVars>
          <dgm:dir/>
          <dgm:resizeHandles val="exact"/>
        </dgm:presLayoutVars>
      </dgm:prSet>
      <dgm:spPr/>
    </dgm:pt>
    <dgm:pt modelId="{9F739392-0686-4D99-A4F0-738CC99D21C4}" type="pres">
      <dgm:prSet presAssocID="{6DD2897F-B2DA-4D4B-BF41-46218636EBA5}" presName="node" presStyleLbl="node1" presStyleIdx="0" presStyleCnt="5">
        <dgm:presLayoutVars>
          <dgm:bulletEnabled val="1"/>
        </dgm:presLayoutVars>
      </dgm:prSet>
      <dgm:spPr/>
    </dgm:pt>
    <dgm:pt modelId="{C7865D4D-E438-4B30-8F72-0531D7529519}" type="pres">
      <dgm:prSet presAssocID="{C09CDF41-FC6D-4658-8BB8-4D8442067654}" presName="sibTrans" presStyleCnt="0"/>
      <dgm:spPr/>
    </dgm:pt>
    <dgm:pt modelId="{86005635-EA5C-446E-8050-9F21630260BF}" type="pres">
      <dgm:prSet presAssocID="{569A83D3-1BB6-4F63-9ECA-909FBE76F06A}" presName="node" presStyleLbl="node1" presStyleIdx="1" presStyleCnt="5">
        <dgm:presLayoutVars>
          <dgm:bulletEnabled val="1"/>
        </dgm:presLayoutVars>
      </dgm:prSet>
      <dgm:spPr/>
    </dgm:pt>
    <dgm:pt modelId="{80B0FEEF-3DD6-4508-832C-5AC60BC168A8}" type="pres">
      <dgm:prSet presAssocID="{341F84FB-1E33-42FB-8CB5-4F1C110DEC84}" presName="sibTrans" presStyleCnt="0"/>
      <dgm:spPr/>
    </dgm:pt>
    <dgm:pt modelId="{3A4B0139-7B44-473C-8CFB-790C4E050A53}" type="pres">
      <dgm:prSet presAssocID="{C6DB9553-06B6-4792-BD94-E7F0A2637E77}" presName="node" presStyleLbl="node1" presStyleIdx="2" presStyleCnt="5">
        <dgm:presLayoutVars>
          <dgm:bulletEnabled val="1"/>
        </dgm:presLayoutVars>
      </dgm:prSet>
      <dgm:spPr/>
    </dgm:pt>
    <dgm:pt modelId="{640F3E1E-7996-443B-BB5C-997E709D56D8}" type="pres">
      <dgm:prSet presAssocID="{9D32D0FF-09B0-44C7-A169-256EA9496951}" presName="sibTrans" presStyleCnt="0"/>
      <dgm:spPr/>
    </dgm:pt>
    <dgm:pt modelId="{24BF7468-F26E-40C6-BB31-529F0529B417}" type="pres">
      <dgm:prSet presAssocID="{817FCF08-59D6-4A5A-ABC0-A77E388FE907}" presName="node" presStyleLbl="node1" presStyleIdx="3" presStyleCnt="5">
        <dgm:presLayoutVars>
          <dgm:bulletEnabled val="1"/>
        </dgm:presLayoutVars>
      </dgm:prSet>
      <dgm:spPr/>
    </dgm:pt>
    <dgm:pt modelId="{3B3BEE83-2ADC-42E5-AF1A-5AEC3951DA59}" type="pres">
      <dgm:prSet presAssocID="{753A7CFA-04DA-4DCF-BF9F-5F9FA37D100B}" presName="sibTrans" presStyleCnt="0"/>
      <dgm:spPr/>
    </dgm:pt>
    <dgm:pt modelId="{9F27EC34-59B5-4FA3-86CB-5845B99CF6F9}" type="pres">
      <dgm:prSet presAssocID="{51B58929-7B48-49E8-8957-D4E6A2994950}" presName="node" presStyleLbl="node1" presStyleIdx="4" presStyleCnt="5">
        <dgm:presLayoutVars>
          <dgm:bulletEnabled val="1"/>
        </dgm:presLayoutVars>
      </dgm:prSet>
      <dgm:spPr/>
    </dgm:pt>
  </dgm:ptLst>
  <dgm:cxnLst>
    <dgm:cxn modelId="{0B37212A-917E-4E60-BC52-BCAA5BCC1D96}" type="presOf" srcId="{793801A3-FC7C-414B-9309-AED6DD77C5F1}" destId="{DF7DD19D-C028-43E5-8F28-1EC149CFA715}" srcOrd="0" destOrd="0" presId="urn:microsoft.com/office/officeart/2005/8/layout/default"/>
    <dgm:cxn modelId="{92132D36-F5B9-41D4-B02F-AB43863519DE}" type="presOf" srcId="{C6DB9553-06B6-4792-BD94-E7F0A2637E77}" destId="{3A4B0139-7B44-473C-8CFB-790C4E050A53}" srcOrd="0" destOrd="0" presId="urn:microsoft.com/office/officeart/2005/8/layout/default"/>
    <dgm:cxn modelId="{9CCBE55B-C45C-413F-B5DD-B6D73F3FB67F}" srcId="{793801A3-FC7C-414B-9309-AED6DD77C5F1}" destId="{6DD2897F-B2DA-4D4B-BF41-46218636EBA5}" srcOrd="0" destOrd="0" parTransId="{C1528CF7-A78D-4E90-8D3F-6C524833805D}" sibTransId="{C09CDF41-FC6D-4658-8BB8-4D8442067654}"/>
    <dgm:cxn modelId="{50449753-7B86-4FBF-8BC5-1C5DDDFB770A}" type="presOf" srcId="{6DD2897F-B2DA-4D4B-BF41-46218636EBA5}" destId="{9F739392-0686-4D99-A4F0-738CC99D21C4}" srcOrd="0" destOrd="0" presId="urn:microsoft.com/office/officeart/2005/8/layout/default"/>
    <dgm:cxn modelId="{9D0E2C56-5B0A-420D-BC50-B33285ADFACE}" type="presOf" srcId="{51B58929-7B48-49E8-8957-D4E6A2994950}" destId="{9F27EC34-59B5-4FA3-86CB-5845B99CF6F9}" srcOrd="0" destOrd="0" presId="urn:microsoft.com/office/officeart/2005/8/layout/default"/>
    <dgm:cxn modelId="{E9EFFF77-A379-4151-A2B6-43B3ACF05872}" type="presOf" srcId="{569A83D3-1BB6-4F63-9ECA-909FBE76F06A}" destId="{86005635-EA5C-446E-8050-9F21630260BF}" srcOrd="0" destOrd="0" presId="urn:microsoft.com/office/officeart/2005/8/layout/default"/>
    <dgm:cxn modelId="{147C3690-E5E6-4F09-AFC0-849AE87D945F}" type="presOf" srcId="{817FCF08-59D6-4A5A-ABC0-A77E388FE907}" destId="{24BF7468-F26E-40C6-BB31-529F0529B417}" srcOrd="0" destOrd="0" presId="urn:microsoft.com/office/officeart/2005/8/layout/default"/>
    <dgm:cxn modelId="{38E6FDA1-2EBC-4078-BE09-CA6BBEB2F696}" srcId="{793801A3-FC7C-414B-9309-AED6DD77C5F1}" destId="{817FCF08-59D6-4A5A-ABC0-A77E388FE907}" srcOrd="3" destOrd="0" parTransId="{3A1EE0EE-0E8C-4FF9-A747-0D8547433E8D}" sibTransId="{753A7CFA-04DA-4DCF-BF9F-5F9FA37D100B}"/>
    <dgm:cxn modelId="{C46DA2CC-F856-470F-8634-D3DEFF2B2DC9}" srcId="{793801A3-FC7C-414B-9309-AED6DD77C5F1}" destId="{C6DB9553-06B6-4792-BD94-E7F0A2637E77}" srcOrd="2" destOrd="0" parTransId="{703B01EA-76C2-415E-9AAF-0D5FAD81AD46}" sibTransId="{9D32D0FF-09B0-44C7-A169-256EA9496951}"/>
    <dgm:cxn modelId="{BD9F53E6-42CF-4D63-BA52-581C3906B3C7}" srcId="{793801A3-FC7C-414B-9309-AED6DD77C5F1}" destId="{569A83D3-1BB6-4F63-9ECA-909FBE76F06A}" srcOrd="1" destOrd="0" parTransId="{9BCBFEB3-BE27-4704-A8A0-605F6B81014D}" sibTransId="{341F84FB-1E33-42FB-8CB5-4F1C110DEC84}"/>
    <dgm:cxn modelId="{1F20BAF1-CA0C-4636-A584-DDA7D5C4E89F}" srcId="{793801A3-FC7C-414B-9309-AED6DD77C5F1}" destId="{51B58929-7B48-49E8-8957-D4E6A2994950}" srcOrd="4" destOrd="0" parTransId="{A33F112A-74DA-44C1-B209-BA2FD91199E9}" sibTransId="{AF84D842-BAA9-4211-8032-F6EC435A3EB3}"/>
    <dgm:cxn modelId="{DF788F01-73E9-4906-A741-E8FD70CD48E1}" type="presParOf" srcId="{DF7DD19D-C028-43E5-8F28-1EC149CFA715}" destId="{9F739392-0686-4D99-A4F0-738CC99D21C4}" srcOrd="0" destOrd="0" presId="urn:microsoft.com/office/officeart/2005/8/layout/default"/>
    <dgm:cxn modelId="{8BA6A357-9CE8-494A-9FE6-2AFFFEC0E881}" type="presParOf" srcId="{DF7DD19D-C028-43E5-8F28-1EC149CFA715}" destId="{C7865D4D-E438-4B30-8F72-0531D7529519}" srcOrd="1" destOrd="0" presId="urn:microsoft.com/office/officeart/2005/8/layout/default"/>
    <dgm:cxn modelId="{27A9A1A7-990F-4B32-A8A9-A2143BAC6850}" type="presParOf" srcId="{DF7DD19D-C028-43E5-8F28-1EC149CFA715}" destId="{86005635-EA5C-446E-8050-9F21630260BF}" srcOrd="2" destOrd="0" presId="urn:microsoft.com/office/officeart/2005/8/layout/default"/>
    <dgm:cxn modelId="{61F8C3E6-EED1-4675-B8FB-71EDF31D78E1}" type="presParOf" srcId="{DF7DD19D-C028-43E5-8F28-1EC149CFA715}" destId="{80B0FEEF-3DD6-4508-832C-5AC60BC168A8}" srcOrd="3" destOrd="0" presId="urn:microsoft.com/office/officeart/2005/8/layout/default"/>
    <dgm:cxn modelId="{06B442B8-2B25-4AF9-AFC7-E6D561532FE6}" type="presParOf" srcId="{DF7DD19D-C028-43E5-8F28-1EC149CFA715}" destId="{3A4B0139-7B44-473C-8CFB-790C4E050A53}" srcOrd="4" destOrd="0" presId="urn:microsoft.com/office/officeart/2005/8/layout/default"/>
    <dgm:cxn modelId="{25880D24-499B-44E1-B917-A762DA4AFCF8}" type="presParOf" srcId="{DF7DD19D-C028-43E5-8F28-1EC149CFA715}" destId="{640F3E1E-7996-443B-BB5C-997E709D56D8}" srcOrd="5" destOrd="0" presId="urn:microsoft.com/office/officeart/2005/8/layout/default"/>
    <dgm:cxn modelId="{493AC53C-0FDA-417C-99BD-FDCBC2149678}" type="presParOf" srcId="{DF7DD19D-C028-43E5-8F28-1EC149CFA715}" destId="{24BF7468-F26E-40C6-BB31-529F0529B417}" srcOrd="6" destOrd="0" presId="urn:microsoft.com/office/officeart/2005/8/layout/default"/>
    <dgm:cxn modelId="{CD72BBEF-C186-4090-BA14-7DF20E831C87}" type="presParOf" srcId="{DF7DD19D-C028-43E5-8F28-1EC149CFA715}" destId="{3B3BEE83-2ADC-42E5-AF1A-5AEC3951DA59}" srcOrd="7" destOrd="0" presId="urn:microsoft.com/office/officeart/2005/8/layout/default"/>
    <dgm:cxn modelId="{FE1EF066-4E83-4415-AF9D-1DFB422D6F55}" type="presParOf" srcId="{DF7DD19D-C028-43E5-8F28-1EC149CFA715}" destId="{9F27EC34-59B5-4FA3-86CB-5845B99CF6F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100000"/>
            </a:lnSpc>
            <a:spcBef>
              <a:spcPct val="0"/>
            </a:spcBef>
            <a:spcAft>
              <a:spcPct val="35000"/>
            </a:spcAft>
            <a:buNone/>
          </a:pPr>
          <a:r>
            <a:rPr lang="pt-br" sz="1300" b="0" kern="1200" dirty="0">
              <a:solidFill>
                <a:schemeClr val="tx1"/>
              </a:solidFill>
              <a:latin typeface="+mj-lt"/>
              <a:ea typeface="Helvetica Neue Light"/>
              <a:cs typeface="Helvetica" panose="020B0604020202020204" pitchFamily="34" charset="0"/>
              <a:sym typeface="Helvetica Neue Light"/>
            </a:rPr>
            <a:t>Documentos de transporte detalhando despesas, classe de transporte.</a:t>
          </a:r>
          <a:endParaRPr lang="en-US" sz="1300" b="0" kern="1200" dirty="0">
            <a:solidFill>
              <a:schemeClr val="tx1"/>
            </a:solidFill>
            <a:latin typeface="+mj-lt"/>
            <a:cs typeface="Helvetica" panose="020B0604020202020204" pitchFamily="34" charset="0"/>
          </a:endParaRPr>
        </a:p>
      </dsp:txBody>
      <dsp:txXfrm>
        <a:off x="314306" y="30814"/>
        <a:ext cx="4054437" cy="399568"/>
      </dsp:txXfrm>
    </dsp:sp>
    <dsp:sp modelId="{726B5348-9FB0-4276-8B7B-3323C85F0579}">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E409E57-2CE0-40F5-9F8A-EFD3FB9737E6}">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100000"/>
            </a:lnSpc>
            <a:spcBef>
              <a:spcPct val="0"/>
            </a:spcBef>
            <a:spcAft>
              <a:spcPct val="35000"/>
            </a:spcAft>
            <a:buNone/>
          </a:pPr>
          <a:r>
            <a:rPr lang="pt-br" sz="1300" b="0" kern="1200" dirty="0">
              <a:solidFill>
                <a:schemeClr val="tx1"/>
              </a:solidFill>
              <a:latin typeface="+mj-lt"/>
              <a:ea typeface="Helvetica Neue Light"/>
              <a:cs typeface="Helvetica" panose="020B0604020202020204" pitchFamily="34" charset="0"/>
              <a:sym typeface="Helvetica Neue Light"/>
            </a:rPr>
            <a:t>Documentação de hospedagem e refeições detalhando as despesas, participantes e cargos.</a:t>
          </a:r>
          <a:endParaRPr lang="en-US" sz="1300" b="0" kern="1200" dirty="0">
            <a:solidFill>
              <a:schemeClr val="tx1"/>
            </a:solidFill>
            <a:latin typeface="+mj-lt"/>
            <a:cs typeface="Helvetica" panose="020B0604020202020204" pitchFamily="34" charset="0"/>
          </a:endParaRP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pt-br" sz="1300" b="0" kern="1200" dirty="0">
              <a:solidFill>
                <a:schemeClr val="tx1"/>
              </a:solidFill>
              <a:latin typeface="+mj-lt"/>
              <a:ea typeface="Helvetica Neue Light"/>
              <a:cs typeface="Helvetica" panose="020B0604020202020204" pitchFamily="34" charset="0"/>
              <a:sym typeface="Helvetica Neue Light"/>
            </a:rPr>
            <a:t>Aprovação de despesas.</a:t>
          </a:r>
          <a:endParaRPr lang="en-US" sz="1300" b="0" kern="1200" dirty="0">
            <a:solidFill>
              <a:schemeClr val="tx1"/>
            </a:solidFill>
            <a:latin typeface="+mj-lt"/>
            <a:cs typeface="Helvetica"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pt-br" sz="1300" b="0" kern="1200" dirty="0">
              <a:solidFill>
                <a:schemeClr val="tx1"/>
              </a:solidFill>
              <a:latin typeface="+mj-lt"/>
              <a:ea typeface="Helvetica Neue Light"/>
              <a:cs typeface="Helvetica" panose="020B0604020202020204" pitchFamily="34" charset="0"/>
              <a:sym typeface="Helvetica Neue Light"/>
            </a:rPr>
            <a:t>Recibos originais discriminados.</a:t>
          </a:r>
          <a:endParaRPr lang="en-US" sz="1300" b="0" kern="1200" dirty="0">
            <a:solidFill>
              <a:schemeClr val="tx1"/>
            </a:solidFill>
            <a:latin typeface="+mj-lt"/>
            <a:cs typeface="Helvetica" panose="020B0604020202020204" pitchFamily="34" charset="0"/>
          </a:endParaRPr>
        </a:p>
      </dsp:txBody>
      <dsp:txXfrm>
        <a:off x="314306" y="2072014"/>
        <a:ext cx="4054437" cy="399568"/>
      </dsp:txXfrm>
    </dsp:sp>
    <dsp:sp modelId="{2D5F5F05-21FC-4C9A-A141-49890814AB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ED0FB05-7AFD-4B26-A533-3BB32209FF79}">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pt-br" sz="1300" b="0" kern="1200" dirty="0">
              <a:solidFill>
                <a:schemeClr val="tx1"/>
              </a:solidFill>
              <a:latin typeface="+mj-lt"/>
              <a:cs typeface="Helvetica" panose="020B0604020202020204" pitchFamily="34" charset="0"/>
            </a:rPr>
            <a:t>Finalidade comercial.</a:t>
          </a:r>
        </a:p>
      </dsp:txBody>
      <dsp:txXfrm>
        <a:off x="314306" y="2752414"/>
        <a:ext cx="4054437"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100000"/>
            </a:lnSpc>
            <a:spcBef>
              <a:spcPct val="0"/>
            </a:spcBef>
            <a:spcAft>
              <a:spcPct val="35000"/>
            </a:spcAft>
            <a:buNone/>
          </a:pPr>
          <a:r>
            <a:rPr lang="pt-br" sz="1400" kern="1200" dirty="0">
              <a:solidFill>
                <a:schemeClr val="tx1"/>
              </a:solidFill>
              <a:latin typeface="+mj-lt"/>
              <a:ea typeface="Helvetica Neue Light"/>
              <a:cs typeface="Helvetica" panose="020B0604020202020204" pitchFamily="34" charset="0"/>
              <a:sym typeface="Helvetica Neue Light"/>
            </a:rPr>
            <a:t>Faturas detalhando quantias, datas e tipos </a:t>
          </a:r>
          <a:br>
            <a:rPr lang="pt-br" sz="1400" kern="1200" dirty="0">
              <a:solidFill>
                <a:schemeClr val="tx1"/>
              </a:solidFill>
              <a:latin typeface="+mj-lt"/>
              <a:ea typeface="Helvetica Neue Light"/>
              <a:cs typeface="Helvetica" panose="020B0604020202020204" pitchFamily="34" charset="0"/>
              <a:sym typeface="Helvetica Neue Light"/>
            </a:rPr>
          </a:br>
          <a:r>
            <a:rPr lang="pt-br" sz="1400" kern="1200" dirty="0">
              <a:solidFill>
                <a:schemeClr val="tx1"/>
              </a:solidFill>
              <a:latin typeface="+mj-lt"/>
              <a:ea typeface="Helvetica Neue Light"/>
              <a:cs typeface="Helvetica" panose="020B0604020202020204" pitchFamily="34" charset="0"/>
              <a:sym typeface="Helvetica Neue Light"/>
            </a:rPr>
            <a:t>de serviços ou produtos recebidos.</a:t>
          </a:r>
          <a:endParaRPr lang="en-US" sz="1400" b="0" kern="1200" dirty="0">
            <a:solidFill>
              <a:schemeClr val="tx1"/>
            </a:solidFill>
            <a:latin typeface="+mj-lt"/>
            <a:cs typeface="Helvetica" panose="020B0604020202020204" pitchFamily="34" charset="0"/>
          </a:endParaRPr>
        </a:p>
      </dsp:txBody>
      <dsp:txXfrm>
        <a:off x="314306" y="30814"/>
        <a:ext cx="4054437" cy="399568"/>
      </dsp:txXfrm>
    </dsp:sp>
    <dsp:sp modelId="{294B9D28-2EE2-40E1-A377-46A39E49528F}">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E0D5F41-FC55-4964-B562-37989A156EBC}">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pt-br" sz="1400" kern="1200" dirty="0">
              <a:solidFill>
                <a:schemeClr val="tx1"/>
              </a:solidFill>
              <a:latin typeface="+mj-lt"/>
              <a:ea typeface="Helvetica Neue Light"/>
              <a:cs typeface="Helvetica" panose="020B0604020202020204" pitchFamily="34" charset="0"/>
              <a:sym typeface="Helvetica Neue Light"/>
            </a:rPr>
            <a:t>Contratos, acordos por escrito e adendos.</a:t>
          </a: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100000"/>
            </a:lnSpc>
            <a:spcBef>
              <a:spcPct val="0"/>
            </a:spcBef>
            <a:spcAft>
              <a:spcPct val="35000"/>
            </a:spcAft>
            <a:buNone/>
          </a:pPr>
          <a:r>
            <a:rPr lang="pt-br" sz="1400" kern="1200" dirty="0">
              <a:solidFill>
                <a:schemeClr val="tx1"/>
              </a:solidFill>
              <a:latin typeface="+mj-lt"/>
              <a:ea typeface="Helvetica Neue Light"/>
              <a:cs typeface="Helvetica" panose="020B0604020202020204" pitchFamily="34" charset="0"/>
              <a:sym typeface="Helvetica Neue Light"/>
            </a:rPr>
            <a:t>Aprovações internas, ordens de compra </a:t>
          </a:r>
          <a:br>
            <a:rPr lang="pt-br" sz="1400" kern="1200" dirty="0">
              <a:solidFill>
                <a:schemeClr val="tx1"/>
              </a:solidFill>
              <a:latin typeface="+mj-lt"/>
              <a:ea typeface="Helvetica Neue Light"/>
              <a:cs typeface="Helvetica" panose="020B0604020202020204" pitchFamily="34" charset="0"/>
              <a:sym typeface="Helvetica Neue Light"/>
            </a:rPr>
          </a:br>
          <a:r>
            <a:rPr lang="pt-br" sz="1400" kern="1200" dirty="0">
              <a:solidFill>
                <a:schemeClr val="tx1"/>
              </a:solidFill>
              <a:latin typeface="+mj-lt"/>
              <a:ea typeface="Helvetica Neue Light"/>
              <a:cs typeface="Helvetica" panose="020B0604020202020204" pitchFamily="34" charset="0"/>
              <a:sym typeface="Helvetica Neue Light"/>
            </a:rPr>
            <a:t>e comprovantes de pagamentos.</a:t>
          </a:r>
          <a:endParaRPr lang="en-US" sz="1400" b="0" kern="1200" dirty="0">
            <a:solidFill>
              <a:schemeClr val="tx1"/>
            </a:solidFill>
            <a:latin typeface="+mj-lt"/>
            <a:cs typeface="Helvetica"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100000"/>
            </a:lnSpc>
            <a:spcBef>
              <a:spcPct val="0"/>
            </a:spcBef>
            <a:spcAft>
              <a:spcPct val="35000"/>
            </a:spcAft>
            <a:buNone/>
          </a:pPr>
          <a:r>
            <a:rPr lang="pt-br" sz="1400" kern="1200" dirty="0">
              <a:solidFill>
                <a:schemeClr val="tx1"/>
              </a:solidFill>
              <a:latin typeface="+mj-lt"/>
              <a:ea typeface="Helvetica Neue Light"/>
              <a:cs typeface="Helvetica" panose="020B0604020202020204" pitchFamily="34" charset="0"/>
              <a:sym typeface="Helvetica Neue Light"/>
            </a:rPr>
            <a:t>Comprovantes de desempenho (ex.: avisos </a:t>
          </a:r>
          <a:br>
            <a:rPr lang="pt-br" sz="1400" kern="1200" dirty="0">
              <a:solidFill>
                <a:schemeClr val="tx1"/>
              </a:solidFill>
              <a:latin typeface="+mj-lt"/>
              <a:ea typeface="Helvetica Neue Light"/>
              <a:cs typeface="Helvetica" panose="020B0604020202020204" pitchFamily="34" charset="0"/>
              <a:sym typeface="Helvetica Neue Light"/>
            </a:rPr>
          </a:br>
          <a:r>
            <a:rPr lang="pt-br" sz="1400" kern="1200" dirty="0">
              <a:solidFill>
                <a:schemeClr val="tx1"/>
              </a:solidFill>
              <a:latin typeface="+mj-lt"/>
              <a:ea typeface="Helvetica Neue Light"/>
              <a:cs typeface="Helvetica" panose="020B0604020202020204" pitchFamily="34" charset="0"/>
              <a:sym typeface="Helvetica Neue Light"/>
            </a:rPr>
            <a:t>de entrega, materiais).</a:t>
          </a:r>
          <a:endParaRPr lang="en-US" sz="1400" b="0" kern="1200" dirty="0">
            <a:solidFill>
              <a:schemeClr val="tx1"/>
            </a:solidFill>
            <a:latin typeface="+mj-lt"/>
            <a:cs typeface="Helvetica" panose="020B0604020202020204" pitchFamily="34" charset="0"/>
          </a:endParaRPr>
        </a:p>
      </dsp:txBody>
      <dsp:txXfrm>
        <a:off x="314306" y="2072014"/>
        <a:ext cx="4054437" cy="399568"/>
      </dsp:txXfrm>
    </dsp:sp>
    <dsp:sp modelId="{91B8392B-5C6E-4847-A404-B5808E6B2C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66656A-F00B-417B-8935-D938233B478C}">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pt-br" sz="1400" b="0" kern="1200" dirty="0">
              <a:solidFill>
                <a:schemeClr val="tx1"/>
              </a:solidFill>
              <a:latin typeface="+mj-lt"/>
              <a:cs typeface="Helvetica" panose="020B0604020202020204" pitchFamily="34" charset="0"/>
            </a:rPr>
            <a:t>Correspondência.</a:t>
          </a:r>
        </a:p>
      </dsp:txBody>
      <dsp:txXfrm>
        <a:off x="314306" y="2752414"/>
        <a:ext cx="4054437"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pt-br" sz="1200" kern="1200" dirty="0">
              <a:solidFill>
                <a:schemeClr val="tx1"/>
              </a:solidFill>
              <a:latin typeface="+mj-lt"/>
              <a:ea typeface="Helvetica Neue Light"/>
              <a:cs typeface="Helvetica" panose="020B0604020202020204" pitchFamily="34" charset="0"/>
              <a:sym typeface="Helvetica Neue Light"/>
            </a:rPr>
            <a:t>Recibos.</a:t>
          </a:r>
          <a:endParaRPr lang="en-US" sz="1200" b="0" kern="1200" dirty="0">
            <a:solidFill>
              <a:schemeClr val="tx1"/>
            </a:solidFill>
            <a:latin typeface="+mj-lt"/>
            <a:cs typeface="Helvetica"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100000"/>
            </a:lnSpc>
            <a:spcBef>
              <a:spcPct val="0"/>
            </a:spcBef>
            <a:spcAft>
              <a:spcPct val="35000"/>
            </a:spcAft>
            <a:buNone/>
          </a:pPr>
          <a:r>
            <a:rPr lang="pt-br" sz="1200" kern="1200" dirty="0">
              <a:solidFill>
                <a:schemeClr val="tx1"/>
              </a:solidFill>
              <a:latin typeface="+mj-lt"/>
              <a:ea typeface="Helvetica Neue Light"/>
              <a:cs typeface="Helvetica" panose="020B0604020202020204" pitchFamily="34" charset="0"/>
              <a:sym typeface="Helvetica Neue Light"/>
            </a:rPr>
            <a:t>Comprovante de solicitação, incluindo uso pretendido e quantias.</a:t>
          </a:r>
          <a:endParaRPr lang="en-US" sz="1200" b="0" kern="1200" dirty="0">
            <a:solidFill>
              <a:schemeClr val="tx1"/>
            </a:solidFill>
            <a:latin typeface="+mj-lt"/>
            <a:cs typeface="Helvetica"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100000"/>
            </a:lnSpc>
            <a:spcBef>
              <a:spcPct val="0"/>
            </a:spcBef>
            <a:spcAft>
              <a:spcPct val="35000"/>
            </a:spcAft>
            <a:buNone/>
          </a:pPr>
          <a:r>
            <a:rPr lang="pt-br" sz="1200" kern="1200" dirty="0">
              <a:solidFill>
                <a:schemeClr val="tx1"/>
              </a:solidFill>
              <a:latin typeface="+mj-lt"/>
              <a:ea typeface="Helvetica Neue Light"/>
              <a:cs typeface="Helvetica" panose="020B0604020202020204" pitchFamily="34" charset="0"/>
              <a:sym typeface="Helvetica Neue Light"/>
            </a:rPr>
            <a:t>Aprovação da pessoa responsável e data de desembolso.</a:t>
          </a:r>
          <a:endParaRPr lang="en-US" sz="1200" b="0" kern="1200" dirty="0">
            <a:solidFill>
              <a:schemeClr val="tx1"/>
            </a:solidFill>
            <a:latin typeface="+mj-lt"/>
            <a:cs typeface="Helvetica"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100000"/>
            </a:lnSpc>
            <a:spcBef>
              <a:spcPct val="0"/>
            </a:spcBef>
            <a:spcAft>
              <a:spcPct val="35000"/>
            </a:spcAft>
            <a:buNone/>
          </a:pPr>
          <a:r>
            <a:rPr lang="pt-br" sz="1200" kern="1200" dirty="0">
              <a:solidFill>
                <a:schemeClr val="tx1"/>
              </a:solidFill>
              <a:latin typeface="+mj-lt"/>
              <a:ea typeface="Helvetica Neue Light"/>
              <a:cs typeface="Helvetica" panose="020B0604020202020204" pitchFamily="34" charset="0"/>
              <a:sym typeface="Helvetica Neue Light"/>
            </a:rPr>
            <a:t>Reconciliações (ex.: desembolsado versus gasto) </a:t>
          </a:r>
          <a:br>
            <a:rPr lang="pt-br" sz="1200" kern="1200" dirty="0">
              <a:solidFill>
                <a:schemeClr val="tx1"/>
              </a:solidFill>
              <a:latin typeface="+mj-lt"/>
              <a:ea typeface="Helvetica Neue Light"/>
              <a:cs typeface="Helvetica" panose="020B0604020202020204" pitchFamily="34" charset="0"/>
              <a:sym typeface="Helvetica Neue Light"/>
            </a:rPr>
          </a:br>
          <a:r>
            <a:rPr lang="pt-br" sz="1200" kern="1200" dirty="0">
              <a:solidFill>
                <a:schemeClr val="tx1"/>
              </a:solidFill>
              <a:latin typeface="+mj-lt"/>
              <a:ea typeface="Helvetica Neue Light"/>
              <a:cs typeface="Helvetica" panose="020B0604020202020204" pitchFamily="34" charset="0"/>
              <a:sym typeface="Helvetica Neue Light"/>
            </a:rPr>
            <a:t>e comprovante de que os fundos não usados foram devolvidos.</a:t>
          </a:r>
          <a:endParaRPr lang="en-US" sz="1200" b="0" kern="1200" dirty="0">
            <a:solidFill>
              <a:schemeClr val="tx1"/>
            </a:solidFill>
            <a:latin typeface="+mj-lt"/>
            <a:cs typeface="Helvetica" panose="020B0604020202020204" pitchFamily="34" charset="0"/>
          </a:endParaRPr>
        </a:p>
      </dsp:txBody>
      <dsp:txXfrm>
        <a:off x="318629" y="2560717"/>
        <a:ext cx="404579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100000"/>
            </a:lnSpc>
            <a:spcBef>
              <a:spcPct val="0"/>
            </a:spcBef>
            <a:spcAft>
              <a:spcPct val="35000"/>
            </a:spcAft>
            <a:buNone/>
          </a:pPr>
          <a:r>
            <a:rPr lang="pt-br" sz="1300" kern="1200" spc="-10" baseline="0" dirty="0">
              <a:solidFill>
                <a:srgbClr val="323643"/>
              </a:solidFill>
              <a:latin typeface="+mj-lt"/>
              <a:ea typeface="Helvetica Neue Light"/>
              <a:cs typeface="Helvetica" panose="020B0604020202020204" pitchFamily="34" charset="0"/>
              <a:sym typeface="Helvetica Neue Light"/>
            </a:rPr>
            <a:t>Documentação de pré-aprovação, incluindo formulários de solicitação e justificativa do negócio.</a:t>
          </a:r>
          <a:endParaRPr lang="en-US" sz="1300" b="0" kern="1200" spc="-10" baseline="0" dirty="0">
            <a:solidFill>
              <a:schemeClr val="tx1"/>
            </a:solidFill>
            <a:latin typeface="+mj-lt"/>
            <a:cs typeface="Helvetica"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100000"/>
            </a:lnSpc>
            <a:spcBef>
              <a:spcPct val="0"/>
            </a:spcBef>
            <a:spcAft>
              <a:spcPct val="35000"/>
            </a:spcAft>
            <a:buNone/>
          </a:pPr>
          <a:r>
            <a:rPr lang="pt-br" sz="1300" kern="1200" dirty="0">
              <a:solidFill>
                <a:srgbClr val="323643"/>
              </a:solidFill>
              <a:latin typeface="+mj-lt"/>
              <a:ea typeface="Helvetica Neue Light"/>
              <a:cs typeface="Helvetica" panose="020B0604020202020204" pitchFamily="34" charset="0"/>
              <a:sym typeface="Helvetica Neue Light"/>
            </a:rPr>
            <a:t>Comprovantes de como os fundos foram utilizados (ex.: agendas, documentos técnicos, pesquisa).</a:t>
          </a:r>
          <a:endParaRPr lang="en-US" sz="1300" b="0" kern="1200" dirty="0">
            <a:solidFill>
              <a:schemeClr val="tx1"/>
            </a:solidFill>
            <a:latin typeface="+mj-lt"/>
            <a:cs typeface="Helvetica"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100000"/>
            </a:lnSpc>
            <a:spcBef>
              <a:spcPct val="0"/>
            </a:spcBef>
            <a:spcAft>
              <a:spcPct val="35000"/>
            </a:spcAft>
            <a:buNone/>
          </a:pPr>
          <a:r>
            <a:rPr lang="pt-br" sz="1300" kern="1200" dirty="0">
              <a:solidFill>
                <a:srgbClr val="323643"/>
              </a:solidFill>
              <a:latin typeface="+mj-lt"/>
              <a:ea typeface="Helvetica Neue Light"/>
              <a:cs typeface="Helvetica" panose="020B0604020202020204" pitchFamily="34" charset="0"/>
              <a:sym typeface="Helvetica Neue Light"/>
            </a:rPr>
            <a:t>Documentos de transporte, acomodação </a:t>
          </a:r>
          <a:br>
            <a:rPr lang="pt-br" sz="1300" kern="1200" dirty="0">
              <a:solidFill>
                <a:srgbClr val="323643"/>
              </a:solidFill>
              <a:latin typeface="+mj-lt"/>
              <a:ea typeface="Helvetica Neue Light"/>
              <a:cs typeface="Helvetica" panose="020B0604020202020204" pitchFamily="34" charset="0"/>
              <a:sym typeface="Helvetica Neue Light"/>
            </a:rPr>
          </a:br>
          <a:r>
            <a:rPr lang="pt-br" sz="1300" kern="1200" dirty="0">
              <a:solidFill>
                <a:srgbClr val="323643"/>
              </a:solidFill>
              <a:latin typeface="+mj-lt"/>
              <a:ea typeface="Helvetica Neue Light"/>
              <a:cs typeface="Helvetica" panose="020B0604020202020204" pitchFamily="34" charset="0"/>
              <a:sym typeface="Helvetica Neue Light"/>
            </a:rPr>
            <a:t>e refeições.</a:t>
          </a:r>
          <a:endParaRPr lang="en-US" sz="1300" b="0" kern="1200" dirty="0">
            <a:solidFill>
              <a:schemeClr val="tx1"/>
            </a:solidFill>
            <a:latin typeface="+mj-lt"/>
            <a:cs typeface="Helvetica"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100000"/>
            </a:lnSpc>
            <a:spcBef>
              <a:spcPct val="0"/>
            </a:spcBef>
            <a:spcAft>
              <a:spcPct val="35000"/>
            </a:spcAft>
            <a:buNone/>
          </a:pPr>
          <a:r>
            <a:rPr lang="pt-br" sz="1300" kern="1200" dirty="0">
              <a:solidFill>
                <a:srgbClr val="323643"/>
              </a:solidFill>
              <a:latin typeface="+mj-lt"/>
              <a:ea typeface="Helvetica Neue Light"/>
              <a:cs typeface="Helvetica" panose="020B0604020202020204" pitchFamily="34" charset="0"/>
              <a:sym typeface="Helvetica Neue Light"/>
            </a:rPr>
            <a:t>Em caso de evento ou conferência, listas </a:t>
          </a:r>
          <a:br>
            <a:rPr lang="pt-br" sz="1300" kern="1200" dirty="0">
              <a:solidFill>
                <a:srgbClr val="323643"/>
              </a:solidFill>
              <a:latin typeface="+mj-lt"/>
              <a:ea typeface="Helvetica Neue Light"/>
              <a:cs typeface="Helvetica" panose="020B0604020202020204" pitchFamily="34" charset="0"/>
              <a:sym typeface="Helvetica Neue Light"/>
            </a:rPr>
          </a:br>
          <a:r>
            <a:rPr lang="pt-br" sz="1300" kern="1200" dirty="0">
              <a:solidFill>
                <a:srgbClr val="323643"/>
              </a:solidFill>
              <a:latin typeface="+mj-lt"/>
              <a:ea typeface="Helvetica Neue Light"/>
              <a:cs typeface="Helvetica" panose="020B0604020202020204" pitchFamily="34" charset="0"/>
              <a:sym typeface="Helvetica Neue Light"/>
            </a:rPr>
            <a:t>de participantes, fotos dos estandes etc.</a:t>
          </a:r>
          <a:endParaRPr lang="en-US" sz="1300" b="0" kern="1200" dirty="0">
            <a:solidFill>
              <a:schemeClr val="tx1"/>
            </a:solidFill>
            <a:latin typeface="+mj-lt"/>
            <a:cs typeface="Helvetica" panose="020B0604020202020204" pitchFamily="34" charset="0"/>
          </a:endParaRPr>
        </a:p>
      </dsp:txBody>
      <dsp:txXfrm>
        <a:off x="318629" y="2560717"/>
        <a:ext cx="4045791"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100000"/>
            </a:lnSpc>
            <a:spcBef>
              <a:spcPct val="0"/>
            </a:spcBef>
            <a:spcAft>
              <a:spcPct val="35000"/>
            </a:spcAft>
            <a:buNone/>
          </a:pPr>
          <a:r>
            <a:rPr lang="pt-br" sz="1400" kern="1200" dirty="0">
              <a:solidFill>
                <a:srgbClr val="323643"/>
              </a:solidFill>
              <a:latin typeface="+mj-lt"/>
              <a:ea typeface="Helvetica Neue Light"/>
              <a:cs typeface="Helvetica" panose="020B0604020202020204" pitchFamily="34" charset="0"/>
              <a:sym typeface="Helvetica Neue Light"/>
            </a:rPr>
            <a:t>Contrato com despachantes/despachantes aduaneiros/agentes.</a:t>
          </a:r>
          <a:endParaRPr lang="en-US" sz="1400" b="0" kern="1200" dirty="0">
            <a:solidFill>
              <a:schemeClr val="tx1"/>
            </a:solidFill>
            <a:latin typeface="+mj-lt"/>
            <a:cs typeface="Helvetica" panose="020B0604020202020204" pitchFamily="34" charset="0"/>
          </a:endParaRPr>
        </a:p>
      </dsp:txBody>
      <dsp:txXfrm>
        <a:off x="314306" y="30814"/>
        <a:ext cx="4054437" cy="399568"/>
      </dsp:txXfrm>
    </dsp:sp>
    <dsp:sp modelId="{964B1CAA-740C-4B1D-8079-14780519B15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pt-br" sz="1400" kern="1200" dirty="0">
              <a:solidFill>
                <a:srgbClr val="323643"/>
              </a:solidFill>
              <a:latin typeface="+mj-lt"/>
              <a:ea typeface="Helvetica Neue Light"/>
              <a:cs typeface="Helvetica" panose="020B0604020202020204" pitchFamily="34" charset="0"/>
              <a:sym typeface="Helvetica Neue Light"/>
            </a:rPr>
            <a:t>Faturas e recibos alfandegários/de frete.</a:t>
          </a:r>
          <a:endParaRPr lang="en-US" sz="1400" b="0" kern="1200" dirty="0">
            <a:solidFill>
              <a:schemeClr val="tx1"/>
            </a:solidFill>
            <a:latin typeface="+mj-lt"/>
            <a:cs typeface="Helvetica" panose="020B0604020202020204" pitchFamily="34" charset="0"/>
          </a:endParaRPr>
        </a:p>
      </dsp:txBody>
      <dsp:txXfrm>
        <a:off x="314306" y="711214"/>
        <a:ext cx="4054437" cy="399568"/>
      </dsp:txXfrm>
    </dsp:sp>
    <dsp:sp modelId="{D3C3F21D-4E79-4A3B-B602-2608723015CF}">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pt-br" sz="1400" kern="1200" dirty="0">
              <a:solidFill>
                <a:srgbClr val="323643"/>
              </a:solidFill>
              <a:latin typeface="+mj-lt"/>
              <a:ea typeface="Helvetica Neue Light"/>
              <a:cs typeface="Helvetica" panose="020B0604020202020204" pitchFamily="34" charset="0"/>
              <a:sym typeface="Helvetica Neue Light"/>
            </a:rPr>
            <a:t>Formulários e tabelas de preços alfandegários.</a:t>
          </a:r>
          <a:endParaRPr lang="en-US" sz="1400" b="0" kern="1200" dirty="0">
            <a:solidFill>
              <a:schemeClr val="tx1"/>
            </a:solidFill>
            <a:latin typeface="+mj-lt"/>
            <a:cs typeface="Helvetica" panose="020B0604020202020204" pitchFamily="34" charset="0"/>
          </a:endParaRPr>
        </a:p>
      </dsp:txBody>
      <dsp:txXfrm>
        <a:off x="314306" y="1391614"/>
        <a:ext cx="4054437" cy="399568"/>
      </dsp:txXfrm>
    </dsp:sp>
    <dsp:sp modelId="{49221F59-A09D-46F9-BF14-A3CA851DDD80}">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100000"/>
            </a:lnSpc>
            <a:spcBef>
              <a:spcPct val="0"/>
            </a:spcBef>
            <a:spcAft>
              <a:spcPct val="35000"/>
            </a:spcAft>
            <a:buNone/>
          </a:pPr>
          <a:r>
            <a:rPr lang="pt-br" sz="1400" kern="1200" dirty="0">
              <a:solidFill>
                <a:srgbClr val="323643"/>
              </a:solidFill>
              <a:latin typeface="+mj-lt"/>
              <a:ea typeface="Helvetica Neue Light"/>
              <a:cs typeface="Helvetica" panose="020B0604020202020204" pitchFamily="34" charset="0"/>
              <a:sym typeface="Helvetica Neue Light"/>
            </a:rPr>
            <a:t>Formulários de remessa de pagamento </a:t>
          </a:r>
          <a:br>
            <a:rPr lang="pt-br" sz="1400" kern="1200" dirty="0">
              <a:solidFill>
                <a:srgbClr val="323643"/>
              </a:solidFill>
              <a:latin typeface="+mj-lt"/>
              <a:ea typeface="Helvetica Neue Light"/>
              <a:cs typeface="Helvetica" panose="020B0604020202020204" pitchFamily="34" charset="0"/>
              <a:sym typeface="Helvetica Neue Light"/>
            </a:rPr>
          </a:br>
          <a:r>
            <a:rPr lang="pt-br" sz="1400" kern="1200" dirty="0">
              <a:solidFill>
                <a:srgbClr val="323643"/>
              </a:solidFill>
              <a:latin typeface="+mj-lt"/>
              <a:ea typeface="Helvetica Neue Light"/>
              <a:cs typeface="Helvetica" panose="020B0604020202020204" pitchFamily="34" charset="0"/>
              <a:sym typeface="Helvetica Neue Light"/>
            </a:rPr>
            <a:t>de terceiros/transferência eletrônica.</a:t>
          </a:r>
          <a:endParaRPr lang="en-US" sz="1400" b="0" kern="1200" dirty="0">
            <a:solidFill>
              <a:schemeClr val="tx1"/>
            </a:solidFill>
            <a:latin typeface="+mj-lt"/>
            <a:cs typeface="Helvetica" panose="020B0604020202020204" pitchFamily="34" charset="0"/>
          </a:endParaRPr>
        </a:p>
      </dsp:txBody>
      <dsp:txXfrm>
        <a:off x="314306" y="2072014"/>
        <a:ext cx="4054437" cy="399568"/>
      </dsp:txXfrm>
    </dsp:sp>
    <dsp:sp modelId="{ED05F942-03FB-4D69-8D2F-41F08061714C}">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D073609-C775-4A06-941E-58D911080D2E}">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a:lnSpc>
              <a:spcPct val="100000"/>
            </a:lnSpc>
            <a:spcBef>
              <a:spcPct val="0"/>
            </a:spcBef>
            <a:spcAft>
              <a:spcPct val="35000"/>
            </a:spcAft>
            <a:buNone/>
          </a:pPr>
          <a:r>
            <a:rPr lang="pt-br" sz="1400" kern="1200" dirty="0">
              <a:solidFill>
                <a:srgbClr val="323643"/>
              </a:solidFill>
              <a:latin typeface="+mj-lt"/>
              <a:ea typeface="Helvetica Neue Light"/>
              <a:cs typeface="Helvetica" panose="020B0604020202020204" pitchFamily="34" charset="0"/>
              <a:sym typeface="Helvetica Neue Light"/>
            </a:rPr>
            <a:t>Recibos de pagamentos de impostos emitidos pelo governo.</a:t>
          </a:r>
          <a:endParaRPr lang="en-US" sz="1400" b="0" kern="1200" dirty="0">
            <a:solidFill>
              <a:schemeClr val="tx1"/>
            </a:solidFill>
            <a:latin typeface="+mj-lt"/>
            <a:cs typeface="Helvetica" panose="020B0604020202020204" pitchFamily="34" charset="0"/>
          </a:endParaRPr>
        </a:p>
      </dsp:txBody>
      <dsp:txXfrm>
        <a:off x="314306" y="2752414"/>
        <a:ext cx="4054437"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pt-br" sz="1400" kern="1200" dirty="0">
              <a:solidFill>
                <a:srgbClr val="323643"/>
              </a:solidFill>
              <a:latin typeface="+mj-lt"/>
              <a:ea typeface="Helvetica Neue Light"/>
              <a:cs typeface="Helvetica" panose="020B0604020202020204" pitchFamily="34" charset="0"/>
              <a:sym typeface="Helvetica Neue Light"/>
            </a:rPr>
            <a:t>Ordens de pagamento de clientes.</a:t>
          </a:r>
          <a:endParaRPr lang="en-US" sz="1400" b="0" kern="1200" dirty="0">
            <a:solidFill>
              <a:schemeClr val="tx1"/>
            </a:solidFill>
            <a:latin typeface="+mj-lt"/>
            <a:cs typeface="Helvetica" panose="020B0604020202020204" pitchFamily="34" charset="0"/>
          </a:endParaRPr>
        </a:p>
      </dsp:txBody>
      <dsp:txXfrm>
        <a:off x="314306" y="30814"/>
        <a:ext cx="4054437" cy="399568"/>
      </dsp:txXfrm>
    </dsp:sp>
    <dsp:sp modelId="{A5ADC5F7-109B-483F-A864-189282C1DAC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pt-br" sz="1400" kern="1200" dirty="0">
              <a:solidFill>
                <a:srgbClr val="323643"/>
              </a:solidFill>
              <a:latin typeface="+mj-lt"/>
              <a:ea typeface="Helvetica Neue Light"/>
              <a:cs typeface="Helvetica" panose="020B0604020202020204" pitchFamily="34" charset="0"/>
              <a:sym typeface="Helvetica Neue Light"/>
            </a:rPr>
            <a:t>Faturas de vendas.</a:t>
          </a:r>
          <a:endParaRPr lang="en-US" sz="1400" b="0" kern="1200" dirty="0">
            <a:solidFill>
              <a:schemeClr val="tx1"/>
            </a:solidFill>
            <a:latin typeface="+mj-lt"/>
            <a:cs typeface="Helvetica" panose="020B0604020202020204" pitchFamily="34" charset="0"/>
          </a:endParaRPr>
        </a:p>
      </dsp:txBody>
      <dsp:txXfrm>
        <a:off x="314306" y="711214"/>
        <a:ext cx="4054437" cy="399568"/>
      </dsp:txXfrm>
    </dsp:sp>
    <dsp:sp modelId="{964B1CAA-740C-4B1D-8079-14780519B15C}">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pt-br" sz="1400" kern="1200" dirty="0">
              <a:solidFill>
                <a:srgbClr val="323643"/>
              </a:solidFill>
              <a:latin typeface="+mj-lt"/>
              <a:ea typeface="Helvetica Neue Light"/>
              <a:cs typeface="Helvetica" panose="020B0604020202020204" pitchFamily="34" charset="0"/>
              <a:sym typeface="Helvetica Neue Light"/>
            </a:rPr>
            <a:t>Documentação de remessa.</a:t>
          </a:r>
          <a:endParaRPr lang="en-US" sz="1400" b="0" kern="1200" dirty="0">
            <a:solidFill>
              <a:schemeClr val="tx1"/>
            </a:solidFill>
            <a:latin typeface="+mj-lt"/>
            <a:cs typeface="Helvetica" panose="020B0604020202020204" pitchFamily="34" charset="0"/>
          </a:endParaRPr>
        </a:p>
      </dsp:txBody>
      <dsp:txXfrm>
        <a:off x="314306" y="1391614"/>
        <a:ext cx="4054437" cy="399568"/>
      </dsp:txXfrm>
    </dsp:sp>
    <dsp:sp modelId="{D3C3F21D-4E79-4A3B-B602-2608723015CF}">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100000"/>
            </a:lnSpc>
            <a:spcBef>
              <a:spcPct val="0"/>
            </a:spcBef>
            <a:spcAft>
              <a:spcPct val="35000"/>
            </a:spcAft>
            <a:buNone/>
          </a:pPr>
          <a:r>
            <a:rPr lang="pt-br" sz="1400" kern="1200" dirty="0">
              <a:solidFill>
                <a:srgbClr val="323643"/>
              </a:solidFill>
              <a:latin typeface="+mj-lt"/>
              <a:ea typeface="Helvetica Neue Light"/>
              <a:cs typeface="Helvetica" panose="020B0604020202020204" pitchFamily="34" charset="0"/>
              <a:sym typeface="Helvetica Neue Light"/>
            </a:rPr>
            <a:t>Tabelas de preços incluindo quaisquer descontos fornecidos.</a:t>
          </a:r>
          <a:endParaRPr lang="en-US" sz="1400" b="0" kern="1200" dirty="0">
            <a:solidFill>
              <a:schemeClr val="tx1"/>
            </a:solidFill>
            <a:latin typeface="+mj-lt"/>
            <a:cs typeface="Helvetica" panose="020B0604020202020204" pitchFamily="34" charset="0"/>
          </a:endParaRPr>
        </a:p>
      </dsp:txBody>
      <dsp:txXfrm>
        <a:off x="314306" y="2072014"/>
        <a:ext cx="4054437" cy="399568"/>
      </dsp:txXfrm>
    </dsp:sp>
    <dsp:sp modelId="{49221F59-A09D-46F9-BF14-A3CA851DDD80}">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100000"/>
            </a:lnSpc>
            <a:spcBef>
              <a:spcPct val="0"/>
            </a:spcBef>
            <a:spcAft>
              <a:spcPct val="35000"/>
            </a:spcAft>
            <a:buNone/>
          </a:pPr>
          <a:r>
            <a:rPr lang="pt-br" sz="1400" kern="1200" dirty="0">
              <a:solidFill>
                <a:srgbClr val="323643"/>
              </a:solidFill>
              <a:latin typeface="+mj-lt"/>
              <a:ea typeface="Helvetica Neue Light"/>
              <a:cs typeface="Helvetica" panose="020B0604020202020204" pitchFamily="34" charset="0"/>
              <a:sym typeface="Helvetica Neue Light"/>
            </a:rPr>
            <a:t>Comprovante de pagamento recebido </a:t>
          </a:r>
          <a:br>
            <a:rPr lang="pt-br" sz="1400" kern="1200" dirty="0">
              <a:solidFill>
                <a:srgbClr val="323643"/>
              </a:solidFill>
              <a:latin typeface="+mj-lt"/>
              <a:ea typeface="Helvetica Neue Light"/>
              <a:cs typeface="Helvetica" panose="020B0604020202020204" pitchFamily="34" charset="0"/>
              <a:sym typeface="Helvetica Neue Light"/>
            </a:rPr>
          </a:br>
          <a:r>
            <a:rPr lang="pt-br" sz="1400" kern="1200" dirty="0">
              <a:solidFill>
                <a:srgbClr val="323643"/>
              </a:solidFill>
              <a:latin typeface="+mj-lt"/>
              <a:ea typeface="Helvetica Neue Light"/>
              <a:cs typeface="Helvetica" panose="020B0604020202020204" pitchFamily="34" charset="0"/>
              <a:sym typeface="Helvetica Neue Light"/>
            </a:rPr>
            <a:t>do cliente.</a:t>
          </a:r>
          <a:endParaRPr lang="en-US" sz="1400" b="0" kern="1200" dirty="0">
            <a:solidFill>
              <a:schemeClr val="tx1"/>
            </a:solidFill>
            <a:latin typeface="+mj-lt"/>
            <a:cs typeface="Helvetica" panose="020B0604020202020204" pitchFamily="34" charset="0"/>
          </a:endParaRPr>
        </a:p>
      </dsp:txBody>
      <dsp:txXfrm>
        <a:off x="314306" y="2752414"/>
        <a:ext cx="4054437"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9392-0686-4D99-A4F0-738CC99D21C4}">
      <dsp:nvSpPr>
        <dsp:cNvPr id="0" name=""/>
        <dsp:cNvSpPr/>
      </dsp:nvSpPr>
      <dsp:spPr>
        <a:xfrm>
          <a:off x="0" y="42627"/>
          <a:ext cx="3151187" cy="1890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pt-br" sz="2000" b="1" kern="1200" dirty="0">
              <a:solidFill>
                <a:schemeClr val="tx1"/>
              </a:solidFill>
              <a:latin typeface="+mj-lt"/>
              <a:cs typeface="Helvetica" panose="020B0604020202020204" pitchFamily="34" charset="0"/>
            </a:rPr>
            <a:t>Documentos de apoio suficientes para refletir a natureza dos produtos vendidos e/ou serviços prestados</a:t>
          </a:r>
        </a:p>
      </dsp:txBody>
      <dsp:txXfrm>
        <a:off x="0" y="42627"/>
        <a:ext cx="3151187" cy="1890712"/>
      </dsp:txXfrm>
    </dsp:sp>
    <dsp:sp modelId="{86005635-EA5C-446E-8050-9F21630260BF}">
      <dsp:nvSpPr>
        <dsp:cNvPr id="0" name=""/>
        <dsp:cNvSpPr/>
      </dsp:nvSpPr>
      <dsp:spPr>
        <a:xfrm>
          <a:off x="3466306" y="42627"/>
          <a:ext cx="3151187" cy="18907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pt-br" sz="2000" b="1" kern="1200" dirty="0">
              <a:solidFill>
                <a:schemeClr val="tx1"/>
              </a:solidFill>
              <a:latin typeface="+mj-lt"/>
              <a:cs typeface="Helvetica" panose="020B0604020202020204" pitchFamily="34" charset="0"/>
            </a:rPr>
            <a:t>Descrição detalhada dos serviços prestados</a:t>
          </a:r>
        </a:p>
      </dsp:txBody>
      <dsp:txXfrm>
        <a:off x="3466306" y="42627"/>
        <a:ext cx="3151187" cy="1890712"/>
      </dsp:txXfrm>
    </dsp:sp>
    <dsp:sp modelId="{3A4B0139-7B44-473C-8CFB-790C4E050A53}">
      <dsp:nvSpPr>
        <dsp:cNvPr id="0" name=""/>
        <dsp:cNvSpPr/>
      </dsp:nvSpPr>
      <dsp:spPr>
        <a:xfrm>
          <a:off x="6932612" y="42627"/>
          <a:ext cx="3151187" cy="18907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pt-br" sz="2000" b="1" kern="1200" dirty="0">
              <a:solidFill>
                <a:schemeClr val="tx1"/>
              </a:solidFill>
              <a:latin typeface="+mj-lt"/>
              <a:cs typeface="Helvetica" panose="020B0604020202020204" pitchFamily="34" charset="0"/>
            </a:rPr>
            <a:t>Comprovante </a:t>
          </a:r>
          <a:br>
            <a:rPr lang="pt-br" sz="2000" b="1" kern="1200" dirty="0">
              <a:solidFill>
                <a:schemeClr val="tx1"/>
              </a:solidFill>
              <a:latin typeface="+mj-lt"/>
              <a:cs typeface="Helvetica" panose="020B0604020202020204" pitchFamily="34" charset="0"/>
            </a:rPr>
          </a:br>
          <a:r>
            <a:rPr lang="pt-br" sz="2000" b="1" kern="1200" dirty="0">
              <a:solidFill>
                <a:schemeClr val="tx1"/>
              </a:solidFill>
              <a:latin typeface="+mj-lt"/>
              <a:cs typeface="Helvetica" panose="020B0604020202020204" pitchFamily="34" charset="0"/>
            </a:rPr>
            <a:t>de concordância </a:t>
          </a:r>
          <a:br>
            <a:rPr lang="pt-br" sz="2000" b="1" kern="1200" dirty="0">
              <a:solidFill>
                <a:schemeClr val="tx1"/>
              </a:solidFill>
              <a:latin typeface="+mj-lt"/>
              <a:cs typeface="Helvetica" panose="020B0604020202020204" pitchFamily="34" charset="0"/>
            </a:rPr>
          </a:br>
          <a:r>
            <a:rPr lang="pt-br" sz="2000" b="1" kern="1200" dirty="0">
              <a:solidFill>
                <a:schemeClr val="tx1"/>
              </a:solidFill>
              <a:latin typeface="+mj-lt"/>
              <a:cs typeface="Helvetica" panose="020B0604020202020204" pitchFamily="34" charset="0"/>
            </a:rPr>
            <a:t>com as tarifas </a:t>
          </a:r>
          <a:br>
            <a:rPr lang="pt-br" sz="2000" b="1" kern="1200" dirty="0">
              <a:solidFill>
                <a:schemeClr val="tx1"/>
              </a:solidFill>
              <a:latin typeface="+mj-lt"/>
              <a:cs typeface="Helvetica" panose="020B0604020202020204" pitchFamily="34" charset="0"/>
            </a:rPr>
          </a:br>
          <a:r>
            <a:rPr lang="pt-br" sz="2000" b="1" kern="1200" dirty="0">
              <a:solidFill>
                <a:schemeClr val="tx1"/>
              </a:solidFill>
              <a:latin typeface="+mj-lt"/>
              <a:cs typeface="Helvetica" panose="020B0604020202020204" pitchFamily="34" charset="0"/>
            </a:rPr>
            <a:t>do contrato</a:t>
          </a:r>
        </a:p>
      </dsp:txBody>
      <dsp:txXfrm>
        <a:off x="6932612" y="42627"/>
        <a:ext cx="3151187" cy="1890712"/>
      </dsp:txXfrm>
    </dsp:sp>
    <dsp:sp modelId="{24BF7468-F26E-40C6-BB31-529F0529B417}">
      <dsp:nvSpPr>
        <dsp:cNvPr id="0" name=""/>
        <dsp:cNvSpPr/>
      </dsp:nvSpPr>
      <dsp:spPr>
        <a:xfrm>
          <a:off x="1733153" y="2248458"/>
          <a:ext cx="3151187" cy="18907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pt-br" sz="2000" b="1" kern="1200" dirty="0">
              <a:solidFill>
                <a:schemeClr val="tx1"/>
              </a:solidFill>
              <a:latin typeface="+mj-lt"/>
              <a:cs typeface="Helvetica" panose="020B0604020202020204" pitchFamily="34" charset="0"/>
            </a:rPr>
            <a:t>Serviços para finalidade comercial legítima </a:t>
          </a:r>
          <a:br>
            <a:rPr lang="pt-br" sz="2000" b="1" kern="1200" dirty="0">
              <a:solidFill>
                <a:schemeClr val="tx1"/>
              </a:solidFill>
              <a:latin typeface="+mj-lt"/>
              <a:cs typeface="Helvetica" panose="020B0604020202020204" pitchFamily="34" charset="0"/>
            </a:rPr>
          </a:br>
          <a:r>
            <a:rPr lang="pt-br" sz="2000" b="1" kern="1200" dirty="0">
              <a:solidFill>
                <a:schemeClr val="tx1"/>
              </a:solidFill>
              <a:latin typeface="+mj-lt"/>
              <a:cs typeface="Helvetica" panose="020B0604020202020204" pitchFamily="34" charset="0"/>
            </a:rPr>
            <a:t>e legal</a:t>
          </a:r>
        </a:p>
      </dsp:txBody>
      <dsp:txXfrm>
        <a:off x="1733153" y="2248458"/>
        <a:ext cx="3151187" cy="1890712"/>
      </dsp:txXfrm>
    </dsp:sp>
    <dsp:sp modelId="{9F27EC34-59B5-4FA3-86CB-5845B99CF6F9}">
      <dsp:nvSpPr>
        <dsp:cNvPr id="0" name=""/>
        <dsp:cNvSpPr/>
      </dsp:nvSpPr>
      <dsp:spPr>
        <a:xfrm>
          <a:off x="5199459" y="2248458"/>
          <a:ext cx="3151187" cy="18907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pt-br" sz="2000" b="1" kern="1200" dirty="0">
              <a:solidFill>
                <a:schemeClr val="tx1"/>
              </a:solidFill>
              <a:latin typeface="+mj-lt"/>
              <a:cs typeface="Helvetica" panose="020B0604020202020204" pitchFamily="34" charset="0"/>
            </a:rPr>
            <a:t>Aprovação devidamente comprovada</a:t>
          </a:r>
        </a:p>
      </dsp:txBody>
      <dsp:txXfrm>
        <a:off x="5199459" y="2248458"/>
        <a:ext cx="3151187" cy="18907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 name="Google Shape;2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9" name="Google Shape;2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10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A0BAD63-9B59-4C10-AE5E-092930A7F00C}" type="datetime1">
              <a:rPr lang="en-US" smtClean="0"/>
              <a:t>7/21/2020</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9812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rtl="0">
              <a:spcBef>
                <a:spcPts val="0"/>
              </a:spcBef>
              <a:spcAft>
                <a:spcPts val="0"/>
              </a:spcAft>
              <a:buNone/>
              <a:defRPr/>
            </a:lvl1pPr>
          </a:lstStyle>
          <a:p>
            <a:r>
              <a:rPr lang="en-US" dirty="0">
                <a:solidFill>
                  <a:srgbClr val="34495E"/>
                </a:solidFill>
                <a:latin typeface="Helvetica Neue Light"/>
                <a:ea typeface="Helvetica Neue Light"/>
                <a:cs typeface="Helvetica Neue Light"/>
                <a:sym typeface="Helvetica Neue Light"/>
              </a:rPr>
              <a:t>MedTech Code Training</a:t>
            </a:r>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40055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EB86E6-0BB7-4B2C-ADE3-31D133FAAF47}" type="datetime1">
              <a:rPr lang="en-US" smtClean="0"/>
              <a:t>7/21/2020</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235622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56FA35-C290-44D3-B743-4DED569EAEB9}" type="datetime1">
              <a:rPr lang="en-US" smtClean="0"/>
              <a:t>7/21/2020</a:t>
            </a:fld>
            <a:endParaRPr lang="en-US"/>
          </a:p>
        </p:txBody>
      </p:sp>
      <p:sp>
        <p:nvSpPr>
          <p:cNvPr id="6" name="Footer Placeholder 5"/>
          <p:cNvSpPr>
            <a:spLocks noGrp="1"/>
          </p:cNvSpPr>
          <p:nvPr>
            <p:ph type="ftr" sz="quarter" idx="11"/>
          </p:nvPr>
        </p:nvSpPr>
        <p:spPr/>
        <p:txBody>
          <a:bodyPr/>
          <a:lstStyle/>
          <a:p>
            <a:r>
              <a:rPr lang="en-US"/>
              <a:t>MedTech code training</a:t>
            </a:r>
          </a:p>
        </p:txBody>
      </p:sp>
      <p:sp>
        <p:nvSpPr>
          <p:cNvPr id="7" name="Slide Number Placeholder 6"/>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196207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C5305-6E2D-4645-8114-9C0339B96F2F}" type="datetime1">
              <a:rPr lang="en-US" smtClean="0"/>
              <a:t>7/21/2020</a:t>
            </a:fld>
            <a:endParaRPr lang="en-US"/>
          </a:p>
        </p:txBody>
      </p:sp>
      <p:sp>
        <p:nvSpPr>
          <p:cNvPr id="8" name="Footer Placeholder 7"/>
          <p:cNvSpPr>
            <a:spLocks noGrp="1"/>
          </p:cNvSpPr>
          <p:nvPr>
            <p:ph type="ftr" sz="quarter" idx="11"/>
          </p:nvPr>
        </p:nvSpPr>
        <p:spPr/>
        <p:txBody>
          <a:bodyPr/>
          <a:lstStyle/>
          <a:p>
            <a:r>
              <a:rPr lang="en-US"/>
              <a:t>MedTech code training</a:t>
            </a:r>
          </a:p>
        </p:txBody>
      </p:sp>
      <p:sp>
        <p:nvSpPr>
          <p:cNvPr id="9" name="Slide Number Placeholder 8"/>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88883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F273D7-0D4A-4451-B806-1BA164074012}" type="datetime1">
              <a:rPr lang="en-US" smtClean="0"/>
              <a:t>7/21/2020</a:t>
            </a:fld>
            <a:endParaRPr lang="en-US"/>
          </a:p>
        </p:txBody>
      </p:sp>
      <p:sp>
        <p:nvSpPr>
          <p:cNvPr id="4" name="Footer Placeholder 3"/>
          <p:cNvSpPr>
            <a:spLocks noGrp="1"/>
          </p:cNvSpPr>
          <p:nvPr>
            <p:ph type="ftr" sz="quarter" idx="11"/>
          </p:nvPr>
        </p:nvSpPr>
        <p:spPr/>
        <p:txBody>
          <a:bodyPr/>
          <a:lstStyle/>
          <a:p>
            <a:r>
              <a:rPr lang="en-US"/>
              <a:t>MedTech code training</a:t>
            </a:r>
          </a:p>
        </p:txBody>
      </p:sp>
      <p:sp>
        <p:nvSpPr>
          <p:cNvPr id="5" name="Slide Number Placeholder 4"/>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2140983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8B1FF-9E0B-41D6-BCF3-CE26A8068439}" type="datetime1">
              <a:rPr lang="en-US" smtClean="0"/>
              <a:t>7/21/2020</a:t>
            </a:fld>
            <a:endParaRPr lang="en-US"/>
          </a:p>
        </p:txBody>
      </p:sp>
      <p:sp>
        <p:nvSpPr>
          <p:cNvPr id="3" name="Footer Placeholder 2"/>
          <p:cNvSpPr>
            <a:spLocks noGrp="1"/>
          </p:cNvSpPr>
          <p:nvPr>
            <p:ph type="ftr" sz="quarter" idx="11"/>
          </p:nvPr>
        </p:nvSpPr>
        <p:spPr/>
        <p:txBody>
          <a:bodyPr/>
          <a:lstStyle/>
          <a:p>
            <a:r>
              <a:rPr lang="en-US"/>
              <a:t>MedTech code training</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extLst>
      <p:ext uri="{BB962C8B-B14F-4D97-AF65-F5344CB8AC3E}">
        <p14:creationId xmlns:p14="http://schemas.microsoft.com/office/powerpoint/2010/main" val="74922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E50DCD7-422C-49C9-AA70-7886B5A8BA19}" type="datetime1">
              <a:rPr lang="en-US" smtClean="0"/>
              <a:t>7/21/2020</a:t>
            </a:fld>
            <a:endParaRPr lang="en-US"/>
          </a:p>
        </p:txBody>
      </p:sp>
      <p:sp>
        <p:nvSpPr>
          <p:cNvPr id="6" name="Footer Placeholder 5"/>
          <p:cNvSpPr>
            <a:spLocks noGrp="1"/>
          </p:cNvSpPr>
          <p:nvPr>
            <p:ph type="ftr" sz="quarter" idx="11"/>
          </p:nvPr>
        </p:nvSpPr>
        <p:spPr/>
        <p:txBody>
          <a:bodyPr/>
          <a:lstStyle/>
          <a:p>
            <a:r>
              <a:rPr lang="en-US"/>
              <a:t>MedTech code training</a:t>
            </a:r>
          </a:p>
        </p:txBody>
      </p:sp>
      <p:sp>
        <p:nvSpPr>
          <p:cNvPr id="7" name="Slide Number Placeholder 6"/>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91244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CBF68B-3F1A-4B88-B780-08A1F5EC095F}" type="datetime1">
              <a:rPr lang="en-US" smtClean="0"/>
              <a:t>7/21/2020</a:t>
            </a:fld>
            <a:endParaRPr lang="en-US"/>
          </a:p>
        </p:txBody>
      </p:sp>
      <p:sp>
        <p:nvSpPr>
          <p:cNvPr id="6" name="Footer Placeholder 5"/>
          <p:cNvSpPr>
            <a:spLocks noGrp="1"/>
          </p:cNvSpPr>
          <p:nvPr>
            <p:ph type="ftr" sz="quarter" idx="11"/>
          </p:nvPr>
        </p:nvSpPr>
        <p:spPr/>
        <p:txBody>
          <a:bodyPr/>
          <a:lstStyle/>
          <a:p>
            <a:r>
              <a:rPr lang="en-US"/>
              <a:t>MedTech code training</a:t>
            </a:r>
          </a:p>
        </p:txBody>
      </p:sp>
      <p:sp>
        <p:nvSpPr>
          <p:cNvPr id="7" name="Slide Number Placeholder 6"/>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45523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50268-A4AE-4A00-9DB6-B4AACCD0D8B7}" type="datetime1">
              <a:rPr lang="en-US" smtClean="0"/>
              <a:t>7/21/2020</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107726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E3B1C-FE85-4C10-942C-9C256DE4BCA4}" type="datetime1">
              <a:rPr lang="en-US" smtClean="0"/>
              <a:t>7/21/2020</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180542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mj-lt"/>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N" dirty="0"/>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mj-lt"/>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N" dirty="0"/>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mj-lt"/>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
        <p:nvSpPr>
          <p:cNvPr id="94" name="Google Shape;94;p14"/>
          <p:cNvSpPr txBox="1"/>
          <p:nvPr/>
        </p:nvSpPr>
        <p:spPr>
          <a:xfrm>
            <a:off x="0" y="6567586"/>
            <a:ext cx="4776716" cy="3332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1400" dirty="0">
                <a:solidFill>
                  <a:srgbClr val="34495E"/>
                </a:solidFill>
                <a:latin typeface="+mj-lt"/>
                <a:ea typeface="Helvetica Neue Light"/>
                <a:cs typeface="Helvetica Neue Light"/>
                <a:sym typeface="Helvetica Neue Light"/>
              </a:rPr>
              <a:t>Treinamento sobre exigências de livros e registros</a:t>
            </a:r>
            <a:endParaRPr sz="1400" dirty="0">
              <a:solidFill>
                <a:srgbClr val="34495E"/>
              </a:solidFill>
              <a:latin typeface="+mj-l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24477-E24F-49D9-8C38-C57728C42D22}" type="datetime1">
              <a:rPr lang="en-US" smtClean="0"/>
              <a:t>7/21/2020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MedTech code training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a:p>
            <a:endParaRPr lang="en-US"/>
          </a:p>
        </p:txBody>
      </p:sp>
    </p:spTree>
    <p:extLst>
      <p:ext uri="{BB962C8B-B14F-4D97-AF65-F5344CB8AC3E}">
        <p14:creationId xmlns:p14="http://schemas.microsoft.com/office/powerpoint/2010/main" val="2393343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Calibri"/>
              <a:cs typeface="Helvetica" panose="020B0604020202020204" pitchFamily="34" charset="0"/>
              <a:sym typeface="Calibri"/>
            </a:endParaRPr>
          </a:p>
        </p:txBody>
      </p:sp>
      <p:sp>
        <p:nvSpPr>
          <p:cNvPr id="166" name="Google Shape;166;p25"/>
          <p:cNvSpPr txBox="1"/>
          <p:nvPr/>
        </p:nvSpPr>
        <p:spPr>
          <a:xfrm>
            <a:off x="2719754" y="52937"/>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2200" b="1" dirty="0">
                <a:solidFill>
                  <a:srgbClr val="AACFD0"/>
                </a:solidFill>
                <a:latin typeface="+mj-lt"/>
                <a:ea typeface="Helvetica Neue"/>
                <a:cs typeface="Helvetica" panose="020B0604020202020204" pitchFamily="34" charset="0"/>
                <a:sym typeface="Helvetica Neue"/>
              </a:rPr>
              <a:t>Treinamento sobre exigências </a:t>
            </a:r>
            <a:br>
              <a:rPr lang="pt-BR" sz="2200" b="1" dirty="0">
                <a:solidFill>
                  <a:srgbClr val="AACFD0"/>
                </a:solidFill>
                <a:latin typeface="+mj-lt"/>
                <a:ea typeface="Helvetica Neue"/>
                <a:cs typeface="Helvetica" panose="020B0604020202020204" pitchFamily="34" charset="0"/>
                <a:sym typeface="Helvetica Neue"/>
              </a:rPr>
            </a:br>
            <a:r>
              <a:rPr lang="pt-br" sz="2200" b="1" dirty="0">
                <a:solidFill>
                  <a:srgbClr val="AACFD0"/>
                </a:solidFill>
                <a:latin typeface="+mj-lt"/>
                <a:ea typeface="Helvetica Neue"/>
                <a:cs typeface="Helvetica" panose="020B0604020202020204" pitchFamily="34" charset="0"/>
                <a:sym typeface="Helvetica Neue"/>
              </a:rPr>
              <a:t>de livros e registros</a:t>
            </a:r>
            <a:endParaRPr sz="2200" b="1" dirty="0">
              <a:solidFill>
                <a:srgbClr val="AACFD0"/>
              </a:solidFill>
              <a:latin typeface="+mj-lt"/>
              <a:ea typeface="Helvetica Neue"/>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mj-lt"/>
                <a:cs typeface="Helvetica" panose="020B0604020202020204" pitchFamily="34" charset="0"/>
              </a:rPr>
              <a:t>1</a:t>
            </a:fld>
            <a:endParaRPr dirty="0">
              <a:latin typeface="+mj-lt"/>
              <a:cs typeface="Helvetica" panose="020B0604020202020204" pitchFamily="34" charset="0"/>
            </a:endParaRPr>
          </a:p>
        </p:txBody>
      </p:sp>
      <p:grpSp>
        <p:nvGrpSpPr>
          <p:cNvPr id="2" name="Group 1">
            <a:extLst>
              <a:ext uri="{FF2B5EF4-FFF2-40B4-BE49-F238E27FC236}">
                <a16:creationId xmlns:a16="http://schemas.microsoft.com/office/drawing/2014/main" id="{5B34DB49-44E0-4211-91C1-809BB43E7F07}"/>
              </a:ext>
            </a:extLst>
          </p:cNvPr>
          <p:cNvGrpSpPr/>
          <p:nvPr/>
        </p:nvGrpSpPr>
        <p:grpSpPr>
          <a:xfrm>
            <a:off x="599440" y="953606"/>
            <a:ext cx="7873999" cy="1228066"/>
            <a:chOff x="599440" y="953606"/>
            <a:chExt cx="7873999" cy="1228066"/>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4" y="1058381"/>
              <a:ext cx="7136765" cy="112329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br" b="1" dirty="0">
                  <a:solidFill>
                    <a:srgbClr val="34495E"/>
                  </a:solidFill>
                  <a:effectLst/>
                  <a:latin typeface="+mj-lt"/>
                  <a:ea typeface="Calibri" panose="020F0502020204030204" pitchFamily="34" charset="0"/>
                  <a:cs typeface="Times New Roman" panose="02020603050405020304" pitchFamily="18" charset="0"/>
                </a:rPr>
                <a:t>Descrição</a:t>
              </a:r>
              <a:endParaRPr lang="en-US"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pt-br" sz="1200" dirty="0">
                  <a:effectLst/>
                  <a:latin typeface="+mj-lt"/>
                  <a:ea typeface="Calibri" panose="020F0502020204030204" pitchFamily="34" charset="0"/>
                  <a:cs typeface="Times New Roman" panose="02020603050405020304" pitchFamily="18" charset="0"/>
                </a:rPr>
                <a:t>Oferecer orientações relacionadas à manutenção de uma documentação de apoio completa e precisa para atividades de alto risco, pagamentos e contas (ex.: relatórios de despesas, caixa pequeno etc.). Os funcionários devem participar deste treinamento para entender melhor a importância de guardar </a:t>
              </a:r>
              <a:br>
                <a:rPr lang="pt-BR" sz="1200" dirty="0">
                  <a:effectLst/>
                  <a:latin typeface="+mj-lt"/>
                  <a:ea typeface="Calibri" panose="020F0502020204030204" pitchFamily="34" charset="0"/>
                  <a:cs typeface="Times New Roman" panose="02020603050405020304" pitchFamily="18" charset="0"/>
                </a:rPr>
              </a:br>
              <a:r>
                <a:rPr lang="pt-br" sz="1200" dirty="0">
                  <a:effectLst/>
                  <a:latin typeface="+mj-lt"/>
                  <a:ea typeface="Calibri" panose="020F0502020204030204" pitchFamily="34" charset="0"/>
                  <a:cs typeface="Times New Roman" panose="02020603050405020304" pitchFamily="18" charset="0"/>
                </a:rPr>
                <a:t>a documentação e como manter livros e registros adequados.</a:t>
              </a:r>
              <a:endParaRPr lang="en-US" sz="12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100" dirty="0">
                  <a:effectLst/>
                  <a:latin typeface="+mj-lt"/>
                  <a:ea typeface="Times New Roman" panose="02020603050405020304" pitchFamily="18" charset="0"/>
                  <a:cs typeface="Times New Roman" panose="02020603050405020304" pitchFamily="18" charset="0"/>
                </a:rPr>
                <a:t> </a:t>
              </a:r>
              <a:endParaRPr lang="en-US"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100" dirty="0">
                  <a:effectLst/>
                  <a:latin typeface="+mj-lt"/>
                  <a:ea typeface="Times New Roman" panose="02020603050405020304" pitchFamily="18" charset="0"/>
                  <a:cs typeface="Times New Roman" panose="02020603050405020304" pitchFamily="18" charset="0"/>
                </a:rPr>
                <a:t> </a:t>
              </a:r>
              <a:endParaRPr lang="en-US"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600" b="1" dirty="0">
                  <a:solidFill>
                    <a:srgbClr val="34495E"/>
                  </a:solidFill>
                  <a:effectLst/>
                  <a:latin typeface="+mj-lt"/>
                  <a:ea typeface="Calibri" panose="020F0502020204030204" pitchFamily="34" charset="0"/>
                  <a:cs typeface="Times New Roman" panose="02020603050405020304" pitchFamily="18" charset="0"/>
                </a:rPr>
                <a:t> </a:t>
              </a:r>
              <a:endParaRPr lang="en-US"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600" b="1" dirty="0">
                  <a:solidFill>
                    <a:srgbClr val="34495E"/>
                  </a:solidFill>
                  <a:effectLst/>
                  <a:latin typeface="+mj-lt"/>
                  <a:ea typeface="Calibri" panose="020F0502020204030204" pitchFamily="34" charset="0"/>
                  <a:cs typeface="Times New Roman" panose="02020603050405020304" pitchFamily="18" charset="0"/>
                </a:rPr>
                <a:t> </a:t>
              </a:r>
              <a:endParaRPr lang="en-US" sz="1100" dirty="0">
                <a:effectLst/>
                <a:latin typeface="+mj-lt"/>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4" name="Group 3">
            <a:extLst>
              <a:ext uri="{FF2B5EF4-FFF2-40B4-BE49-F238E27FC236}">
                <a16:creationId xmlns:a16="http://schemas.microsoft.com/office/drawing/2014/main" id="{7D41A0E8-32EA-4BA0-899E-3CB05C22EA76}"/>
              </a:ext>
            </a:extLst>
          </p:cNvPr>
          <p:cNvGrpSpPr/>
          <p:nvPr/>
        </p:nvGrpSpPr>
        <p:grpSpPr>
          <a:xfrm>
            <a:off x="599440" y="3887121"/>
            <a:ext cx="7423837" cy="1390689"/>
            <a:chOff x="599440" y="3831139"/>
            <a:chExt cx="7423837" cy="1390689"/>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31139"/>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16863"/>
              <a:ext cx="6686602" cy="130496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br" b="1" dirty="0">
                  <a:solidFill>
                    <a:srgbClr val="34495E"/>
                  </a:solidFill>
                  <a:effectLst/>
                  <a:latin typeface="+mj-lt"/>
                  <a:ea typeface="Calibri" panose="020F0502020204030204" pitchFamily="34" charset="0"/>
                  <a:cs typeface="Times New Roman" panose="02020603050405020304" pitchFamily="18" charset="0"/>
                </a:rPr>
                <a:t>Instruções</a:t>
              </a:r>
              <a:endParaRPr lang="en-US" dirty="0">
                <a:effectLst/>
                <a:latin typeface="+mj-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00000"/>
                </a:buClr>
                <a:buSzPts val="1100"/>
                <a:buFont typeface="+mj-lt"/>
                <a:buAutoNum type="arabicPeriod"/>
              </a:pPr>
              <a:r>
                <a:rPr lang="pt-br" sz="1200" kern="0" dirty="0">
                  <a:solidFill>
                    <a:srgbClr val="000000"/>
                  </a:solidFill>
                  <a:effectLst/>
                  <a:latin typeface="+mj-lt"/>
                  <a:ea typeface="Helvetica Neue Light"/>
                  <a:cs typeface="Helvetica Neue Light"/>
                </a:rPr>
                <a:t>Ofereça treinamentos periódicos para os funcionários responsáveis pela manutenção </a:t>
              </a:r>
              <a:br>
                <a:rPr lang="pt-br" sz="1200" kern="0" dirty="0">
                  <a:solidFill>
                    <a:srgbClr val="000000"/>
                  </a:solidFill>
                  <a:effectLst/>
                  <a:latin typeface="+mj-lt"/>
                  <a:ea typeface="Helvetica Neue Light"/>
                  <a:cs typeface="Helvetica Neue Light"/>
                </a:rPr>
              </a:br>
              <a:r>
                <a:rPr lang="pt-br" sz="1200" kern="0" dirty="0">
                  <a:solidFill>
                    <a:srgbClr val="000000"/>
                  </a:solidFill>
                  <a:effectLst/>
                  <a:latin typeface="+mj-lt"/>
                  <a:ea typeface="Helvetica Neue Light"/>
                  <a:cs typeface="Helvetica Neue Light"/>
                </a:rPr>
                <a:t>de livros e registros, incluindo os recém-contratados com tais responsabilidades. </a:t>
              </a:r>
            </a:p>
            <a:p>
              <a:pPr marL="342900" marR="0" lvl="0" indent="-342900">
                <a:lnSpc>
                  <a:spcPct val="115000"/>
                </a:lnSpc>
                <a:spcBef>
                  <a:spcPts val="0"/>
                </a:spcBef>
                <a:spcAft>
                  <a:spcPts val="0"/>
                </a:spcAft>
                <a:buClr>
                  <a:srgbClr val="000000"/>
                </a:buClr>
                <a:buSzPts val="1100"/>
                <a:buFont typeface="+mj-lt"/>
                <a:buAutoNum type="arabicPeriod"/>
              </a:pPr>
              <a:r>
                <a:rPr lang="pt-br" sz="1200" kern="0" dirty="0">
                  <a:solidFill>
                    <a:srgbClr val="000000"/>
                  </a:solidFill>
                  <a:effectLst/>
                  <a:latin typeface="+mj-lt"/>
                  <a:ea typeface="Helvetica Neue Light"/>
                  <a:cs typeface="Helvetica Neue Light"/>
                </a:rPr>
                <a:t>Providencie o material de treinamento para os funcionários, conforme necessário.</a:t>
              </a:r>
            </a:p>
            <a:p>
              <a:pPr marL="342900" indent="-342900">
                <a:lnSpc>
                  <a:spcPct val="115000"/>
                </a:lnSpc>
                <a:buSzPts val="1100"/>
                <a:buFont typeface="+mj-lt"/>
                <a:buAutoNum type="arabicPeriod"/>
              </a:pPr>
              <a:r>
                <a:rPr lang="pt-br" sz="1200" dirty="0">
                  <a:latin typeface="+mj-lt"/>
                  <a:ea typeface="Helvetica"/>
                  <a:cs typeface="Helvetica"/>
                  <a:sym typeface="Helvetica"/>
                </a:rPr>
                <a:t>Use Folhas de presença para fazer o registro da participação em cada sessão </a:t>
              </a:r>
              <a:br>
                <a:rPr lang="pt-BR" sz="1200" dirty="0">
                  <a:latin typeface="+mj-lt"/>
                  <a:ea typeface="Helvetica"/>
                  <a:cs typeface="Helvetica"/>
                  <a:sym typeface="Helvetica"/>
                </a:rPr>
              </a:br>
              <a:r>
                <a:rPr lang="pt-br" sz="1200" dirty="0">
                  <a:latin typeface="+mj-lt"/>
                  <a:ea typeface="Helvetica"/>
                  <a:cs typeface="Helvetica"/>
                  <a:sym typeface="Helvetica"/>
                </a:rPr>
                <a:t>de treinamento.</a:t>
              </a:r>
            </a:p>
            <a:p>
              <a:pPr marL="342900" marR="0" lvl="0" indent="-342900">
                <a:lnSpc>
                  <a:spcPct val="115000"/>
                </a:lnSpc>
                <a:spcBef>
                  <a:spcPts val="0"/>
                </a:spcBef>
                <a:spcAft>
                  <a:spcPts val="0"/>
                </a:spcAft>
                <a:buClr>
                  <a:srgbClr val="000000"/>
                </a:buClr>
                <a:buSzPts val="1100"/>
                <a:buFont typeface="+mj-lt"/>
                <a:buAutoNum type="arabicPeriod"/>
              </a:pPr>
              <a:endParaRPr lang="en-US" sz="1200" kern="0" dirty="0">
                <a:solidFill>
                  <a:srgbClr val="2E74B5"/>
                </a:solidFill>
                <a:effectLst/>
                <a:latin typeface="+mj-lt"/>
                <a:ea typeface="Helvetica Neue Light"/>
                <a:cs typeface="Helvetica Neue Light"/>
              </a:endParaRPr>
            </a:p>
          </p:txBody>
        </p:sp>
      </p:grpSp>
      <p:grpSp>
        <p:nvGrpSpPr>
          <p:cNvPr id="7" name="Group 6">
            <a:extLst>
              <a:ext uri="{FF2B5EF4-FFF2-40B4-BE49-F238E27FC236}">
                <a16:creationId xmlns:a16="http://schemas.microsoft.com/office/drawing/2014/main" id="{3FAF3094-BB3D-4506-93EE-0138F8043B8D}"/>
              </a:ext>
            </a:extLst>
          </p:cNvPr>
          <p:cNvGrpSpPr/>
          <p:nvPr/>
        </p:nvGrpSpPr>
        <p:grpSpPr>
          <a:xfrm>
            <a:off x="623359" y="2393436"/>
            <a:ext cx="7399918" cy="1281921"/>
            <a:chOff x="623359" y="2381438"/>
            <a:chExt cx="7399918" cy="1281921"/>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3359" y="2381438"/>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456118"/>
              <a:ext cx="6686602" cy="12072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br" b="1" dirty="0">
                  <a:solidFill>
                    <a:srgbClr val="34495E"/>
                  </a:solidFill>
                  <a:latin typeface="+mj-lt"/>
                  <a:ea typeface="Calibri" panose="020F0502020204030204" pitchFamily="34" charset="0"/>
                  <a:cs typeface="Times New Roman" panose="02020603050405020304" pitchFamily="18" charset="0"/>
                </a:rPr>
                <a:t>Como essa prática beneficia você?</a:t>
              </a:r>
              <a:endParaRPr lang="en-US"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pt-br" sz="1200" dirty="0">
                  <a:latin typeface="+mj-lt"/>
                  <a:cs typeface="Times New Roman" panose="02020603050405020304" pitchFamily="18" charset="0"/>
                </a:rPr>
                <a:t>A manutenção de livros e registros precisos ajudará sua empresa a registrar as transações comerciais com detalhes razoáveis e a manter um sistema adequado de controles internos </a:t>
              </a:r>
              <a:br>
                <a:rPr lang="pt-BR" sz="1200" dirty="0">
                  <a:latin typeface="+mj-lt"/>
                  <a:cs typeface="Times New Roman" panose="02020603050405020304" pitchFamily="18" charset="0"/>
                </a:rPr>
              </a:br>
              <a:r>
                <a:rPr lang="pt-br" sz="1200" dirty="0">
                  <a:latin typeface="+mj-lt"/>
                  <a:cs typeface="Times New Roman" panose="02020603050405020304" pitchFamily="18" charset="0"/>
                </a:rPr>
                <a:t>de contabilidade. Livros e registros precisos auxiliarão a cuidar com eficácia do planejamento, orçamento, geração de relatórios e alocação de recursos.</a:t>
              </a:r>
            </a:p>
          </p:txBody>
        </p:sp>
      </p:grpSp>
      <p:grpSp>
        <p:nvGrpSpPr>
          <p:cNvPr id="5" name="Group 4">
            <a:extLst>
              <a:ext uri="{FF2B5EF4-FFF2-40B4-BE49-F238E27FC236}">
                <a16:creationId xmlns:a16="http://schemas.microsoft.com/office/drawing/2014/main" id="{25ED7746-8389-4DCC-9B9D-97E0F532C861}"/>
              </a:ext>
            </a:extLst>
          </p:cNvPr>
          <p:cNvGrpSpPr/>
          <p:nvPr/>
        </p:nvGrpSpPr>
        <p:grpSpPr>
          <a:xfrm>
            <a:off x="599440" y="5489575"/>
            <a:ext cx="6868968" cy="866775"/>
            <a:chOff x="599440" y="5373206"/>
            <a:chExt cx="6868968" cy="866775"/>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373206"/>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458932"/>
              <a:ext cx="6131733" cy="7810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br" b="1" dirty="0">
                  <a:solidFill>
                    <a:srgbClr val="34495E"/>
                  </a:solidFill>
                  <a:effectLst/>
                  <a:latin typeface="+mj-lt"/>
                  <a:ea typeface="Calibri" panose="020F0502020204030204" pitchFamily="34" charset="0"/>
                  <a:cs typeface="Times New Roman" panose="02020603050405020304" pitchFamily="18" charset="0"/>
                </a:rPr>
                <a:t>Outros documentos a considerar</a:t>
              </a:r>
              <a:endParaRPr lang="en-US" dirty="0">
                <a:effectLst/>
                <a:latin typeface="+mj-lt"/>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pt-br" sz="1200" kern="0" dirty="0">
                  <a:solidFill>
                    <a:srgbClr val="000000"/>
                  </a:solidFill>
                  <a:effectLst/>
                  <a:latin typeface="+mj-lt"/>
                  <a:ea typeface="Helvetica Neue Light"/>
                  <a:cs typeface="Times New Roman" panose="02020603050405020304" pitchFamily="18" charset="0"/>
                </a:rPr>
                <a:t>Folha de presença</a:t>
              </a:r>
              <a:endParaRPr lang="en-US" sz="1200" kern="0" dirty="0">
                <a:solidFill>
                  <a:srgbClr val="2E74B5"/>
                </a:solidFill>
                <a:effectLst/>
                <a:latin typeface="+mj-lt"/>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pt-br" sz="1200" kern="0" dirty="0">
                  <a:solidFill>
                    <a:srgbClr val="000000"/>
                  </a:solidFill>
                  <a:effectLst/>
                  <a:latin typeface="+mj-lt"/>
                  <a:ea typeface="Helvetica Neue Light"/>
                  <a:cs typeface="Times New Roman" panose="02020603050405020304" pitchFamily="18" charset="0"/>
                </a:rPr>
                <a:t>Orientações sobre livros e registros</a:t>
              </a:r>
              <a:endParaRPr lang="en-US" sz="1200" kern="0" dirty="0">
                <a:solidFill>
                  <a:srgbClr val="2E74B5"/>
                </a:solidFill>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pt-br" sz="1200" b="1" dirty="0">
                  <a:solidFill>
                    <a:srgbClr val="34495E"/>
                  </a:solidFill>
                  <a:effectLst/>
                  <a:latin typeface="+mj-lt"/>
                  <a:ea typeface="Calibri" panose="020F0502020204030204" pitchFamily="34" charset="0"/>
                  <a:cs typeface="Times New Roman" panose="02020603050405020304" pitchFamily="18" charset="0"/>
                </a:rPr>
                <a:t> </a:t>
              </a:r>
              <a:endParaRPr lang="en-US" sz="1200" dirty="0">
                <a:effectLst/>
                <a:latin typeface="+mj-lt"/>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217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Calibri"/>
              <a:cs typeface="Helvetica" panose="020B0604020202020204" pitchFamily="34" charset="0"/>
              <a:sym typeface="Calibri"/>
            </a:endParaRPr>
          </a:p>
        </p:txBody>
      </p:sp>
      <p:sp>
        <p:nvSpPr>
          <p:cNvPr id="361" name="Google Shape;361;p31"/>
          <p:cNvSpPr txBox="1"/>
          <p:nvPr/>
        </p:nvSpPr>
        <p:spPr>
          <a:xfrm>
            <a:off x="2719754" y="58744"/>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2400" b="1" dirty="0">
                <a:solidFill>
                  <a:srgbClr val="AACFD0"/>
                </a:solidFill>
                <a:latin typeface="+mj-lt"/>
                <a:ea typeface="Helvetica Neue"/>
                <a:cs typeface="Helvetica" panose="020B0604020202020204" pitchFamily="34" charset="0"/>
                <a:sym typeface="Helvetica Neue"/>
              </a:rPr>
              <a:t>Principais lições</a:t>
            </a:r>
            <a:endParaRPr sz="2400" b="1" dirty="0">
              <a:solidFill>
                <a:srgbClr val="AACFD0"/>
              </a:solidFill>
              <a:latin typeface="+mj-lt"/>
              <a:ea typeface="Helvetica Neue"/>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cs typeface="Helvetica" panose="020B0604020202020204" pitchFamily="34" charset="0"/>
              </a:rPr>
              <a:t>10</a:t>
            </a:fld>
            <a:endParaRPr dirty="0">
              <a:cs typeface="Helvetica" panose="020B0604020202020204" pitchFamily="34" charset="0"/>
            </a:endParaRPr>
          </a:p>
        </p:txBody>
      </p:sp>
      <p:graphicFrame>
        <p:nvGraphicFramePr>
          <p:cNvPr id="2" name="Diagram 1"/>
          <p:cNvGraphicFramePr/>
          <p:nvPr>
            <p:extLst>
              <p:ext uri="{D42A27DB-BD31-4B8C-83A1-F6EECF244321}">
                <p14:modId xmlns:p14="http://schemas.microsoft.com/office/powerpoint/2010/main" val="1547185475"/>
              </p:ext>
            </p:extLst>
          </p:nvPr>
        </p:nvGraphicFramePr>
        <p:xfrm>
          <a:off x="1050925" y="1546635"/>
          <a:ext cx="10083800" cy="418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00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pt-br" sz="3600" b="1" dirty="0">
                <a:solidFill>
                  <a:srgbClr val="FFFFFF"/>
                </a:solidFill>
                <a:latin typeface="Arial" panose="020B0604020202020204" pitchFamily="34" charset="0"/>
                <a:ea typeface="Helvetica Neue"/>
                <a:cs typeface="Arial" panose="020B0604020202020204" pitchFamily="34" charset="0"/>
                <a:sym typeface="Helvetica Neue"/>
              </a:rPr>
              <a:t>Exigências de livros e registros</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tint val="75000"/>
                  </a:prstClr>
                </a:solidFill>
                <a:effectLst/>
                <a:uLnTx/>
                <a:uFillTx/>
                <a:latin typeface="+mn-lt"/>
                <a:ea typeface="+mn-ea"/>
                <a:cs typeface="Arial" panose="020B0604020202020204" pitchFamily="34" charset="0"/>
              </a:rPr>
              <a:t>1</a:t>
            </a: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Calibri"/>
              <a:cs typeface="Helvetica" panose="020B0604020202020204" pitchFamily="34" charset="0"/>
              <a:sym typeface="Calibri"/>
            </a:endParaRPr>
          </a:p>
        </p:txBody>
      </p:sp>
      <p:sp>
        <p:nvSpPr>
          <p:cNvPr id="166" name="Google Shape;166;p25"/>
          <p:cNvSpPr txBox="1"/>
          <p:nvPr/>
        </p:nvSpPr>
        <p:spPr>
          <a:xfrm>
            <a:off x="2719754" y="59308"/>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2300" b="1" dirty="0">
                <a:solidFill>
                  <a:srgbClr val="AACFD0"/>
                </a:solidFill>
                <a:latin typeface="+mj-lt"/>
                <a:ea typeface="Helvetica Neue"/>
                <a:cs typeface="Helvetica" panose="020B0604020202020204" pitchFamily="34" charset="0"/>
                <a:sym typeface="Helvetica Neue"/>
              </a:rPr>
              <a:t>Vantagens de livros </a:t>
            </a:r>
            <a:br>
              <a:rPr lang="pt-BR" sz="2300" b="1" dirty="0">
                <a:solidFill>
                  <a:srgbClr val="AACFD0"/>
                </a:solidFill>
                <a:latin typeface="+mj-lt"/>
                <a:ea typeface="Helvetica Neue"/>
                <a:cs typeface="Helvetica" panose="020B0604020202020204" pitchFamily="34" charset="0"/>
                <a:sym typeface="Helvetica Neue"/>
              </a:rPr>
            </a:br>
            <a:r>
              <a:rPr lang="pt-br" sz="2300" b="1" dirty="0">
                <a:solidFill>
                  <a:srgbClr val="AACFD0"/>
                </a:solidFill>
                <a:latin typeface="+mj-lt"/>
                <a:ea typeface="Helvetica Neue"/>
                <a:cs typeface="Helvetica" panose="020B0604020202020204" pitchFamily="34" charset="0"/>
                <a:sym typeface="Helvetica Neue"/>
              </a:rPr>
              <a:t>e registros precisos</a:t>
            </a:r>
            <a:endParaRPr sz="2300" b="1" dirty="0">
              <a:solidFill>
                <a:srgbClr val="AACFD0"/>
              </a:solidFill>
              <a:latin typeface="+mj-lt"/>
              <a:ea typeface="Helvetica Neue"/>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cs typeface="Helvetica" panose="020B0604020202020204" pitchFamily="34" charset="0"/>
              </a:rPr>
              <a:t>3</a:t>
            </a:fld>
            <a:endParaRPr dirty="0">
              <a:cs typeface="Helvetica" panose="020B0604020202020204" pitchFamily="34" charset="0"/>
            </a:endParaRPr>
          </a:p>
        </p:txBody>
      </p:sp>
      <p:grpSp>
        <p:nvGrpSpPr>
          <p:cNvPr id="168" name="Google Shape;168;p25"/>
          <p:cNvGrpSpPr/>
          <p:nvPr/>
        </p:nvGrpSpPr>
        <p:grpSpPr>
          <a:xfrm>
            <a:off x="657387" y="1170702"/>
            <a:ext cx="8814859" cy="4968552"/>
            <a:chOff x="1673387" y="1085060"/>
            <a:chExt cx="8814859" cy="4968552"/>
          </a:xfrm>
        </p:grpSpPr>
        <p:sp>
          <p:nvSpPr>
            <p:cNvPr id="169" name="Google Shape;169;p25"/>
            <p:cNvSpPr/>
            <p:nvPr/>
          </p:nvSpPr>
          <p:spPr>
            <a:xfrm>
              <a:off x="5156867" y="4963655"/>
              <a:ext cx="5331379" cy="584775"/>
            </a:xfrm>
            <a:prstGeom prst="rect">
              <a:avLst/>
            </a:prstGeom>
            <a:noFill/>
            <a:ln>
              <a:noFill/>
            </a:ln>
          </p:spPr>
          <p:txBody>
            <a:bodyPr spcFirstLastPara="1" wrap="square" lIns="91425" tIns="45700" rIns="91425" bIns="45700" anchor="t" anchorCtr="0">
              <a:noAutofit/>
            </a:bodyPr>
            <a:lstStyle/>
            <a:p>
              <a:pPr lvl="0"/>
              <a:r>
                <a:rPr lang="pt-br" sz="1600" dirty="0">
                  <a:latin typeface="+mj-lt"/>
                  <a:ea typeface="Helvetica Neue Light"/>
                  <a:cs typeface="Helvetica" panose="020B0604020202020204" pitchFamily="34" charset="0"/>
                  <a:sym typeface="Helvetica Neue Light"/>
                </a:rPr>
                <a:t>Conseguir separar facilmente os livros e registros por fabricante, o que em geral está estipulado nos contratos.</a:t>
              </a:r>
              <a:endParaRPr sz="1600" dirty="0">
                <a:solidFill>
                  <a:srgbClr val="000000"/>
                </a:solidFill>
                <a:latin typeface="+mj-lt"/>
                <a:ea typeface="Helvetica Neue Light"/>
                <a:cs typeface="Helvetica" panose="020B0604020202020204" pitchFamily="34" charset="0"/>
                <a:sym typeface="Helvetica Neue Light"/>
              </a:endParaRPr>
            </a:p>
          </p:txBody>
        </p:sp>
        <p:sp>
          <p:nvSpPr>
            <p:cNvPr id="170" name="Google Shape;170;p25"/>
            <p:cNvSpPr/>
            <p:nvPr/>
          </p:nvSpPr>
          <p:spPr>
            <a:xfrm>
              <a:off x="5156867" y="2625972"/>
              <a:ext cx="5331379" cy="584775"/>
            </a:xfrm>
            <a:prstGeom prst="rect">
              <a:avLst/>
            </a:prstGeom>
            <a:noFill/>
            <a:ln>
              <a:noFill/>
            </a:ln>
          </p:spPr>
          <p:txBody>
            <a:bodyPr spcFirstLastPara="1" wrap="square" lIns="91425" tIns="45700" rIns="91425" bIns="45700" anchor="t" anchorCtr="0">
              <a:noAutofit/>
            </a:bodyPr>
            <a:lstStyle/>
            <a:p>
              <a:pPr lvl="0"/>
              <a:r>
                <a:rPr lang="pt-br" sz="1600" dirty="0">
                  <a:latin typeface="+mj-lt"/>
                  <a:ea typeface="Helvetica Neue Light"/>
                  <a:cs typeface="Helvetica" panose="020B0604020202020204" pitchFamily="34" charset="0"/>
                  <a:sym typeface="Helvetica Neue Light"/>
                </a:rPr>
                <a:t>Conseguir tomar melhores decisões de negócios </a:t>
              </a:r>
              <a:br>
                <a:rPr lang="pt-BR" sz="1600" dirty="0">
                  <a:latin typeface="+mj-lt"/>
                  <a:ea typeface="Helvetica Neue Light"/>
                  <a:cs typeface="Helvetica" panose="020B0604020202020204" pitchFamily="34" charset="0"/>
                  <a:sym typeface="Helvetica Neue Light"/>
                </a:rPr>
              </a:br>
              <a:r>
                <a:rPr lang="pt-br" sz="1600" dirty="0">
                  <a:latin typeface="+mj-lt"/>
                  <a:ea typeface="Helvetica Neue Light"/>
                  <a:cs typeface="Helvetica" panose="020B0604020202020204" pitchFamily="34" charset="0"/>
                  <a:sym typeface="Helvetica Neue Light"/>
                </a:rPr>
                <a:t>e identificar oportunidades em potencial.</a:t>
              </a:r>
              <a:endParaRPr sz="1600" dirty="0">
                <a:solidFill>
                  <a:srgbClr val="000000"/>
                </a:solidFill>
                <a:latin typeface="+mj-lt"/>
                <a:ea typeface="Helvetica Neue Light"/>
                <a:cs typeface="Helvetica" panose="020B0604020202020204" pitchFamily="34" charset="0"/>
                <a:sym typeface="Helvetica Neue Light"/>
              </a:endParaRPr>
            </a:p>
          </p:txBody>
        </p:sp>
        <p:sp>
          <p:nvSpPr>
            <p:cNvPr id="171" name="Google Shape;171;p25"/>
            <p:cNvSpPr/>
            <p:nvPr/>
          </p:nvSpPr>
          <p:spPr>
            <a:xfrm>
              <a:off x="5156867" y="3770960"/>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1600" dirty="0">
                  <a:solidFill>
                    <a:srgbClr val="000000"/>
                  </a:solidFill>
                  <a:latin typeface="+mj-lt"/>
                  <a:ea typeface="Helvetica Neue Light"/>
                  <a:cs typeface="Helvetica" panose="020B0604020202020204" pitchFamily="34" charset="0"/>
                  <a:sym typeface="Helvetica Neue Light"/>
                </a:rPr>
                <a:t>Conseguir gerar documentos rapidamente em resposta a uma auditoria</a:t>
              </a:r>
              <a:r>
                <a:rPr lang="pt-br" sz="1600" dirty="0">
                  <a:latin typeface="+mj-lt"/>
                  <a:ea typeface="Helvetica Neue Light"/>
                  <a:cs typeface="Helvetica" panose="020B0604020202020204" pitchFamily="34" charset="0"/>
                  <a:sym typeface="Helvetica Neue Light"/>
                </a:rPr>
                <a:t> (</a:t>
              </a:r>
              <a:r>
                <a:rPr lang="pt-br" sz="1600" dirty="0">
                  <a:solidFill>
                    <a:srgbClr val="000000"/>
                  </a:solidFill>
                  <a:latin typeface="+mj-lt"/>
                  <a:ea typeface="Helvetica Neue Light"/>
                  <a:cs typeface="Helvetica" panose="020B0604020202020204" pitchFamily="34" charset="0"/>
                  <a:sym typeface="Helvetica Neue Light"/>
                </a:rPr>
                <a:t>muitos contratos incluem uma cláusula de auditoria </a:t>
              </a:r>
              <a:r>
                <a:rPr lang="pt-br" sz="1600" dirty="0">
                  <a:latin typeface="+mj-lt"/>
                  <a:ea typeface="Helvetica Neue Light"/>
                  <a:cs typeface="Helvetica" panose="020B0604020202020204" pitchFamily="34" charset="0"/>
                  <a:sym typeface="Helvetica Neue Light"/>
                </a:rPr>
                <a:t>exercível).</a:t>
              </a:r>
              <a:endParaRPr sz="1600" dirty="0">
                <a:solidFill>
                  <a:srgbClr val="000000"/>
                </a:solidFill>
                <a:latin typeface="+mj-lt"/>
                <a:ea typeface="Helvetica Neue Light"/>
                <a:cs typeface="Helvetica" panose="020B0604020202020204" pitchFamily="34" charset="0"/>
                <a:sym typeface="Helvetica Neue Light"/>
              </a:endParaRPr>
            </a:p>
          </p:txBody>
        </p:sp>
        <p:sp>
          <p:nvSpPr>
            <p:cNvPr id="172" name="Google Shape;172;p25"/>
            <p:cNvSpPr/>
            <p:nvPr/>
          </p:nvSpPr>
          <p:spPr>
            <a:xfrm>
              <a:off x="5156867" y="1449179"/>
              <a:ext cx="533137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1600" dirty="0">
                  <a:solidFill>
                    <a:srgbClr val="000000"/>
                  </a:solidFill>
                  <a:latin typeface="+mj-lt"/>
                  <a:ea typeface="Helvetica Neue Light"/>
                  <a:cs typeface="Helvetica" panose="020B0604020202020204" pitchFamily="34" charset="0"/>
                  <a:sym typeface="Helvetica Neue Light"/>
                </a:rPr>
                <a:t>Conseguir responder prontamente a consultas fiscais </a:t>
              </a:r>
              <a:br>
                <a:rPr lang="pt-BR" sz="1600" dirty="0">
                  <a:solidFill>
                    <a:srgbClr val="000000"/>
                  </a:solidFill>
                  <a:latin typeface="+mj-lt"/>
                  <a:ea typeface="Helvetica Neue Light"/>
                  <a:cs typeface="Helvetica" panose="020B0604020202020204" pitchFamily="34" charset="0"/>
                  <a:sym typeface="Helvetica Neue Light"/>
                </a:rPr>
              </a:br>
              <a:r>
                <a:rPr lang="pt-br" sz="1600" dirty="0">
                  <a:solidFill>
                    <a:srgbClr val="000000"/>
                  </a:solidFill>
                  <a:latin typeface="+mj-lt"/>
                  <a:ea typeface="Helvetica Neue Light"/>
                  <a:cs typeface="Helvetica" panose="020B0604020202020204" pitchFamily="34" charset="0"/>
                  <a:sym typeface="Helvetica Neue Light"/>
                </a:rPr>
                <a:t>e regulatórias.</a:t>
              </a:r>
              <a:endParaRPr sz="1600" dirty="0">
                <a:solidFill>
                  <a:srgbClr val="000000"/>
                </a:solidFill>
                <a:latin typeface="+mj-lt"/>
                <a:ea typeface="Helvetica Neue Light"/>
                <a:cs typeface="Helvetica" panose="020B0604020202020204" pitchFamily="34" charset="0"/>
                <a:sym typeface="Helvetica Neue Light"/>
              </a:endParaRPr>
            </a:p>
          </p:txBody>
        </p:sp>
        <p:grpSp>
          <p:nvGrpSpPr>
            <p:cNvPr id="173" name="Google Shape;173;p25"/>
            <p:cNvGrpSpPr/>
            <p:nvPr/>
          </p:nvGrpSpPr>
          <p:grpSpPr>
            <a:xfrm>
              <a:off x="1673387" y="1085060"/>
              <a:ext cx="3372010" cy="4968552"/>
              <a:chOff x="567076" y="1908423"/>
              <a:chExt cx="3372010" cy="4968552"/>
            </a:xfrm>
          </p:grpSpPr>
          <p:sp>
            <p:nvSpPr>
              <p:cNvPr id="174" name="Google Shape;174;p25"/>
              <p:cNvSpPr/>
              <p:nvPr/>
            </p:nvSpPr>
            <p:spPr>
              <a:xfrm>
                <a:off x="567076" y="1908423"/>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j-lt"/>
                  <a:ea typeface="Helvetica Neue Light"/>
                  <a:cs typeface="Helvetica" panose="020B0604020202020204" pitchFamily="34" charset="0"/>
                  <a:sym typeface="Helvetica Neue Light"/>
                </a:endParaRPr>
              </a:p>
            </p:txBody>
          </p:sp>
          <p:sp>
            <p:nvSpPr>
              <p:cNvPr id="175" name="Google Shape;175;p25"/>
              <p:cNvSpPr/>
              <p:nvPr/>
            </p:nvSpPr>
            <p:spPr>
              <a:xfrm>
                <a:off x="567076" y="4227067"/>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j-lt"/>
                  <a:ea typeface="Helvetica Neue Light"/>
                  <a:cs typeface="Helvetica" panose="020B0604020202020204" pitchFamily="34" charset="0"/>
                  <a:sym typeface="Helvetica Neue Light"/>
                </a:endParaRPr>
              </a:p>
            </p:txBody>
          </p:sp>
          <p:sp>
            <p:nvSpPr>
              <p:cNvPr id="176" name="Google Shape;176;p25"/>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j-lt"/>
                  <a:ea typeface="Helvetica Neue Light"/>
                  <a:cs typeface="Helvetica" panose="020B0604020202020204" pitchFamily="34" charset="0"/>
                  <a:sym typeface="Helvetica Neue Light"/>
                </a:endParaRPr>
              </a:p>
            </p:txBody>
          </p:sp>
          <p:sp>
            <p:nvSpPr>
              <p:cNvPr id="177" name="Google Shape;177;p25"/>
              <p:cNvSpPr/>
              <p:nvPr/>
            </p:nvSpPr>
            <p:spPr>
              <a:xfrm flipH="1">
                <a:off x="567076" y="5389994"/>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j-lt"/>
                  <a:ea typeface="Helvetica Neue Light"/>
                  <a:cs typeface="Helvetica" panose="020B0604020202020204" pitchFamily="34" charset="0"/>
                  <a:sym typeface="Helvetica Neue Light"/>
                </a:endParaRPr>
              </a:p>
            </p:txBody>
          </p:sp>
          <p:sp>
            <p:nvSpPr>
              <p:cNvPr id="178" name="Google Shape;178;p25"/>
              <p:cNvSpPr/>
              <p:nvPr/>
            </p:nvSpPr>
            <p:spPr>
              <a:xfrm>
                <a:off x="751287" y="2467054"/>
                <a:ext cx="611119" cy="6111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Helvetica Neue Light"/>
                  <a:cs typeface="Helvetica" panose="020B0604020202020204" pitchFamily="34" charset="0"/>
                  <a:sym typeface="Helvetica Neue Light"/>
                </a:endParaRPr>
              </a:p>
            </p:txBody>
          </p:sp>
          <p:sp>
            <p:nvSpPr>
              <p:cNvPr id="179" name="Google Shape;179;p25"/>
              <p:cNvSpPr/>
              <p:nvPr/>
            </p:nvSpPr>
            <p:spPr>
              <a:xfrm>
                <a:off x="3151405" y="3583075"/>
                <a:ext cx="611119" cy="611119"/>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Helvetica Neue Light"/>
                  <a:cs typeface="Helvetica" panose="020B0604020202020204" pitchFamily="34" charset="0"/>
                  <a:sym typeface="Helvetica Neue Light"/>
                </a:endParaRPr>
              </a:p>
            </p:txBody>
          </p:sp>
          <p:sp>
            <p:nvSpPr>
              <p:cNvPr id="180" name="Google Shape;180;p25"/>
              <p:cNvSpPr/>
              <p:nvPr/>
            </p:nvSpPr>
            <p:spPr>
              <a:xfrm>
                <a:off x="751287" y="4804737"/>
                <a:ext cx="611119" cy="61111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Helvetica Neue Light"/>
                  <a:cs typeface="Helvetica" panose="020B0604020202020204" pitchFamily="34" charset="0"/>
                  <a:sym typeface="Helvetica Neue Light"/>
                </a:endParaRPr>
              </a:p>
            </p:txBody>
          </p:sp>
          <p:sp>
            <p:nvSpPr>
              <p:cNvPr id="181" name="Google Shape;181;p25"/>
              <p:cNvSpPr/>
              <p:nvPr/>
            </p:nvSpPr>
            <p:spPr>
              <a:xfrm>
                <a:off x="3151405" y="5936660"/>
                <a:ext cx="611119" cy="611119"/>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Helvetica Neue Light"/>
                  <a:cs typeface="Helvetica" panose="020B0604020202020204" pitchFamily="34" charset="0"/>
                  <a:sym typeface="Helvetica Neue Light"/>
                </a:endParaRPr>
              </a:p>
            </p:txBody>
          </p:sp>
          <p:sp>
            <p:nvSpPr>
              <p:cNvPr id="182" name="Google Shape;182;p25"/>
              <p:cNvSpPr txBox="1"/>
              <p:nvPr/>
            </p:nvSpPr>
            <p:spPr>
              <a:xfrm>
                <a:off x="1740184" y="2491746"/>
                <a:ext cx="1455571"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pt-br" sz="2000" b="1" dirty="0">
                    <a:solidFill>
                      <a:srgbClr val="ACCBF9"/>
                    </a:solidFill>
                    <a:latin typeface="+mj-lt"/>
                    <a:ea typeface="Helvetica Neue"/>
                    <a:cs typeface="Helvetica" panose="020B0604020202020204" pitchFamily="34" charset="0"/>
                    <a:sym typeface="Helvetica Neue"/>
                  </a:rPr>
                  <a:t>Consultas</a:t>
                </a:r>
                <a:endParaRPr dirty="0">
                  <a:latin typeface="+mj-lt"/>
                  <a:cs typeface="Helvetica" panose="020B0604020202020204" pitchFamily="34" charset="0"/>
                </a:endParaRPr>
              </a:p>
            </p:txBody>
          </p:sp>
          <p:sp>
            <p:nvSpPr>
              <p:cNvPr id="183" name="Google Shape;183;p25"/>
              <p:cNvSpPr txBox="1"/>
              <p:nvPr/>
            </p:nvSpPr>
            <p:spPr>
              <a:xfrm>
                <a:off x="1293388" y="3628771"/>
                <a:ext cx="15114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pt-br" sz="2000" b="1" dirty="0">
                    <a:solidFill>
                      <a:srgbClr val="E0EBF6"/>
                    </a:solidFill>
                    <a:latin typeface="+mj-lt"/>
                    <a:ea typeface="Helvetica Neue"/>
                    <a:cs typeface="Helvetica" panose="020B0604020202020204" pitchFamily="34" charset="0"/>
                    <a:sym typeface="Helvetica Neue"/>
                  </a:rPr>
                  <a:t>Decisões</a:t>
                </a:r>
                <a:endParaRPr dirty="0">
                  <a:latin typeface="+mj-lt"/>
                  <a:cs typeface="Helvetica" panose="020B0604020202020204" pitchFamily="34" charset="0"/>
                </a:endParaRPr>
              </a:p>
            </p:txBody>
          </p:sp>
          <p:sp>
            <p:nvSpPr>
              <p:cNvPr id="184" name="Google Shape;184;p25"/>
              <p:cNvSpPr txBox="1"/>
              <p:nvPr/>
            </p:nvSpPr>
            <p:spPr>
              <a:xfrm>
                <a:off x="1767484" y="4805572"/>
                <a:ext cx="1455568" cy="35278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pt-br" sz="2000" b="1" dirty="0">
                    <a:solidFill>
                      <a:srgbClr val="242852"/>
                    </a:solidFill>
                    <a:latin typeface="+mj-lt"/>
                    <a:ea typeface="Helvetica Neue"/>
                    <a:cs typeface="Helvetica" panose="020B0604020202020204" pitchFamily="34" charset="0"/>
                    <a:sym typeface="Helvetica Neue"/>
                  </a:rPr>
                  <a:t>Auditorias</a:t>
                </a:r>
                <a:endParaRPr dirty="0">
                  <a:latin typeface="+mj-lt"/>
                  <a:cs typeface="Helvetica" panose="020B0604020202020204" pitchFamily="34" charset="0"/>
                </a:endParaRPr>
              </a:p>
            </p:txBody>
          </p:sp>
          <p:sp>
            <p:nvSpPr>
              <p:cNvPr id="185" name="Google Shape;185;p25"/>
              <p:cNvSpPr txBox="1"/>
              <p:nvPr/>
            </p:nvSpPr>
            <p:spPr>
              <a:xfrm>
                <a:off x="955364" y="5950571"/>
                <a:ext cx="1849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pt-br" sz="2000" b="1" dirty="0">
                    <a:solidFill>
                      <a:srgbClr val="072C62"/>
                    </a:solidFill>
                    <a:latin typeface="+mj-lt"/>
                    <a:ea typeface="Helvetica Neue"/>
                    <a:cs typeface="Helvetica" panose="020B0604020202020204" pitchFamily="34" charset="0"/>
                    <a:sym typeface="Helvetica Neue"/>
                  </a:rPr>
                  <a:t>Registros</a:t>
                </a:r>
                <a:endParaRPr dirty="0">
                  <a:latin typeface="+mj-lt"/>
                  <a:cs typeface="Helvetica" panose="020B0604020202020204" pitchFamily="34" charset="0"/>
                </a:endParaRPr>
              </a:p>
            </p:txBody>
          </p:sp>
          <p:sp>
            <p:nvSpPr>
              <p:cNvPr id="186" name="Google Shape;186;p25"/>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j-lt"/>
                  <a:ea typeface="Helvetica Neue Light"/>
                  <a:cs typeface="Helvetica" panose="020B0604020202020204" pitchFamily="34" charset="0"/>
                  <a:sym typeface="Helvetica Neue Light"/>
                </a:endParaRPr>
              </a:p>
            </p:txBody>
          </p:sp>
          <p:sp>
            <p:nvSpPr>
              <p:cNvPr id="187" name="Google Shape;187;p25"/>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j-lt"/>
                  <a:ea typeface="Helvetica Neue Light"/>
                  <a:cs typeface="Helvetica" panose="020B0604020202020204" pitchFamily="34" charset="0"/>
                  <a:sym typeface="Helvetica Neue Light"/>
                </a:endParaRPr>
              </a:p>
            </p:txBody>
          </p:sp>
        </p:grpSp>
        <p:cxnSp>
          <p:nvCxnSpPr>
            <p:cNvPr id="188" name="Google Shape;188;p25"/>
            <p:cNvCxnSpPr/>
            <p:nvPr/>
          </p:nvCxnSpPr>
          <p:spPr>
            <a:xfrm>
              <a:off x="5156867" y="1445100"/>
              <a:ext cx="5330952" cy="0"/>
            </a:xfrm>
            <a:prstGeom prst="straightConnector1">
              <a:avLst/>
            </a:prstGeom>
            <a:noFill/>
            <a:ln w="9525" cap="flat" cmpd="sng">
              <a:solidFill>
                <a:schemeClr val="accent1"/>
              </a:solidFill>
              <a:prstDash val="dash"/>
              <a:miter lim="800000"/>
              <a:headEnd type="none" w="sm" len="sm"/>
              <a:tailEnd type="none" w="sm" len="sm"/>
            </a:ln>
          </p:spPr>
        </p:cxnSp>
        <p:cxnSp>
          <p:nvCxnSpPr>
            <p:cNvPr id="189" name="Google Shape;189;p25"/>
            <p:cNvCxnSpPr/>
            <p:nvPr/>
          </p:nvCxnSpPr>
          <p:spPr>
            <a:xfrm>
              <a:off x="5156867" y="2621893"/>
              <a:ext cx="5330952" cy="0"/>
            </a:xfrm>
            <a:prstGeom prst="straightConnector1">
              <a:avLst/>
            </a:prstGeom>
            <a:noFill/>
            <a:ln w="9525" cap="flat" cmpd="sng">
              <a:solidFill>
                <a:srgbClr val="629DD1"/>
              </a:solidFill>
              <a:prstDash val="dash"/>
              <a:miter lim="800000"/>
              <a:headEnd type="none" w="sm" len="sm"/>
              <a:tailEnd type="none" w="sm" len="sm"/>
            </a:ln>
          </p:spPr>
        </p:cxnSp>
        <p:cxnSp>
          <p:nvCxnSpPr>
            <p:cNvPr id="190" name="Google Shape;190;p25"/>
            <p:cNvCxnSpPr/>
            <p:nvPr/>
          </p:nvCxnSpPr>
          <p:spPr>
            <a:xfrm>
              <a:off x="5156867" y="3766881"/>
              <a:ext cx="5330952" cy="0"/>
            </a:xfrm>
            <a:prstGeom prst="straightConnector1">
              <a:avLst/>
            </a:prstGeom>
            <a:noFill/>
            <a:ln w="9525" cap="flat" cmpd="sng">
              <a:solidFill>
                <a:srgbClr val="AACFCF"/>
              </a:solidFill>
              <a:prstDash val="dash"/>
              <a:miter lim="800000"/>
              <a:headEnd type="none" w="sm" len="sm"/>
              <a:tailEnd type="none" w="sm" len="sm"/>
            </a:ln>
          </p:spPr>
        </p:cxnSp>
        <p:cxnSp>
          <p:nvCxnSpPr>
            <p:cNvPr id="191" name="Google Shape;191;p25"/>
            <p:cNvCxnSpPr/>
            <p:nvPr/>
          </p:nvCxnSpPr>
          <p:spPr>
            <a:xfrm>
              <a:off x="5156867" y="4959577"/>
              <a:ext cx="5330952" cy="4078"/>
            </a:xfrm>
            <a:prstGeom prst="straightConnector1">
              <a:avLst/>
            </a:prstGeom>
            <a:noFill/>
            <a:ln w="9525" cap="flat" cmpd="sng">
              <a:solidFill>
                <a:srgbClr val="9D90A0"/>
              </a:solidFill>
              <a:prstDash val="dash"/>
              <a:miter lim="800000"/>
              <a:headEnd type="none" w="sm" len="sm"/>
              <a:tailEnd type="none" w="sm" len="sm"/>
            </a:ln>
          </p:spPr>
        </p:cxnSp>
      </p:grpSp>
      <p:sp>
        <p:nvSpPr>
          <p:cNvPr id="192" name="Google Shape;192;p25"/>
          <p:cNvSpPr/>
          <p:nvPr/>
        </p:nvSpPr>
        <p:spPr>
          <a:xfrm>
            <a:off x="993334" y="1808957"/>
            <a:ext cx="307068" cy="424047"/>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j-lt"/>
              <a:ea typeface="Calibri"/>
              <a:cs typeface="Helvetica" panose="020B0604020202020204" pitchFamily="34" charset="0"/>
              <a:sym typeface="Calibri"/>
            </a:endParaRPr>
          </a:p>
        </p:txBody>
      </p:sp>
      <p:sp>
        <p:nvSpPr>
          <p:cNvPr id="193" name="Google Shape;193;p25"/>
          <p:cNvSpPr/>
          <p:nvPr/>
        </p:nvSpPr>
        <p:spPr>
          <a:xfrm>
            <a:off x="9583300" y="3483327"/>
            <a:ext cx="2450700" cy="2650200"/>
          </a:xfrm>
          <a:prstGeom prst="wedgeRoundRectCallout">
            <a:avLst>
              <a:gd name="adj1" fmla="val -36096"/>
              <a:gd name="adj2" fmla="val 62500"/>
              <a:gd name="adj3" fmla="val 16667"/>
            </a:avLst>
          </a:prstGeom>
          <a:solidFill>
            <a:schemeClr val="accent1"/>
          </a:solidFill>
          <a:ln w="12700" cap="flat" cmpd="sng">
            <a:solidFill>
              <a:srgbClr val="2535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350" dirty="0">
                <a:solidFill>
                  <a:schemeClr val="lt1"/>
                </a:solidFill>
                <a:latin typeface="+mj-lt"/>
                <a:ea typeface="Helvetica Neue"/>
                <a:cs typeface="Helvetica" panose="020B0604020202020204" pitchFamily="34" charset="0"/>
                <a:sym typeface="Helvetica Neue"/>
              </a:rPr>
              <a:t>Os slides a seguir detalham os tipos de documentos que devem ser guardados para determinados tipos de transação. Caso os documentos não estejam disponíveis, você deve documentar uma explicação do motivo pelo qual eles não estão disponíveis.</a:t>
            </a:r>
            <a:endParaRPr sz="1350" dirty="0">
              <a:solidFill>
                <a:schemeClr val="lt1"/>
              </a:solidFill>
              <a:latin typeface="+mj-lt"/>
              <a:ea typeface="Helvetica Neue"/>
              <a:cs typeface="Helvetica" panose="020B0604020202020204" pitchFamily="34" charset="0"/>
              <a:sym typeface="Helvetica Neue"/>
            </a:endParaRPr>
          </a:p>
        </p:txBody>
      </p:sp>
      <p:sp>
        <p:nvSpPr>
          <p:cNvPr id="194" name="Google Shape;194;p25"/>
          <p:cNvSpPr/>
          <p:nvPr/>
        </p:nvSpPr>
        <p:spPr>
          <a:xfrm>
            <a:off x="3329368" y="5246256"/>
            <a:ext cx="433943" cy="505315"/>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j-lt"/>
              <a:ea typeface="Calibri"/>
              <a:cs typeface="Helvetica" panose="020B060402020202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Calibri"/>
              <a:cs typeface="Helvetica" panose="020B0604020202020204" pitchFamily="34" charset="0"/>
              <a:sym typeface="Calibri"/>
            </a:endParaRPr>
          </a:p>
        </p:txBody>
      </p:sp>
      <p:sp>
        <p:nvSpPr>
          <p:cNvPr id="200" name="Google Shape;200;p26"/>
          <p:cNvSpPr txBox="1"/>
          <p:nvPr/>
        </p:nvSpPr>
        <p:spPr>
          <a:xfrm>
            <a:off x="2719754" y="46526"/>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2300" b="1" dirty="0">
                <a:solidFill>
                  <a:srgbClr val="AACFD0"/>
                </a:solidFill>
                <a:latin typeface="+mj-lt"/>
                <a:ea typeface="Helvetica Neue"/>
                <a:cs typeface="Helvetica" panose="020B0604020202020204" pitchFamily="34" charset="0"/>
                <a:sym typeface="Helvetica Neue"/>
              </a:rPr>
              <a:t>Relatórios de despesas </a:t>
            </a:r>
            <a:br>
              <a:rPr lang="pt-br" sz="2300" b="1" dirty="0">
                <a:solidFill>
                  <a:srgbClr val="AACFD0"/>
                </a:solidFill>
                <a:latin typeface="+mj-lt"/>
                <a:ea typeface="Helvetica Neue"/>
                <a:cs typeface="Helvetica" panose="020B0604020202020204" pitchFamily="34" charset="0"/>
                <a:sym typeface="Helvetica Neue"/>
              </a:rPr>
            </a:br>
            <a:r>
              <a:rPr lang="pt-br" sz="2300" b="1" dirty="0">
                <a:solidFill>
                  <a:srgbClr val="AACFD0"/>
                </a:solidFill>
                <a:latin typeface="+mj-lt"/>
                <a:ea typeface="Helvetica Neue"/>
                <a:cs typeface="Helvetica" panose="020B0604020202020204" pitchFamily="34" charset="0"/>
                <a:sym typeface="Helvetica Neue"/>
              </a:rPr>
              <a:t>do funcionário</a:t>
            </a:r>
            <a:endParaRPr sz="2300" b="1" dirty="0">
              <a:solidFill>
                <a:srgbClr val="AACFD0"/>
              </a:solidFill>
              <a:latin typeface="+mj-lt"/>
              <a:ea typeface="Helvetica Neue"/>
              <a:cs typeface="Helvetica" panose="020B0604020202020204" pitchFamily="34" charset="0"/>
              <a:sym typeface="Helvetica Neue"/>
            </a:endParaRPr>
          </a:p>
        </p:txBody>
      </p:sp>
      <p:sp>
        <p:nvSpPr>
          <p:cNvPr id="214" name="Google Shape;2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cs typeface="Helvetica" panose="020B0604020202020204" pitchFamily="34" charset="0"/>
              </a:rPr>
              <a:t>4</a:t>
            </a:fld>
            <a:endParaRPr dirty="0">
              <a:cs typeface="Helvetica" panose="020B0604020202020204" pitchFamily="34" charset="0"/>
            </a:endParaRPr>
          </a:p>
        </p:txBody>
      </p:sp>
      <p:pic>
        <p:nvPicPr>
          <p:cNvPr id="215" name="Google Shape;215;p26"/>
          <p:cNvPicPr preferRelativeResize="0"/>
          <p:nvPr/>
        </p:nvPicPr>
        <p:blipFill rotWithShape="1">
          <a:blip r:embed="rId3">
            <a:alphaModFix/>
          </a:blip>
          <a:srcRect/>
          <a:stretch/>
        </p:blipFill>
        <p:spPr>
          <a:xfrm>
            <a:off x="6925810" y="1975553"/>
            <a:ext cx="4455392" cy="2969964"/>
          </a:xfrm>
          <a:prstGeom prst="rect">
            <a:avLst/>
          </a:prstGeom>
          <a:noFill/>
          <a:ln>
            <a:noFill/>
          </a:ln>
          <a:effectLst>
            <a:outerShdw blurRad="190500" algn="tl" rotWithShape="0">
              <a:srgbClr val="000000">
                <a:alpha val="69803"/>
              </a:srgbClr>
            </a:outerShdw>
          </a:effectLst>
        </p:spPr>
      </p:pic>
      <p:grpSp>
        <p:nvGrpSpPr>
          <p:cNvPr id="216" name="Google Shape;216;p26"/>
          <p:cNvGrpSpPr/>
          <p:nvPr/>
        </p:nvGrpSpPr>
        <p:grpSpPr>
          <a:xfrm>
            <a:off x="715372" y="5503072"/>
            <a:ext cx="10665829" cy="558569"/>
            <a:chOff x="715372" y="5725202"/>
            <a:chExt cx="10446690" cy="486021"/>
          </a:xfrm>
        </p:grpSpPr>
        <p:grpSp>
          <p:nvGrpSpPr>
            <p:cNvPr id="217" name="Google Shape;217;p26"/>
            <p:cNvGrpSpPr/>
            <p:nvPr/>
          </p:nvGrpSpPr>
          <p:grpSpPr>
            <a:xfrm>
              <a:off x="715372" y="5725202"/>
              <a:ext cx="8754131" cy="486021"/>
              <a:chOff x="890923" y="5389658"/>
              <a:chExt cx="6259438" cy="869060"/>
            </a:xfrm>
          </p:grpSpPr>
          <p:grpSp>
            <p:nvGrpSpPr>
              <p:cNvPr id="218" name="Google Shape;218;p26"/>
              <p:cNvGrpSpPr/>
              <p:nvPr/>
            </p:nvGrpSpPr>
            <p:grpSpPr>
              <a:xfrm>
                <a:off x="890923" y="5389658"/>
                <a:ext cx="3821238" cy="865187"/>
                <a:chOff x="2718" y="2688"/>
                <a:chExt cx="1540" cy="372"/>
              </a:xfrm>
            </p:grpSpPr>
            <p:sp>
              <p:nvSpPr>
                <p:cNvPr id="219"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dirty="0">
                      <a:solidFill>
                        <a:srgbClr val="F4F7F7"/>
                      </a:solidFill>
                      <a:latin typeface="+mj-lt"/>
                      <a:ea typeface="Helvetica Neue Light"/>
                      <a:cs typeface="Helvetica" panose="020B0604020202020204" pitchFamily="34" charset="0"/>
                      <a:sym typeface="Helvetica Neue Light"/>
                    </a:rPr>
                    <a:t>Relatórios de despesas do funcionário</a:t>
                  </a:r>
                  <a:endParaRPr sz="1000" b="1" i="0" u="none" strike="noStrike" cap="none" dirty="0">
                    <a:solidFill>
                      <a:srgbClr val="F4F7F7"/>
                    </a:solidFill>
                    <a:latin typeface="+mj-lt"/>
                    <a:ea typeface="Helvetica Neue Light"/>
                    <a:cs typeface="Helvetica" panose="020B0604020202020204" pitchFamily="34" charset="0"/>
                    <a:sym typeface="Helvetica Neue Light"/>
                  </a:endParaRPr>
                </a:p>
              </p:txBody>
            </p:sp>
            <p:sp>
              <p:nvSpPr>
                <p:cNvPr id="220"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dirty="0">
                      <a:solidFill>
                        <a:srgbClr val="F4F7F7"/>
                      </a:solidFill>
                      <a:latin typeface="+mj-lt"/>
                      <a:ea typeface="Helvetica Neue Light"/>
                      <a:cs typeface="Helvetica" panose="020B0604020202020204" pitchFamily="34" charset="0"/>
                      <a:sym typeface="Helvetica Neue Light"/>
                    </a:rPr>
                    <a:t>Desembolsos</a:t>
                  </a:r>
                  <a:endParaRPr sz="1000" dirty="0">
                    <a:latin typeface="+mj-lt"/>
                    <a:cs typeface="Helvetica" panose="020B0604020202020204" pitchFamily="34" charset="0"/>
                  </a:endParaRPr>
                </a:p>
              </p:txBody>
            </p:sp>
            <p:sp>
              <p:nvSpPr>
                <p:cNvPr id="221"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Caixa pequeno</a:t>
                  </a:r>
                  <a:endParaRPr sz="1000" dirty="0">
                    <a:latin typeface="+mj-lt"/>
                    <a:cs typeface="Helvetica" panose="020B0604020202020204" pitchFamily="34" charset="0"/>
                  </a:endParaRPr>
                </a:p>
              </p:txBody>
            </p:sp>
          </p:grpSp>
          <p:sp>
            <p:nvSpPr>
              <p:cNvPr id="222"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Subsídios, doações, exposições </a:t>
                </a:r>
                <a:br>
                  <a:rPr lang="pt-BR" sz="1000" b="1" i="0" u="none" strike="noStrike" cap="none" dirty="0">
                    <a:solidFill>
                      <a:srgbClr val="F4F7F7"/>
                    </a:solidFill>
                    <a:latin typeface="+mj-lt"/>
                    <a:ea typeface="Helvetica Neue Light"/>
                    <a:cs typeface="Helvetica" panose="020B0604020202020204" pitchFamily="34" charset="0"/>
                    <a:sym typeface="Helvetica Neue Light"/>
                  </a:rPr>
                </a:br>
                <a:r>
                  <a:rPr lang="pt-br" sz="1000" b="1" i="0" u="none" strike="noStrike" cap="none" dirty="0">
                    <a:solidFill>
                      <a:srgbClr val="F4F7F7"/>
                    </a:solidFill>
                    <a:latin typeface="+mj-lt"/>
                    <a:ea typeface="Helvetica Neue Light"/>
                    <a:cs typeface="Helvetica" panose="020B0604020202020204" pitchFamily="34" charset="0"/>
                    <a:sym typeface="Helvetica Neue Light"/>
                  </a:rPr>
                  <a:t>e patrocínios</a:t>
                </a:r>
                <a:endParaRPr sz="1000" dirty="0">
                  <a:latin typeface="+mj-lt"/>
                  <a:cs typeface="Helvetica" panose="020B0604020202020204" pitchFamily="34" charset="0"/>
                </a:endParaRPr>
              </a:p>
            </p:txBody>
          </p:sp>
          <p:sp>
            <p:nvSpPr>
              <p:cNvPr id="223"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Despesas com licenças, frete, transporte, taxas alfandegárias</a:t>
                </a:r>
                <a:endParaRPr sz="1000" dirty="0">
                  <a:latin typeface="+mj-lt"/>
                  <a:cs typeface="Helvetica" panose="020B0604020202020204" pitchFamily="34" charset="0"/>
                </a:endParaRPr>
              </a:p>
            </p:txBody>
          </p:sp>
        </p:grpSp>
        <p:sp>
          <p:nvSpPr>
            <p:cNvPr id="22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Ordens de vendas</a:t>
              </a:r>
              <a:endParaRPr sz="1000" dirty="0">
                <a:latin typeface="+mj-lt"/>
                <a:cs typeface="Helvetica" panose="020B0604020202020204" pitchFamily="34" charset="0"/>
              </a:endParaRPr>
            </a:p>
          </p:txBody>
        </p:sp>
      </p:grpSp>
      <p:sp>
        <p:nvSpPr>
          <p:cNvPr id="225" name="Google Shape;225;p26"/>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Font typeface="Arial"/>
              <a:buNone/>
            </a:pPr>
            <a:r>
              <a:rPr lang="pt-br" sz="1300" dirty="0">
                <a:solidFill>
                  <a:schemeClr val="dk1"/>
                </a:solidFill>
                <a:latin typeface="+mj-lt"/>
                <a:ea typeface="Helvetica Neue Light"/>
                <a:cs typeface="Helvetica" panose="020B0604020202020204" pitchFamily="34" charset="0"/>
                <a:sym typeface="Helvetica Neue Light"/>
              </a:rPr>
              <a:t>No mínimo, os seguintes documentos devem ser guardados:</a:t>
            </a:r>
            <a:endParaRPr sz="1300" dirty="0">
              <a:latin typeface="+mj-lt"/>
              <a:ea typeface="Helvetica Neue"/>
              <a:cs typeface="Helvetica" panose="020B0604020202020204" pitchFamily="34" charset="0"/>
              <a:sym typeface="Helvetica Neue"/>
            </a:endParaRPr>
          </a:p>
        </p:txBody>
      </p:sp>
      <p:graphicFrame>
        <p:nvGraphicFramePr>
          <p:cNvPr id="3" name="Diagram 2"/>
          <p:cNvGraphicFramePr/>
          <p:nvPr>
            <p:extLst>
              <p:ext uri="{D42A27DB-BD31-4B8C-83A1-F6EECF244321}">
                <p14:modId xmlns:p14="http://schemas.microsoft.com/office/powerpoint/2010/main" val="1863255389"/>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7"/>
          <p:cNvPicPr preferRelativeResize="0"/>
          <p:nvPr/>
        </p:nvPicPr>
        <p:blipFill rotWithShape="1">
          <a:blip r:embed="rId3">
            <a:alphaModFix/>
          </a:blip>
          <a:srcRect/>
          <a:stretch/>
        </p:blipFill>
        <p:spPr>
          <a:xfrm>
            <a:off x="6925810" y="1960338"/>
            <a:ext cx="4427990" cy="2956126"/>
          </a:xfrm>
          <a:prstGeom prst="rect">
            <a:avLst/>
          </a:prstGeom>
          <a:noFill/>
          <a:ln>
            <a:noFill/>
          </a:ln>
          <a:effectLst>
            <a:outerShdw blurRad="190500" algn="tl" rotWithShape="0">
              <a:srgbClr val="000000">
                <a:alpha val="69803"/>
              </a:srgbClr>
            </a:outerShdw>
          </a:effectLst>
        </p:spPr>
      </p:pic>
      <p:sp>
        <p:nvSpPr>
          <p:cNvPr id="231" name="Google Shape;231;p27"/>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Calibri"/>
              <a:cs typeface="Helvetica" panose="020B0604020202020204" pitchFamily="34" charset="0"/>
              <a:sym typeface="Calibri"/>
            </a:endParaRPr>
          </a:p>
        </p:txBody>
      </p:sp>
      <p:sp>
        <p:nvSpPr>
          <p:cNvPr id="232" name="Google Shape;232;p27"/>
          <p:cNvSpPr txBox="1"/>
          <p:nvPr/>
        </p:nvSpPr>
        <p:spPr>
          <a:xfrm>
            <a:off x="2719754" y="58742"/>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2400" b="1" dirty="0">
                <a:solidFill>
                  <a:srgbClr val="AACFD0"/>
                </a:solidFill>
                <a:latin typeface="+mj-lt"/>
                <a:ea typeface="Helvetica Neue"/>
                <a:cs typeface="Helvetica" panose="020B0604020202020204" pitchFamily="34" charset="0"/>
                <a:sym typeface="Helvetica Neue"/>
              </a:rPr>
              <a:t>Desembolsos</a:t>
            </a:r>
            <a:endParaRPr sz="2400" b="1" dirty="0">
              <a:solidFill>
                <a:srgbClr val="AACFD0"/>
              </a:solidFill>
              <a:latin typeface="+mj-lt"/>
              <a:ea typeface="Helvetica Neue"/>
              <a:cs typeface="Helvetica" panose="020B0604020202020204" pitchFamily="34" charset="0"/>
              <a:sym typeface="Helvetica Neue"/>
            </a:endParaRPr>
          </a:p>
        </p:txBody>
      </p:sp>
      <p:sp>
        <p:nvSpPr>
          <p:cNvPr id="246" name="Google Shape;24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cs typeface="Helvetica" panose="020B0604020202020204" pitchFamily="34" charset="0"/>
              </a:rPr>
              <a:t>5</a:t>
            </a:fld>
            <a:endParaRPr dirty="0">
              <a:cs typeface="Helvetica" panose="020B0604020202020204" pitchFamily="34" charset="0"/>
            </a:endParaRPr>
          </a:p>
        </p:txBody>
      </p:sp>
      <p:sp>
        <p:nvSpPr>
          <p:cNvPr id="247" name="Google Shape;247;p27"/>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pt-br" dirty="0">
                <a:solidFill>
                  <a:schemeClr val="dk1"/>
                </a:solidFill>
                <a:latin typeface="+mj-lt"/>
                <a:ea typeface="Helvetica Neue Light"/>
                <a:cs typeface="Helvetica" panose="020B0604020202020204" pitchFamily="34" charset="0"/>
                <a:sym typeface="Helvetica Neue Light"/>
              </a:rPr>
              <a:t>No mínimo, os seguintes documentos devem ser guardados:</a:t>
            </a:r>
            <a:endParaRPr dirty="0">
              <a:latin typeface="+mj-lt"/>
              <a:ea typeface="Helvetica Neue"/>
              <a:cs typeface="Helvetica" panose="020B0604020202020204" pitchFamily="34" charset="0"/>
              <a:sym typeface="Helvetica Neue"/>
            </a:endParaRPr>
          </a:p>
        </p:txBody>
      </p:sp>
      <p:graphicFrame>
        <p:nvGraphicFramePr>
          <p:cNvPr id="38" name="Diagram 37"/>
          <p:cNvGraphicFramePr/>
          <p:nvPr>
            <p:extLst>
              <p:ext uri="{D42A27DB-BD31-4B8C-83A1-F6EECF244321}">
                <p14:modId xmlns:p14="http://schemas.microsoft.com/office/powerpoint/2010/main" val="4260761606"/>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9" name="Google Shape;216;p26"/>
          <p:cNvGrpSpPr/>
          <p:nvPr/>
        </p:nvGrpSpPr>
        <p:grpSpPr>
          <a:xfrm>
            <a:off x="715372" y="5503072"/>
            <a:ext cx="10665829" cy="558569"/>
            <a:chOff x="715372" y="5725202"/>
            <a:chExt cx="10446690" cy="486021"/>
          </a:xfrm>
        </p:grpSpPr>
        <p:grpSp>
          <p:nvGrpSpPr>
            <p:cNvPr id="40" name="Google Shape;217;p26"/>
            <p:cNvGrpSpPr/>
            <p:nvPr/>
          </p:nvGrpSpPr>
          <p:grpSpPr>
            <a:xfrm>
              <a:off x="715372" y="5725202"/>
              <a:ext cx="8754131" cy="486021"/>
              <a:chOff x="890923" y="5389658"/>
              <a:chExt cx="6259438" cy="869060"/>
            </a:xfrm>
          </p:grpSpPr>
          <p:grpSp>
            <p:nvGrpSpPr>
              <p:cNvPr id="42" name="Google Shape;218;p26"/>
              <p:cNvGrpSpPr/>
              <p:nvPr/>
            </p:nvGrpSpPr>
            <p:grpSpPr>
              <a:xfrm>
                <a:off x="890923" y="5389658"/>
                <a:ext cx="3821238" cy="865187"/>
                <a:chOff x="2718" y="2688"/>
                <a:chExt cx="1540" cy="372"/>
              </a:xfrm>
            </p:grpSpPr>
            <p:sp>
              <p:nvSpPr>
                <p:cNvPr id="4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dirty="0">
                      <a:solidFill>
                        <a:srgbClr val="F4F7F7"/>
                      </a:solidFill>
                      <a:latin typeface="+mj-lt"/>
                      <a:ea typeface="Helvetica Neue Light"/>
                      <a:cs typeface="Helvetica" panose="020B0604020202020204" pitchFamily="34" charset="0"/>
                      <a:sym typeface="Helvetica Neue Light"/>
                    </a:rPr>
                    <a:t>Relatórios de despesas do funcionário</a:t>
                  </a:r>
                  <a:endParaRPr sz="1000" b="1" i="0" u="none" strike="noStrike" cap="none" dirty="0">
                    <a:solidFill>
                      <a:srgbClr val="F4F7F7"/>
                    </a:solidFill>
                    <a:latin typeface="+mj-lt"/>
                    <a:ea typeface="Helvetica Neue Light"/>
                    <a:cs typeface="Helvetica" panose="020B0604020202020204" pitchFamily="34" charset="0"/>
                    <a:sym typeface="Helvetica Neue Light"/>
                  </a:endParaRPr>
                </a:p>
              </p:txBody>
            </p:sp>
            <p:sp>
              <p:nvSpPr>
                <p:cNvPr id="4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dirty="0">
                      <a:solidFill>
                        <a:srgbClr val="F4F7F7"/>
                      </a:solidFill>
                      <a:latin typeface="+mj-lt"/>
                      <a:ea typeface="Helvetica Neue Light"/>
                      <a:cs typeface="Helvetica" panose="020B0604020202020204" pitchFamily="34" charset="0"/>
                      <a:sym typeface="Helvetica Neue Light"/>
                    </a:rPr>
                    <a:t>Desembolsos</a:t>
                  </a:r>
                  <a:endParaRPr sz="1000" dirty="0">
                    <a:latin typeface="+mj-lt"/>
                    <a:cs typeface="Helvetica" panose="020B0604020202020204" pitchFamily="34" charset="0"/>
                  </a:endParaRPr>
                </a:p>
              </p:txBody>
            </p:sp>
            <p:sp>
              <p:nvSpPr>
                <p:cNvPr id="4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Caixa pequeno</a:t>
                  </a:r>
                  <a:endParaRPr sz="1000" dirty="0">
                    <a:latin typeface="+mj-lt"/>
                    <a:cs typeface="Helvetica" panose="020B0604020202020204" pitchFamily="34" charset="0"/>
                  </a:endParaRPr>
                </a:p>
              </p:txBody>
            </p:sp>
          </p:grpSp>
          <p:sp>
            <p:nvSpPr>
              <p:cNvPr id="4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Subsídios, doações, exposições </a:t>
                </a:r>
                <a:br>
                  <a:rPr lang="pt-BR" sz="1000" b="1" i="0" u="none" strike="noStrike" cap="none" dirty="0">
                    <a:solidFill>
                      <a:srgbClr val="F4F7F7"/>
                    </a:solidFill>
                    <a:latin typeface="+mj-lt"/>
                    <a:ea typeface="Helvetica Neue Light"/>
                    <a:cs typeface="Helvetica" panose="020B0604020202020204" pitchFamily="34" charset="0"/>
                    <a:sym typeface="Helvetica Neue Light"/>
                  </a:rPr>
                </a:br>
                <a:r>
                  <a:rPr lang="pt-br" sz="1000" b="1" i="0" u="none" strike="noStrike" cap="none" dirty="0">
                    <a:solidFill>
                      <a:srgbClr val="F4F7F7"/>
                    </a:solidFill>
                    <a:latin typeface="+mj-lt"/>
                    <a:ea typeface="Helvetica Neue Light"/>
                    <a:cs typeface="Helvetica" panose="020B0604020202020204" pitchFamily="34" charset="0"/>
                    <a:sym typeface="Helvetica Neue Light"/>
                  </a:rPr>
                  <a:t>e patrocínios</a:t>
                </a:r>
                <a:endParaRPr sz="1000" dirty="0">
                  <a:latin typeface="+mj-lt"/>
                  <a:cs typeface="Helvetica" panose="020B0604020202020204" pitchFamily="34" charset="0"/>
                </a:endParaRPr>
              </a:p>
            </p:txBody>
          </p:sp>
          <p:sp>
            <p:nvSpPr>
              <p:cNvPr id="4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Despesas com licenças, frete, transporte, taxas alfandegárias</a:t>
                </a:r>
                <a:endParaRPr sz="1000" dirty="0">
                  <a:latin typeface="+mj-lt"/>
                  <a:cs typeface="Helvetica" panose="020B0604020202020204" pitchFamily="34" charset="0"/>
                </a:endParaRPr>
              </a:p>
            </p:txBody>
          </p:sp>
        </p:grpSp>
        <p:sp>
          <p:nvSpPr>
            <p:cNvPr id="4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Ordens de vendas</a:t>
              </a:r>
              <a:endParaRPr sz="1000" dirty="0">
                <a:latin typeface="+mj-lt"/>
                <a:cs typeface="Helvetica"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8"/>
          <p:cNvPicPr preferRelativeResize="0"/>
          <p:nvPr/>
        </p:nvPicPr>
        <p:blipFill rotWithShape="1">
          <a:blip r:embed="rId3">
            <a:alphaModFix/>
          </a:blip>
          <a:srcRect/>
          <a:stretch/>
        </p:blipFill>
        <p:spPr>
          <a:xfrm>
            <a:off x="6916194" y="1975552"/>
            <a:ext cx="4437606" cy="2958996"/>
          </a:xfrm>
          <a:prstGeom prst="rect">
            <a:avLst/>
          </a:prstGeom>
          <a:noFill/>
          <a:ln>
            <a:noFill/>
          </a:ln>
          <a:effectLst>
            <a:outerShdw blurRad="190500" algn="tl" rotWithShape="0">
              <a:srgbClr val="000000">
                <a:alpha val="69803"/>
              </a:srgbClr>
            </a:outerShdw>
          </a:effectLst>
        </p:spPr>
      </p:pic>
      <p:sp>
        <p:nvSpPr>
          <p:cNvPr id="261" name="Google Shape;261;p28"/>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Calibri"/>
              <a:cs typeface="Helvetica" panose="020B0604020202020204" pitchFamily="34" charset="0"/>
              <a:sym typeface="Calibri"/>
            </a:endParaRPr>
          </a:p>
        </p:txBody>
      </p:sp>
      <p:sp>
        <p:nvSpPr>
          <p:cNvPr id="262" name="Google Shape;262;p28"/>
          <p:cNvSpPr txBox="1"/>
          <p:nvPr/>
        </p:nvSpPr>
        <p:spPr>
          <a:xfrm>
            <a:off x="2719754" y="58745"/>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2400" b="1" dirty="0">
                <a:solidFill>
                  <a:srgbClr val="AACFD0"/>
                </a:solidFill>
                <a:latin typeface="+mj-lt"/>
                <a:ea typeface="Helvetica Neue"/>
                <a:cs typeface="Helvetica" panose="020B0604020202020204" pitchFamily="34" charset="0"/>
                <a:sym typeface="Helvetica Neue"/>
              </a:rPr>
              <a:t>Caixa pequeno</a:t>
            </a:r>
            <a:endParaRPr sz="2400" b="1" dirty="0">
              <a:solidFill>
                <a:srgbClr val="AACFD0"/>
              </a:solidFill>
              <a:latin typeface="+mj-lt"/>
              <a:ea typeface="Helvetica Neue"/>
              <a:cs typeface="Helvetica" panose="020B0604020202020204" pitchFamily="34" charset="0"/>
              <a:sym typeface="Helvetica Neue"/>
            </a:endParaRPr>
          </a:p>
        </p:txBody>
      </p:sp>
      <p:sp>
        <p:nvSpPr>
          <p:cNvPr id="276" name="Google Shape;27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cs typeface="Helvetica" panose="020B0604020202020204" pitchFamily="34" charset="0"/>
              </a:rPr>
              <a:t>6</a:t>
            </a:fld>
            <a:endParaRPr dirty="0">
              <a:cs typeface="Helvetica" panose="020B0604020202020204" pitchFamily="34" charset="0"/>
            </a:endParaRPr>
          </a:p>
        </p:txBody>
      </p:sp>
      <p:sp>
        <p:nvSpPr>
          <p:cNvPr id="286" name="Google Shape;286;p28"/>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pt-br" sz="1200" dirty="0">
                <a:solidFill>
                  <a:schemeClr val="dk1"/>
                </a:solidFill>
                <a:latin typeface="+mj-lt"/>
                <a:ea typeface="Helvetica Neue Light"/>
                <a:cs typeface="Helvetica" panose="020B0604020202020204" pitchFamily="34" charset="0"/>
                <a:sym typeface="Helvetica Neue Light"/>
              </a:rPr>
              <a:t>No mínimo, os seguintes documentos devem ser guardados:</a:t>
            </a:r>
            <a:endParaRPr sz="1200" dirty="0">
              <a:latin typeface="+mj-lt"/>
              <a:ea typeface="Helvetica Neue"/>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dirty="0">
                      <a:solidFill>
                        <a:srgbClr val="F4F7F7"/>
                      </a:solidFill>
                      <a:latin typeface="+mj-lt"/>
                      <a:ea typeface="Helvetica Neue Light"/>
                      <a:cs typeface="Helvetica" panose="020B0604020202020204" pitchFamily="34" charset="0"/>
                      <a:sym typeface="Helvetica Neue Light"/>
                    </a:rPr>
                    <a:t>Relatórios de despesas do funcionário</a:t>
                  </a:r>
                  <a:endParaRPr sz="1000" b="1" i="0" u="none" strike="noStrike" cap="none" dirty="0">
                    <a:solidFill>
                      <a:srgbClr val="F4F7F7"/>
                    </a:solidFill>
                    <a:latin typeface="+mj-lt"/>
                    <a:ea typeface="Helvetica Neue Light"/>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dirty="0">
                      <a:solidFill>
                        <a:srgbClr val="F4F7F7"/>
                      </a:solidFill>
                      <a:latin typeface="+mj-lt"/>
                      <a:ea typeface="Helvetica Neue Light"/>
                      <a:cs typeface="Helvetica" panose="020B0604020202020204" pitchFamily="34" charset="0"/>
                      <a:sym typeface="Helvetica Neue Light"/>
                    </a:rPr>
                    <a:t>Desembolsos</a:t>
                  </a:r>
                  <a:endParaRPr sz="1000" dirty="0">
                    <a:latin typeface="+mj-lt"/>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Caixa pequeno</a:t>
                  </a:r>
                  <a:endParaRPr sz="1000" dirty="0">
                    <a:latin typeface="+mj-lt"/>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Subsídios, doações, exposições </a:t>
                </a:r>
                <a:br>
                  <a:rPr lang="pt-BR" sz="1000" b="1" i="0" u="none" strike="noStrike" cap="none" dirty="0">
                    <a:solidFill>
                      <a:srgbClr val="F4F7F7"/>
                    </a:solidFill>
                    <a:latin typeface="+mj-lt"/>
                    <a:ea typeface="Helvetica Neue Light"/>
                    <a:cs typeface="Helvetica" panose="020B0604020202020204" pitchFamily="34" charset="0"/>
                    <a:sym typeface="Helvetica Neue Light"/>
                  </a:rPr>
                </a:br>
                <a:r>
                  <a:rPr lang="pt-br" sz="1000" b="1" i="0" u="none" strike="noStrike" cap="none" dirty="0">
                    <a:solidFill>
                      <a:srgbClr val="F4F7F7"/>
                    </a:solidFill>
                    <a:latin typeface="+mj-lt"/>
                    <a:ea typeface="Helvetica Neue Light"/>
                    <a:cs typeface="Helvetica" panose="020B0604020202020204" pitchFamily="34" charset="0"/>
                    <a:sym typeface="Helvetica Neue Light"/>
                  </a:rPr>
                  <a:t>e patrocínios</a:t>
                </a:r>
                <a:endParaRPr sz="1000" dirty="0">
                  <a:latin typeface="+mj-lt"/>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Despesas com licenças, frete, transporte, taxas alfandegárias</a:t>
                </a:r>
                <a:endParaRPr sz="1000" dirty="0">
                  <a:latin typeface="+mj-lt"/>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Ordens de vendas</a:t>
              </a:r>
              <a:endParaRPr sz="1000" dirty="0">
                <a:latin typeface="+mj-lt"/>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3513724027"/>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04" name="Google Shape;304;p29"/>
          <p:cNvPicPr preferRelativeResize="0"/>
          <p:nvPr/>
        </p:nvPicPr>
        <p:blipFill rotWithShape="1">
          <a:blip r:embed="rId3">
            <a:alphaModFix/>
          </a:blip>
          <a:srcRect/>
          <a:stretch/>
        </p:blipFill>
        <p:spPr>
          <a:xfrm>
            <a:off x="6925810" y="1966716"/>
            <a:ext cx="4468649" cy="2978802"/>
          </a:xfrm>
          <a:prstGeom prst="rect">
            <a:avLst/>
          </a:prstGeom>
          <a:noFill/>
          <a:ln>
            <a:noFill/>
          </a:ln>
          <a:effectLst>
            <a:outerShdw blurRad="190500" algn="tl" rotWithShape="0">
              <a:srgbClr val="000000">
                <a:alpha val="69803"/>
              </a:srgbClr>
            </a:outerShdw>
          </a:effectLst>
        </p:spPr>
      </p:pic>
      <p:sp>
        <p:nvSpPr>
          <p:cNvPr id="305" name="Google Shape;305;p29"/>
          <p:cNvSpPr/>
          <p:nvPr/>
        </p:nvSpPr>
        <p:spPr>
          <a:xfrm rot="5400000">
            <a:off x="5458626" y="-2173888"/>
            <a:ext cx="1123290" cy="5471067"/>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Calibri"/>
              <a:cs typeface="Helvetica" panose="020B0604020202020204" pitchFamily="34" charset="0"/>
              <a:sym typeface="Calibri"/>
            </a:endParaRPr>
          </a:p>
        </p:txBody>
      </p:sp>
      <p:sp>
        <p:nvSpPr>
          <p:cNvPr id="306" name="Google Shape;306;p29"/>
          <p:cNvSpPr txBox="1"/>
          <p:nvPr/>
        </p:nvSpPr>
        <p:spPr>
          <a:xfrm>
            <a:off x="2671134" y="49435"/>
            <a:ext cx="67524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2400" b="1" dirty="0">
                <a:solidFill>
                  <a:srgbClr val="AACFD0"/>
                </a:solidFill>
                <a:latin typeface="+mj-lt"/>
                <a:ea typeface="Helvetica Neue"/>
                <a:cs typeface="Helvetica" panose="020B0604020202020204" pitchFamily="34" charset="0"/>
                <a:sym typeface="Helvetica Neue"/>
              </a:rPr>
              <a:t>Subsídios, doações e patrocínios</a:t>
            </a:r>
            <a:endParaRPr sz="2400" b="1" dirty="0">
              <a:solidFill>
                <a:srgbClr val="AACFD0"/>
              </a:solidFill>
              <a:latin typeface="+mj-lt"/>
              <a:ea typeface="Helvetica Neue"/>
              <a:cs typeface="Helvetica" panose="020B0604020202020204" pitchFamily="34" charset="0"/>
              <a:sym typeface="Helvetica Neue"/>
            </a:endParaRPr>
          </a:p>
        </p:txBody>
      </p:sp>
      <p:sp>
        <p:nvSpPr>
          <p:cNvPr id="307" name="Google Shape;30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cs typeface="Helvetica" panose="020B0604020202020204" pitchFamily="34" charset="0"/>
              </a:rPr>
              <a:t>7</a:t>
            </a:fld>
            <a:endParaRPr dirty="0">
              <a:cs typeface="Helvetica" panose="020B0604020202020204" pitchFamily="34" charset="0"/>
            </a:endParaRPr>
          </a:p>
        </p:txBody>
      </p:sp>
      <p:sp>
        <p:nvSpPr>
          <p:cNvPr id="317" name="Google Shape;317;p29"/>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pt-br" sz="1300" dirty="0">
                <a:solidFill>
                  <a:schemeClr val="dk1"/>
                </a:solidFill>
                <a:latin typeface="+mj-lt"/>
                <a:ea typeface="Helvetica Neue Light"/>
                <a:cs typeface="Helvetica" panose="020B0604020202020204" pitchFamily="34" charset="0"/>
                <a:sym typeface="Helvetica Neue Light"/>
              </a:rPr>
              <a:t>No mínimo, os seguintes documentos devem ser guardados:</a:t>
            </a:r>
            <a:endParaRPr sz="1300" dirty="0">
              <a:latin typeface="+mj-lt"/>
              <a:ea typeface="Helvetica Neue"/>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dirty="0">
                      <a:solidFill>
                        <a:srgbClr val="F4F7F7"/>
                      </a:solidFill>
                      <a:latin typeface="+mj-lt"/>
                      <a:ea typeface="Helvetica Neue Light"/>
                      <a:cs typeface="Helvetica" panose="020B0604020202020204" pitchFamily="34" charset="0"/>
                      <a:sym typeface="Helvetica Neue Light"/>
                    </a:rPr>
                    <a:t>Relatórios de despesas do funcionário</a:t>
                  </a:r>
                  <a:endParaRPr sz="1000" b="1" i="0" u="none" strike="noStrike" cap="none" dirty="0">
                    <a:solidFill>
                      <a:srgbClr val="F4F7F7"/>
                    </a:solidFill>
                    <a:latin typeface="+mj-lt"/>
                    <a:ea typeface="Helvetica Neue Light"/>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dirty="0">
                      <a:solidFill>
                        <a:srgbClr val="F4F7F7"/>
                      </a:solidFill>
                      <a:latin typeface="+mj-lt"/>
                      <a:ea typeface="Helvetica Neue Light"/>
                      <a:cs typeface="Helvetica" panose="020B0604020202020204" pitchFamily="34" charset="0"/>
                      <a:sym typeface="Helvetica Neue Light"/>
                    </a:rPr>
                    <a:t>Desembolsos</a:t>
                  </a:r>
                  <a:endParaRPr sz="1000" dirty="0">
                    <a:latin typeface="+mj-lt"/>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Caixa pequeno</a:t>
                  </a:r>
                  <a:endParaRPr sz="1000" dirty="0">
                    <a:latin typeface="+mj-lt"/>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Subsídios, doações, exposições </a:t>
                </a:r>
                <a:br>
                  <a:rPr lang="pt-BR" sz="1000" b="1" i="0" u="none" strike="noStrike" cap="none" dirty="0">
                    <a:solidFill>
                      <a:srgbClr val="F4F7F7"/>
                    </a:solidFill>
                    <a:latin typeface="+mj-lt"/>
                    <a:ea typeface="Helvetica Neue Light"/>
                    <a:cs typeface="Helvetica" panose="020B0604020202020204" pitchFamily="34" charset="0"/>
                    <a:sym typeface="Helvetica Neue Light"/>
                  </a:rPr>
                </a:br>
                <a:r>
                  <a:rPr lang="pt-br" sz="1000" b="1" i="0" u="none" strike="noStrike" cap="none" dirty="0">
                    <a:solidFill>
                      <a:srgbClr val="F4F7F7"/>
                    </a:solidFill>
                    <a:latin typeface="+mj-lt"/>
                    <a:ea typeface="Helvetica Neue Light"/>
                    <a:cs typeface="Helvetica" panose="020B0604020202020204" pitchFamily="34" charset="0"/>
                    <a:sym typeface="Helvetica Neue Light"/>
                  </a:rPr>
                  <a:t>e patrocínios</a:t>
                </a:r>
                <a:endParaRPr sz="1000" dirty="0">
                  <a:latin typeface="+mj-lt"/>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Despesas com licenças, frete, transporte, taxas alfandegárias</a:t>
                </a:r>
                <a:endParaRPr sz="1000" dirty="0">
                  <a:latin typeface="+mj-lt"/>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Ordens de vendas</a:t>
              </a:r>
              <a:endParaRPr sz="1000" dirty="0">
                <a:latin typeface="+mj-lt"/>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2974047561"/>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0"/>
          <p:cNvPicPr preferRelativeResize="0"/>
          <p:nvPr/>
        </p:nvPicPr>
        <p:blipFill rotWithShape="1">
          <a:blip r:embed="rId3">
            <a:alphaModFix/>
          </a:blip>
          <a:srcRect/>
          <a:stretch/>
        </p:blipFill>
        <p:spPr>
          <a:xfrm>
            <a:off x="6915766" y="1973060"/>
            <a:ext cx="4565034" cy="3043051"/>
          </a:xfrm>
          <a:prstGeom prst="rect">
            <a:avLst/>
          </a:prstGeom>
          <a:noFill/>
          <a:ln>
            <a:noFill/>
          </a:ln>
          <a:effectLst>
            <a:outerShdw blurRad="190500" algn="tl" rotWithShape="0">
              <a:srgbClr val="000000">
                <a:alpha val="69803"/>
              </a:srgbClr>
            </a:outerShdw>
          </a:effectLst>
        </p:spPr>
      </p:pic>
      <p:sp>
        <p:nvSpPr>
          <p:cNvPr id="323" name="Google Shape;323;p30"/>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Calibri"/>
              <a:cs typeface="Helvetica" panose="020B0604020202020204" pitchFamily="34" charset="0"/>
              <a:sym typeface="Calibri"/>
            </a:endParaRPr>
          </a:p>
        </p:txBody>
      </p:sp>
      <p:sp>
        <p:nvSpPr>
          <p:cNvPr id="343" name="Google Shape;3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cs typeface="Helvetica" panose="020B0604020202020204" pitchFamily="34" charset="0"/>
              </a:rPr>
              <a:t>8</a:t>
            </a:fld>
            <a:endParaRPr dirty="0">
              <a:cs typeface="Helvetica" panose="020B0604020202020204" pitchFamily="34" charset="0"/>
            </a:endParaRPr>
          </a:p>
        </p:txBody>
      </p:sp>
      <p:sp>
        <p:nvSpPr>
          <p:cNvPr id="344" name="Google Shape;344;p30"/>
          <p:cNvSpPr txBox="1"/>
          <p:nvPr/>
        </p:nvSpPr>
        <p:spPr>
          <a:xfrm>
            <a:off x="2493352" y="26831"/>
            <a:ext cx="720529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1850" b="1" dirty="0">
                <a:solidFill>
                  <a:srgbClr val="AACFD0"/>
                </a:solidFill>
                <a:latin typeface="+mj-lt"/>
                <a:ea typeface="Helvetica Neue"/>
                <a:cs typeface="Helvetica" panose="020B0604020202020204" pitchFamily="34" charset="0"/>
                <a:sym typeface="Helvetica Neue"/>
              </a:rPr>
              <a:t>Despesas com licenças, frete, transporte </a:t>
            </a:r>
            <a:br>
              <a:rPr lang="pt-BR" sz="1850" b="1" dirty="0">
                <a:solidFill>
                  <a:srgbClr val="AACFD0"/>
                </a:solidFill>
                <a:latin typeface="+mj-lt"/>
                <a:ea typeface="Helvetica Neue"/>
                <a:cs typeface="Helvetica" panose="020B0604020202020204" pitchFamily="34" charset="0"/>
                <a:sym typeface="Helvetica Neue"/>
              </a:rPr>
            </a:br>
            <a:r>
              <a:rPr lang="pt-br" sz="1850" b="1" dirty="0">
                <a:solidFill>
                  <a:srgbClr val="AACFD0"/>
                </a:solidFill>
                <a:latin typeface="+mj-lt"/>
                <a:ea typeface="Helvetica Neue"/>
                <a:cs typeface="Helvetica" panose="020B0604020202020204" pitchFamily="34" charset="0"/>
                <a:sym typeface="Helvetica Neue"/>
              </a:rPr>
              <a:t>e taxas alfandegárias</a:t>
            </a:r>
            <a:endParaRPr sz="1850" b="1" dirty="0">
              <a:solidFill>
                <a:srgbClr val="AACFD0"/>
              </a:solidFill>
              <a:latin typeface="+mj-lt"/>
              <a:ea typeface="Helvetica Neue"/>
              <a:cs typeface="Helvetica" panose="020B0604020202020204" pitchFamily="34" charset="0"/>
              <a:sym typeface="Helvetica Neue"/>
            </a:endParaRPr>
          </a:p>
        </p:txBody>
      </p:sp>
      <p:sp>
        <p:nvSpPr>
          <p:cNvPr id="354" name="Google Shape;354;p30"/>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pt-br" dirty="0">
                <a:solidFill>
                  <a:schemeClr val="dk1"/>
                </a:solidFill>
                <a:latin typeface="+mj-lt"/>
                <a:ea typeface="Helvetica Neue Light"/>
                <a:cs typeface="Helvetica" panose="020B0604020202020204" pitchFamily="34" charset="0"/>
                <a:sym typeface="Helvetica Neue Light"/>
              </a:rPr>
              <a:t>No mínimo, os seguintes documentos devem ser guardados:</a:t>
            </a:r>
            <a:endParaRPr dirty="0">
              <a:latin typeface="+mj-lt"/>
              <a:ea typeface="Helvetica Neue"/>
              <a:cs typeface="Helvetica" panose="020B0604020202020204" pitchFamily="34" charset="0"/>
              <a:sym typeface="Helvetica Neue"/>
            </a:endParaRPr>
          </a:p>
        </p:txBody>
      </p:sp>
      <p:grpSp>
        <p:nvGrpSpPr>
          <p:cNvPr id="35" name="Google Shape;216;p26"/>
          <p:cNvGrpSpPr/>
          <p:nvPr/>
        </p:nvGrpSpPr>
        <p:grpSpPr>
          <a:xfrm>
            <a:off x="715372" y="5503072"/>
            <a:ext cx="10665829" cy="558569"/>
            <a:chOff x="715372" y="5725202"/>
            <a:chExt cx="10446690" cy="486021"/>
          </a:xfrm>
        </p:grpSpPr>
        <p:grpSp>
          <p:nvGrpSpPr>
            <p:cNvPr id="36" name="Google Shape;217;p26"/>
            <p:cNvGrpSpPr/>
            <p:nvPr/>
          </p:nvGrpSpPr>
          <p:grpSpPr>
            <a:xfrm>
              <a:off x="715372" y="5725202"/>
              <a:ext cx="8754131" cy="486021"/>
              <a:chOff x="890923" y="5389658"/>
              <a:chExt cx="6259438" cy="869060"/>
            </a:xfrm>
          </p:grpSpPr>
          <p:grpSp>
            <p:nvGrpSpPr>
              <p:cNvPr id="38" name="Google Shape;218;p26"/>
              <p:cNvGrpSpPr/>
              <p:nvPr/>
            </p:nvGrpSpPr>
            <p:grpSpPr>
              <a:xfrm>
                <a:off x="890923" y="5389658"/>
                <a:ext cx="3821238" cy="865187"/>
                <a:chOff x="2718" y="2688"/>
                <a:chExt cx="1540" cy="372"/>
              </a:xfrm>
            </p:grpSpPr>
            <p:sp>
              <p:nvSpPr>
                <p:cNvPr id="41"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dirty="0">
                      <a:solidFill>
                        <a:srgbClr val="F4F7F7"/>
                      </a:solidFill>
                      <a:latin typeface="+mj-lt"/>
                      <a:ea typeface="Helvetica Neue Light"/>
                      <a:cs typeface="Helvetica" panose="020B0604020202020204" pitchFamily="34" charset="0"/>
                      <a:sym typeface="Helvetica Neue Light"/>
                    </a:rPr>
                    <a:t>Relatórios de despesas do funcionário</a:t>
                  </a:r>
                  <a:endParaRPr sz="1000" b="1" i="0" u="none" strike="noStrike" cap="none" dirty="0">
                    <a:solidFill>
                      <a:srgbClr val="F4F7F7"/>
                    </a:solidFill>
                    <a:latin typeface="+mj-lt"/>
                    <a:ea typeface="Helvetica Neue Light"/>
                    <a:cs typeface="Helvetica" panose="020B0604020202020204" pitchFamily="34" charset="0"/>
                    <a:sym typeface="Helvetica Neue Light"/>
                  </a:endParaRPr>
                </a:p>
              </p:txBody>
            </p:sp>
            <p:sp>
              <p:nvSpPr>
                <p:cNvPr id="42"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dirty="0">
                      <a:solidFill>
                        <a:srgbClr val="F4F7F7"/>
                      </a:solidFill>
                      <a:latin typeface="+mj-lt"/>
                      <a:ea typeface="Helvetica Neue Light"/>
                      <a:cs typeface="Helvetica" panose="020B0604020202020204" pitchFamily="34" charset="0"/>
                      <a:sym typeface="Helvetica Neue Light"/>
                    </a:rPr>
                    <a:t>Desembolsos</a:t>
                  </a:r>
                  <a:endParaRPr sz="1000" dirty="0">
                    <a:latin typeface="+mj-lt"/>
                    <a:cs typeface="Helvetica" panose="020B0604020202020204" pitchFamily="34" charset="0"/>
                  </a:endParaRPr>
                </a:p>
              </p:txBody>
            </p:sp>
            <p:sp>
              <p:nvSpPr>
                <p:cNvPr id="43"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Caixa pequeno</a:t>
                  </a:r>
                  <a:endParaRPr sz="1000" dirty="0">
                    <a:latin typeface="+mj-lt"/>
                    <a:cs typeface="Helvetica" panose="020B0604020202020204" pitchFamily="34" charset="0"/>
                  </a:endParaRPr>
                </a:p>
              </p:txBody>
            </p:sp>
          </p:grpSp>
          <p:sp>
            <p:nvSpPr>
              <p:cNvPr id="39"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Subsídios, doações, exposições </a:t>
                </a:r>
                <a:br>
                  <a:rPr lang="pt-BR" sz="1000" b="1" i="0" u="none" strike="noStrike" cap="none" dirty="0">
                    <a:solidFill>
                      <a:srgbClr val="F4F7F7"/>
                    </a:solidFill>
                    <a:latin typeface="+mj-lt"/>
                    <a:ea typeface="Helvetica Neue Light"/>
                    <a:cs typeface="Helvetica" panose="020B0604020202020204" pitchFamily="34" charset="0"/>
                    <a:sym typeface="Helvetica Neue Light"/>
                  </a:rPr>
                </a:br>
                <a:r>
                  <a:rPr lang="pt-br" sz="1000" b="1" i="0" u="none" strike="noStrike" cap="none" dirty="0">
                    <a:solidFill>
                      <a:srgbClr val="F4F7F7"/>
                    </a:solidFill>
                    <a:latin typeface="+mj-lt"/>
                    <a:ea typeface="Helvetica Neue Light"/>
                    <a:cs typeface="Helvetica" panose="020B0604020202020204" pitchFamily="34" charset="0"/>
                    <a:sym typeface="Helvetica Neue Light"/>
                  </a:rPr>
                  <a:t>e patrocínios</a:t>
                </a:r>
                <a:endParaRPr sz="1000" dirty="0">
                  <a:latin typeface="+mj-lt"/>
                  <a:cs typeface="Helvetica" panose="020B0604020202020204" pitchFamily="34" charset="0"/>
                </a:endParaRPr>
              </a:p>
            </p:txBody>
          </p:sp>
          <p:sp>
            <p:nvSpPr>
              <p:cNvPr id="40"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Despesas com licenças, frete, transporte, taxas alfandegárias</a:t>
                </a:r>
                <a:endParaRPr sz="1000" dirty="0">
                  <a:latin typeface="+mj-lt"/>
                  <a:cs typeface="Helvetica" panose="020B0604020202020204" pitchFamily="34" charset="0"/>
                </a:endParaRPr>
              </a:p>
            </p:txBody>
          </p:sp>
        </p:grpSp>
        <p:sp>
          <p:nvSpPr>
            <p:cNvPr id="37"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Ordens de vendas</a:t>
              </a:r>
              <a:endParaRPr sz="1000" dirty="0">
                <a:latin typeface="+mj-lt"/>
                <a:cs typeface="Helvetica" panose="020B0604020202020204" pitchFamily="34" charset="0"/>
              </a:endParaRPr>
            </a:p>
          </p:txBody>
        </p:sp>
      </p:grpSp>
      <p:graphicFrame>
        <p:nvGraphicFramePr>
          <p:cNvPr id="46" name="Diagram 45"/>
          <p:cNvGraphicFramePr/>
          <p:nvPr>
            <p:extLst>
              <p:ext uri="{D42A27DB-BD31-4B8C-83A1-F6EECF244321}">
                <p14:modId xmlns:p14="http://schemas.microsoft.com/office/powerpoint/2010/main" val="3479228259"/>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1"/>
          <p:cNvPicPr preferRelativeResize="0"/>
          <p:nvPr/>
        </p:nvPicPr>
        <p:blipFill rotWithShape="1">
          <a:blip r:embed="rId3">
            <a:alphaModFix/>
          </a:blip>
          <a:srcRect/>
          <a:stretch/>
        </p:blipFill>
        <p:spPr>
          <a:xfrm>
            <a:off x="6925810" y="1969207"/>
            <a:ext cx="4464912" cy="2976310"/>
          </a:xfrm>
          <a:prstGeom prst="rect">
            <a:avLst/>
          </a:prstGeom>
          <a:noFill/>
          <a:ln>
            <a:noFill/>
          </a:ln>
          <a:effectLst>
            <a:outerShdw blurRad="190500" algn="tl" rotWithShape="0">
              <a:srgbClr val="000000">
                <a:alpha val="69803"/>
              </a:srgbClr>
            </a:outerShdw>
          </a:effectLst>
        </p:spPr>
      </p:pic>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j-lt"/>
              <a:ea typeface="Calibri"/>
              <a:cs typeface="Helvetica" panose="020B0604020202020204" pitchFamily="34" charset="0"/>
              <a:sym typeface="Calibri"/>
            </a:endParaRPr>
          </a:p>
        </p:txBody>
      </p:sp>
      <p:sp>
        <p:nvSpPr>
          <p:cNvPr id="361" name="Google Shape;361;p31"/>
          <p:cNvSpPr txBox="1"/>
          <p:nvPr/>
        </p:nvSpPr>
        <p:spPr>
          <a:xfrm>
            <a:off x="2719754" y="58745"/>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2400" b="1" dirty="0">
                <a:solidFill>
                  <a:srgbClr val="AACFD0"/>
                </a:solidFill>
                <a:latin typeface="+mj-lt"/>
                <a:ea typeface="Helvetica Neue"/>
                <a:cs typeface="Helvetica" panose="020B0604020202020204" pitchFamily="34" charset="0"/>
                <a:sym typeface="Helvetica Neue"/>
              </a:rPr>
              <a:t>Ordens de vendas</a:t>
            </a:r>
            <a:endParaRPr sz="2400" b="1" dirty="0">
              <a:solidFill>
                <a:srgbClr val="AACFD0"/>
              </a:solidFill>
              <a:latin typeface="+mj-lt"/>
              <a:ea typeface="Helvetica Neue"/>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cs typeface="Helvetica" panose="020B0604020202020204" pitchFamily="34" charset="0"/>
              </a:rPr>
              <a:t>9</a:t>
            </a:fld>
            <a:endParaRPr dirty="0">
              <a:cs typeface="Helvetica" panose="020B0604020202020204" pitchFamily="34" charset="0"/>
            </a:endParaRPr>
          </a:p>
        </p:txBody>
      </p:sp>
      <p:sp>
        <p:nvSpPr>
          <p:cNvPr id="388" name="Google Shape;388;p31"/>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pt-br" dirty="0">
                <a:solidFill>
                  <a:schemeClr val="dk1"/>
                </a:solidFill>
                <a:latin typeface="+mj-lt"/>
                <a:ea typeface="Helvetica Neue Light"/>
                <a:cs typeface="Helvetica" panose="020B0604020202020204" pitchFamily="34" charset="0"/>
                <a:sym typeface="Helvetica Neue Light"/>
              </a:rPr>
              <a:t>No mínimo, os seguintes documentos devem ser guardados:</a:t>
            </a:r>
            <a:endParaRPr dirty="0">
              <a:latin typeface="+mj-lt"/>
              <a:ea typeface="Helvetica Neue"/>
              <a:cs typeface="Helvetica" panose="020B0604020202020204" pitchFamily="34" charset="0"/>
              <a:sym typeface="Helvetica Neue"/>
            </a:endParaRPr>
          </a:p>
        </p:txBody>
      </p:sp>
      <p:grpSp>
        <p:nvGrpSpPr>
          <p:cNvPr id="32" name="Google Shape;216;p26"/>
          <p:cNvGrpSpPr/>
          <p:nvPr/>
        </p:nvGrpSpPr>
        <p:grpSpPr>
          <a:xfrm>
            <a:off x="715372" y="5503072"/>
            <a:ext cx="10665829" cy="558569"/>
            <a:chOff x="715372" y="5725202"/>
            <a:chExt cx="10446690" cy="486021"/>
          </a:xfrm>
        </p:grpSpPr>
        <p:grpSp>
          <p:nvGrpSpPr>
            <p:cNvPr id="33" name="Google Shape;217;p26"/>
            <p:cNvGrpSpPr/>
            <p:nvPr/>
          </p:nvGrpSpPr>
          <p:grpSpPr>
            <a:xfrm>
              <a:off x="715372" y="5725202"/>
              <a:ext cx="8754131" cy="486021"/>
              <a:chOff x="890923" y="5389658"/>
              <a:chExt cx="6259438" cy="869060"/>
            </a:xfrm>
          </p:grpSpPr>
          <p:grpSp>
            <p:nvGrpSpPr>
              <p:cNvPr id="35" name="Google Shape;218;p26"/>
              <p:cNvGrpSpPr/>
              <p:nvPr/>
            </p:nvGrpSpPr>
            <p:grpSpPr>
              <a:xfrm>
                <a:off x="890923" y="5389658"/>
                <a:ext cx="3821238" cy="865187"/>
                <a:chOff x="2718" y="2688"/>
                <a:chExt cx="1540" cy="372"/>
              </a:xfrm>
            </p:grpSpPr>
            <p:sp>
              <p:nvSpPr>
                <p:cNvPr id="38"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dirty="0">
                      <a:solidFill>
                        <a:srgbClr val="F4F7F7"/>
                      </a:solidFill>
                      <a:latin typeface="+mj-lt"/>
                      <a:ea typeface="Helvetica Neue Light"/>
                      <a:cs typeface="Helvetica" panose="020B0604020202020204" pitchFamily="34" charset="0"/>
                      <a:sym typeface="Helvetica Neue Light"/>
                    </a:rPr>
                    <a:t>Relatórios de despesas do funcionário</a:t>
                  </a:r>
                  <a:endParaRPr sz="1000" b="1" i="0" u="none" strike="noStrike" cap="none" dirty="0">
                    <a:solidFill>
                      <a:srgbClr val="F4F7F7"/>
                    </a:solidFill>
                    <a:latin typeface="+mj-lt"/>
                    <a:ea typeface="Helvetica Neue Light"/>
                    <a:cs typeface="Helvetica" panose="020B0604020202020204" pitchFamily="34" charset="0"/>
                    <a:sym typeface="Helvetica Neue Light"/>
                  </a:endParaRPr>
                </a:p>
              </p:txBody>
            </p:sp>
            <p:sp>
              <p:nvSpPr>
                <p:cNvPr id="39"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dirty="0">
                      <a:solidFill>
                        <a:srgbClr val="F4F7F7"/>
                      </a:solidFill>
                      <a:latin typeface="+mj-lt"/>
                      <a:ea typeface="Helvetica Neue Light"/>
                      <a:cs typeface="Helvetica" panose="020B0604020202020204" pitchFamily="34" charset="0"/>
                      <a:sym typeface="Helvetica Neue Light"/>
                    </a:rPr>
                    <a:t>Desembolsos</a:t>
                  </a:r>
                  <a:endParaRPr sz="1000" dirty="0">
                    <a:latin typeface="+mj-lt"/>
                    <a:cs typeface="Helvetica" panose="020B0604020202020204" pitchFamily="34" charset="0"/>
                  </a:endParaRPr>
                </a:p>
              </p:txBody>
            </p:sp>
            <p:sp>
              <p:nvSpPr>
                <p:cNvPr id="40"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Caixa pequeno</a:t>
                  </a:r>
                  <a:endParaRPr sz="1000" dirty="0">
                    <a:latin typeface="+mj-lt"/>
                    <a:cs typeface="Helvetica" panose="020B0604020202020204" pitchFamily="34" charset="0"/>
                  </a:endParaRPr>
                </a:p>
              </p:txBody>
            </p:sp>
          </p:grpSp>
          <p:sp>
            <p:nvSpPr>
              <p:cNvPr id="36"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Subsídios, doações, exposições </a:t>
                </a:r>
                <a:br>
                  <a:rPr lang="pt-BR" sz="1000" b="1" i="0" u="none" strike="noStrike" cap="none" dirty="0">
                    <a:solidFill>
                      <a:srgbClr val="F4F7F7"/>
                    </a:solidFill>
                    <a:latin typeface="+mj-lt"/>
                    <a:ea typeface="Helvetica Neue Light"/>
                    <a:cs typeface="Helvetica" panose="020B0604020202020204" pitchFamily="34" charset="0"/>
                    <a:sym typeface="Helvetica Neue Light"/>
                  </a:rPr>
                </a:br>
                <a:r>
                  <a:rPr lang="pt-br" sz="1000" b="1" i="0" u="none" strike="noStrike" cap="none" dirty="0">
                    <a:solidFill>
                      <a:srgbClr val="F4F7F7"/>
                    </a:solidFill>
                    <a:latin typeface="+mj-lt"/>
                    <a:ea typeface="Helvetica Neue Light"/>
                    <a:cs typeface="Helvetica" panose="020B0604020202020204" pitchFamily="34" charset="0"/>
                    <a:sym typeface="Helvetica Neue Light"/>
                  </a:rPr>
                  <a:t>e patrocínios</a:t>
                </a:r>
                <a:endParaRPr sz="1000" dirty="0">
                  <a:latin typeface="+mj-lt"/>
                  <a:cs typeface="Helvetica" panose="020B0604020202020204" pitchFamily="34" charset="0"/>
                </a:endParaRPr>
              </a:p>
            </p:txBody>
          </p:sp>
          <p:sp>
            <p:nvSpPr>
              <p:cNvPr id="37"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Despesas com licenças, frete, transporte, taxas alfandegárias</a:t>
                </a:r>
                <a:endParaRPr sz="1000" dirty="0">
                  <a:latin typeface="+mj-lt"/>
                  <a:cs typeface="Helvetica" panose="020B0604020202020204" pitchFamily="34" charset="0"/>
                </a:endParaRPr>
              </a:p>
            </p:txBody>
          </p:sp>
        </p:grpSp>
        <p:sp>
          <p:nvSpPr>
            <p:cNvPr id="3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pt-br" sz="1000" b="1" i="0" u="none" strike="noStrike" cap="none" dirty="0">
                  <a:solidFill>
                    <a:srgbClr val="F4F7F7"/>
                  </a:solidFill>
                  <a:latin typeface="+mj-lt"/>
                  <a:ea typeface="Helvetica Neue Light"/>
                  <a:cs typeface="Helvetica" panose="020B0604020202020204" pitchFamily="34" charset="0"/>
                  <a:sym typeface="Helvetica Neue Light"/>
                </a:rPr>
                <a:t>Ordens de vendas</a:t>
              </a:r>
              <a:endParaRPr sz="1000" dirty="0">
                <a:latin typeface="+mj-lt"/>
                <a:cs typeface="Helvetica" panose="020B0604020202020204" pitchFamily="34" charset="0"/>
              </a:endParaRPr>
            </a:p>
          </p:txBody>
        </p:sp>
      </p:grpSp>
      <p:graphicFrame>
        <p:nvGraphicFramePr>
          <p:cNvPr id="41" name="Diagram 40"/>
          <p:cNvGraphicFramePr/>
          <p:nvPr>
            <p:extLst>
              <p:ext uri="{D42A27DB-BD31-4B8C-83A1-F6EECF244321}">
                <p14:modId xmlns:p14="http://schemas.microsoft.com/office/powerpoint/2010/main" val="3977406075"/>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17a1e4b-72df-449d-84f0-0965c6302828">
      <Value>Portuguese (Brazil)- PT(BR)</Value>
    </Languag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1F6886C957ED4EACAEE20D2BEA442D" ma:contentTypeVersion="13" ma:contentTypeDescription="Create a new document." ma:contentTypeScope="" ma:versionID="42d10814b68912c56c074ec098fc695b">
  <xsd:schema xmlns:xsd="http://www.w3.org/2001/XMLSchema" xmlns:xs="http://www.w3.org/2001/XMLSchema" xmlns:p="http://schemas.microsoft.com/office/2006/metadata/properties" xmlns:ns2="417a1e4b-72df-449d-84f0-0965c6302828" xmlns:ns3="b79241f8-c8fe-441b-bad5-56514653fd5b" targetNamespace="http://schemas.microsoft.com/office/2006/metadata/properties" ma:root="true" ma:fieldsID="b8285a6caca785a8d6769d5622f27b7c" ns2:_="" ns3:_="">
    <xsd:import namespace="417a1e4b-72df-449d-84f0-0965c6302828"/>
    <xsd:import namespace="b79241f8-c8fe-441b-bad5-56514653fd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Language"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e4b-72df-449d-84f0-0965c63028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anguage" ma:index="15" nillable="true" ma:displayName="Language" ma:format="Dropdown" ma:internalName="Language">
      <xsd:complexType>
        <xsd:complexContent>
          <xsd:extension base="dms:MultiChoice">
            <xsd:sequence>
              <xsd:element name="Value" maxOccurs="unbounded" minOccurs="0" nillable="true">
                <xsd:simpleType>
                  <xsd:restriction base="dms:Choice">
                    <xsd:enumeration value="Arabic-AR"/>
                    <xsd:enumeration value="Czech-CS(CZ)"/>
                    <xsd:enumeration value="Chinese-ZH(CH)"/>
                    <xsd:enumeration value="Chinese-ZH(TW)"/>
                    <xsd:enumeration value="English"/>
                    <xsd:enumeration value="Farsi-FA"/>
                    <xsd:enumeration value="French-FR"/>
                    <xsd:enumeration value="German-DE"/>
                    <xsd:enumeration value="Greek-EL"/>
                    <xsd:enumeration value="Hebrew-HE"/>
                    <xsd:enumeration value="Hungarian-HU"/>
                    <xsd:enumeration value="Italian-IT"/>
                    <xsd:enumeration value="Japanese-JA"/>
                    <xsd:enumeration value="Korean-KO"/>
                    <xsd:enumeration value="Polish-PL"/>
                    <xsd:enumeration value="Portuguese (Brazil)- PT(BR)"/>
                    <xsd:enumeration value="Spanish (Latin America)-ES(LA)"/>
                    <xsd:enumeration value="Russian-RU"/>
                    <xsd:enumeration value="Thai-TH"/>
                    <xsd:enumeration value="Turkish-TR"/>
                    <xsd:enumeration value="Vietnamese-VT"/>
                  </xsd:restriction>
                </xsd:simpleType>
              </xsd:element>
            </xsd:sequence>
          </xsd:extension>
        </xsd:complexContent>
      </xsd:complex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9241f8-c8fe-441b-bad5-56514653fd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40F1D9-6BDA-4661-B7EE-9BEB468139EC}">
  <ds:schemaRefs>
    <ds:schemaRef ds:uri="http://purl.org/dc/elements/1.1/"/>
    <ds:schemaRef ds:uri="http://schemas.microsoft.com/office/2006/metadata/properties"/>
    <ds:schemaRef ds:uri="aa124cef-80ee-4fcd-bafd-5e68c15586a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3ed967d-d92a-4424-a53f-7c4da5d2a7ff"/>
    <ds:schemaRef ds:uri="http://www.w3.org/XML/1998/namespace"/>
    <ds:schemaRef ds:uri="http://purl.org/dc/dcmitype/"/>
  </ds:schemaRefs>
</ds:datastoreItem>
</file>

<file path=customXml/itemProps2.xml><?xml version="1.0" encoding="utf-8"?>
<ds:datastoreItem xmlns:ds="http://schemas.openxmlformats.org/officeDocument/2006/customXml" ds:itemID="{E6B7D0A0-E5BE-4FA0-B11B-13BCAAAFD22E}"/>
</file>

<file path=customXml/itemProps3.xml><?xml version="1.0" encoding="utf-8"?>
<ds:datastoreItem xmlns:ds="http://schemas.openxmlformats.org/officeDocument/2006/customXml" ds:itemID="{56858F4C-5822-4D72-BEB7-238115C20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210</TotalTime>
  <Words>686</Words>
  <Application>Microsoft Office PowerPoint</Application>
  <PresentationFormat>Widescreen</PresentationFormat>
  <Paragraphs>120</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Calibri Light</vt:lpstr>
      <vt:lpstr>Wingdings</vt:lpstr>
      <vt:lpstr>Helvetica Neue</vt:lpstr>
      <vt:lpstr>Calibri</vt:lpstr>
      <vt:lpstr>Helvetica Neue Light</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Gurav, Vinayak</cp:lastModifiedBy>
  <cp:revision>41</cp:revision>
  <dcterms:modified xsi:type="dcterms:W3CDTF">2020-07-20T21:49:55Z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0x010100B91F6886C957ED4EACAEE20D2BEA442D</vt:lpwstr>
  </property>
</Properties>
</file>