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0" r:id="rId4"/>
    <p:sldMasterId id="2147483672" r:id="rId5"/>
  </p:sldMasterIdLst>
  <p:notesMasterIdLst>
    <p:notesMasterId r:id="rId16"/>
  </p:notesMasterIdLst>
  <p:sldIdLst>
    <p:sldId id="265" r:id="rId6"/>
    <p:sldId id="267" r:id="rId7"/>
    <p:sldId id="257" r:id="rId8"/>
    <p:sldId id="258" r:id="rId9"/>
    <p:sldId id="259" r:id="rId10"/>
    <p:sldId id="260" r:id="rId11"/>
    <p:sldId id="261" r:id="rId12"/>
    <p:sldId id="262" r:id="rId13"/>
    <p:sldId id="263" r:id="rId14"/>
    <p:sldId id="264" r:id="rId15"/>
  </p:sldIdLst>
  <p:sldSz cx="12192000" cy="6858000"/>
  <p:notesSz cx="6858000" cy="9144000"/>
  <p:embeddedFontLst>
    <p:embeddedFont>
      <p:font typeface="Helvetica Neue"/>
      <p:regular r:id="rId17"/>
      <p:bold r:id="rId18"/>
      <p:italic r:id="rId19"/>
      <p:boldItalic r:id="rId20"/>
    </p:embeddedFont>
    <p:embeddedFont>
      <p:font typeface="Helvetica Neue Light"/>
      <p:regular r:id="rId21"/>
      <p:bold r:id="rId22"/>
      <p:italic r:id="rId23"/>
      <p:boldItalic r:id="rId24"/>
    </p:embeddedFont>
    <p:embeddedFont>
      <p:font typeface="Cambria" panose="02040503050406030204" pitchFamily="18" charset="0"/>
      <p:regular r:id="rId25"/>
      <p:bold r:id="rId26"/>
      <p:italic r:id="rId27"/>
      <p:boldItalic r:id="rId28"/>
    </p:embeddedFont>
    <p:embeddedFont>
      <p:font typeface="Helvetica" panose="020B0604020202020204" pitchFamily="34" charset="0"/>
      <p:regular r:id="rId29"/>
      <p:bold r:id="rId30"/>
      <p:italic r:id="rId31"/>
      <p:boldItalic r:id="rId32"/>
    </p:embeddedFont>
    <p:embeddedFont>
      <p:font typeface="HGS創英角ｺﾞｼｯｸUB" panose="020B0900000000000000" pitchFamily="50" charset="-128"/>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34F28D-B19A-4EA7-A7F7-28BB70FC14AF}" v="18" dt="2025-02-19T10:15:31.7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2" autoAdjust="0"/>
  </p:normalViewPr>
  <p:slideViewPr>
    <p:cSldViewPr snapToGrid="0">
      <p:cViewPr varScale="1">
        <p:scale>
          <a:sx n="60" d="100"/>
          <a:sy n="60" d="100"/>
        </p:scale>
        <p:origin x="64" y="41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2861"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font" Target="fonts/font10.fntdata"/><Relationship Id="rId39" Type="http://schemas.microsoft.com/office/2015/10/relationships/revisionInfo" Target="revisionInfo.xml"/><Relationship Id="rId21" Type="http://schemas.openxmlformats.org/officeDocument/2006/relationships/font" Target="fonts/font5.fntdata"/><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kahashi, Tomoko" userId="09d27786-bafe-418b-b6f6-9657aff45b2f" providerId="ADAL" clId="{3534F28D-B19A-4EA7-A7F7-28BB70FC14AF}"/>
    <pc:docChg chg="modSld">
      <pc:chgData name="Takahashi, Tomoko" userId="09d27786-bafe-418b-b6f6-9657aff45b2f" providerId="ADAL" clId="{3534F28D-B19A-4EA7-A7F7-28BB70FC14AF}" dt="2025-02-25T10:57:14.754" v="24" actId="207"/>
      <pc:docMkLst>
        <pc:docMk/>
      </pc:docMkLst>
      <pc:sldChg chg="modSp mod">
        <pc:chgData name="Takahashi, Tomoko" userId="09d27786-bafe-418b-b6f6-9657aff45b2f" providerId="ADAL" clId="{3534F28D-B19A-4EA7-A7F7-28BB70FC14AF}" dt="2025-02-25T10:57:14.754" v="24" actId="207"/>
        <pc:sldMkLst>
          <pc:docMk/>
          <pc:sldMk cId="0" sldId="258"/>
        </pc:sldMkLst>
        <pc:graphicFrameChg chg="mod modGraphic">
          <ac:chgData name="Takahashi, Tomoko" userId="09d27786-bafe-418b-b6f6-9657aff45b2f" providerId="ADAL" clId="{3534F28D-B19A-4EA7-A7F7-28BB70FC14AF}" dt="2025-02-25T10:57:14.754" v="24" actId="207"/>
          <ac:graphicFrameMkLst>
            <pc:docMk/>
            <pc:sldMk cId="0" sldId="258"/>
            <ac:graphicFrameMk id="3" creationId="{00000000-0000-0000-0000-000000000000}"/>
          </ac:graphicFrameMkLst>
        </pc:graphicFrameChg>
      </pc:sldChg>
      <pc:sldChg chg="modSp mod">
        <pc:chgData name="Takahashi, Tomoko" userId="09d27786-bafe-418b-b6f6-9657aff45b2f" providerId="ADAL" clId="{3534F28D-B19A-4EA7-A7F7-28BB70FC14AF}" dt="2025-02-25T10:56:58.409" v="22" actId="207"/>
        <pc:sldMkLst>
          <pc:docMk/>
          <pc:sldMk cId="0" sldId="260"/>
        </pc:sldMkLst>
        <pc:graphicFrameChg chg="mod modGraphic">
          <ac:chgData name="Takahashi, Tomoko" userId="09d27786-bafe-418b-b6f6-9657aff45b2f" providerId="ADAL" clId="{3534F28D-B19A-4EA7-A7F7-28BB70FC14AF}" dt="2025-02-25T10:56:58.409" v="22" actId="207"/>
          <ac:graphicFrameMkLst>
            <pc:docMk/>
            <pc:sldMk cId="0" sldId="260"/>
            <ac:graphicFrameMk id="38" creationId="{00000000-0000-0000-0000-000000000000}"/>
          </ac:graphicFrameMkLst>
        </pc:graphicFrameChg>
      </pc:sldChg>
      <pc:sldChg chg="modSp mod">
        <pc:chgData name="Takahashi, Tomoko" userId="09d27786-bafe-418b-b6f6-9657aff45b2f" providerId="ADAL" clId="{3534F28D-B19A-4EA7-A7F7-28BB70FC14AF}" dt="2025-02-25T10:57:06.265" v="23" actId="207"/>
        <pc:sldMkLst>
          <pc:docMk/>
          <pc:sldMk cId="0" sldId="262"/>
        </pc:sldMkLst>
        <pc:graphicFrameChg chg="mod modGraphic">
          <ac:chgData name="Takahashi, Tomoko" userId="09d27786-bafe-418b-b6f6-9657aff45b2f" providerId="ADAL" clId="{3534F28D-B19A-4EA7-A7F7-28BB70FC14AF}" dt="2025-02-25T10:57:06.265" v="23" actId="207"/>
          <ac:graphicFrameMkLst>
            <pc:docMk/>
            <pc:sldMk cId="0" sldId="262"/>
            <ac:graphicFrameMk id="46" creationId="{00000000-0000-0000-0000-000000000000}"/>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F170F5-E08A-484D-845F-E99C04F0B315}"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lang="en-US"/>
        </a:p>
      </dgm:t>
    </dgm:pt>
    <dgm:pt modelId="{F7A92A51-F6C3-4A71-9D42-ED3C02228350}">
      <dgm:prSet phldrT="[Text]" custT="1"/>
      <dgm:spPr/>
      <dgm:t>
        <a:bodyPr/>
        <a:lstStyle/>
        <a:p>
          <a:pPr rtl="0"/>
          <a:r>
            <a:rPr lang="ja-JP" altLang="en-US" sz="1400" b="0"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Neue Light"/>
            </a:rPr>
            <a:t>経費、交通手段のクラスの詳細を記した交通費に関する書類</a:t>
          </a:r>
          <a:endParaRPr lang="en-US" sz="1400" b="0" dirty="0">
            <a:solidFill>
              <a:schemeClr val="tx1"/>
            </a:solidFill>
            <a:latin typeface="Cambria" panose="02040503050406030204" pitchFamily="18" charset="0"/>
            <a:ea typeface="Cambria" panose="02040503050406030204" pitchFamily="18" charset="0"/>
            <a:cs typeface="Helvetica" panose="020B0604020202020204" pitchFamily="34" charset="0"/>
          </a:endParaRPr>
        </a:p>
      </dgm:t>
    </dgm:pt>
    <dgm:pt modelId="{3E6EC871-F75D-4E56-B733-89C707719DF2}" type="parTrans" cxnId="{56204148-E9AB-4D02-A1E8-8F94910B8D7C}">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D37C8983-13C3-4FCE-B586-D502E9EBA683}" type="sibTrans" cxnId="{56204148-E9AB-4D02-A1E8-8F94910B8D7C}">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5267459C-A5EA-49CB-BA86-05FF09C10413}">
      <dgm:prSet phldrT="[Text]" custT="1"/>
      <dgm:spPr/>
      <dgm:t>
        <a:bodyPr/>
        <a:lstStyle/>
        <a:p>
          <a:pPr rtl="0"/>
          <a:r>
            <a:rPr lang="ja-JP" altLang="en-US" sz="1400" b="0"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Neue Light"/>
            </a:rPr>
            <a:t>経費、出席者および役職の詳細を記した宿泊と食事に関する書類</a:t>
          </a:r>
          <a:endParaRPr lang="en-US" sz="1400" b="0" dirty="0">
            <a:solidFill>
              <a:schemeClr val="tx1"/>
            </a:solidFill>
            <a:latin typeface="Cambria" panose="02040503050406030204" pitchFamily="18" charset="0"/>
            <a:ea typeface="Cambria" panose="02040503050406030204" pitchFamily="18" charset="0"/>
            <a:cs typeface="Helvetica" panose="020B0604020202020204" pitchFamily="34" charset="0"/>
          </a:endParaRPr>
        </a:p>
      </dgm:t>
    </dgm:pt>
    <dgm:pt modelId="{DC7AD05B-630C-4374-AC33-B69A4824881B}" type="parTrans" cxnId="{66B3BDB6-6ABF-4BCF-9D21-FCDAC168D1C8}">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4D10FF26-C458-4800-93E7-8F5780BB023D}" type="sibTrans" cxnId="{66B3BDB6-6ABF-4BCF-9D21-FCDAC168D1C8}">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5868E86D-B0D8-46FA-93D4-ACE50682914C}">
      <dgm:prSet phldrT="[Text]" custT="1"/>
      <dgm:spPr/>
      <dgm:t>
        <a:bodyPr/>
        <a:lstStyle/>
        <a:p>
          <a:pPr rtl="0"/>
          <a:r>
            <a:rPr lang="ja-JP" altLang="en-US" sz="1400" b="0"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Neue Light"/>
            </a:rPr>
            <a:t>経費の承認</a:t>
          </a:r>
          <a:endParaRPr lang="en-US" sz="1400" b="0" dirty="0">
            <a:solidFill>
              <a:schemeClr val="tx1"/>
            </a:solidFill>
            <a:latin typeface="Cambria" panose="02040503050406030204" pitchFamily="18" charset="0"/>
            <a:ea typeface="Cambria" panose="02040503050406030204" pitchFamily="18" charset="0"/>
            <a:cs typeface="Helvetica" panose="020B0604020202020204" pitchFamily="34" charset="0"/>
          </a:endParaRPr>
        </a:p>
      </dgm:t>
    </dgm:pt>
    <dgm:pt modelId="{5B27692F-AB6E-432D-B48A-78F42CB3EC7F}" type="parTrans" cxnId="{789C7274-458A-41B4-81ED-C801F346FE6B}">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B6DBB79C-D0E6-497A-A75F-8396F8299A45}" type="sibTrans" cxnId="{789C7274-458A-41B4-81ED-C801F346FE6B}">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63B4BB88-B586-44A7-9A81-E99874433BA3}">
      <dgm:prSet phldrT="[Text]" custT="1"/>
      <dgm:spPr/>
      <dgm:t>
        <a:bodyPr/>
        <a:lstStyle/>
        <a:p>
          <a:pPr rtl="0"/>
          <a:r>
            <a:rPr lang="ja-JP" altLang="en-US" sz="1400" b="0"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Neue Light"/>
            </a:rPr>
            <a:t>明細を記したレシートの原本</a:t>
          </a:r>
          <a:endParaRPr lang="en-US" sz="1400" b="0" dirty="0">
            <a:solidFill>
              <a:schemeClr val="tx1"/>
            </a:solidFill>
            <a:latin typeface="Cambria" panose="02040503050406030204" pitchFamily="18" charset="0"/>
            <a:ea typeface="Cambria" panose="02040503050406030204" pitchFamily="18" charset="0"/>
            <a:cs typeface="Helvetica" panose="020B0604020202020204" pitchFamily="34" charset="0"/>
          </a:endParaRPr>
        </a:p>
      </dgm:t>
    </dgm:pt>
    <dgm:pt modelId="{C0037D34-7873-44FF-9540-39A1D0D22A16}" type="parTrans" cxnId="{73A3EE09-2137-4490-B48D-64E2F8497C2F}">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62E43A5A-9268-4FD6-BF90-175947AEB56E}" type="sibTrans" cxnId="{73A3EE09-2137-4490-B48D-64E2F8497C2F}">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60F955D2-20A4-4B81-B77A-FC287CE19846}">
      <dgm:prSet phldrT="[Text]" custT="1"/>
      <dgm:spPr/>
      <dgm:t>
        <a:bodyPr/>
        <a:lstStyle/>
        <a:p>
          <a:pPr rtl="0"/>
          <a:r>
            <a:rPr lang="ja-JP" altLang="en-US" sz="1400" b="0" dirty="0">
              <a:solidFill>
                <a:schemeClr val="tx1"/>
              </a:solidFill>
              <a:latin typeface="Cambria" panose="02040503050406030204" pitchFamily="18" charset="0"/>
              <a:ea typeface="HGS明朝B" panose="02020800000000000000" pitchFamily="18" charset="-128"/>
              <a:cs typeface="Helvetica" panose="020B0604020202020204" pitchFamily="34" charset="0"/>
            </a:rPr>
            <a:t>ビジネス上の目的</a:t>
          </a:r>
          <a:endParaRPr lang="en-US" sz="1400" b="0" dirty="0">
            <a:solidFill>
              <a:schemeClr val="tx1"/>
            </a:solidFill>
            <a:latin typeface="Cambria" panose="02040503050406030204" pitchFamily="18" charset="0"/>
            <a:ea typeface="Cambria" panose="02040503050406030204" pitchFamily="18" charset="0"/>
            <a:cs typeface="Helvetica" panose="020B0604020202020204" pitchFamily="34" charset="0"/>
          </a:endParaRPr>
        </a:p>
      </dgm:t>
    </dgm:pt>
    <dgm:pt modelId="{4DE3B785-8C4C-4AAA-855A-65B7D7A91B16}" type="parTrans" cxnId="{810527C0-FD63-40A4-B5A5-1B4D87BBEC0C}">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AF04C23E-BFDF-4598-9B09-1A094464100C}" type="sibTrans" cxnId="{810527C0-FD63-40A4-B5A5-1B4D87BBEC0C}">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E038EFFE-576B-4CA2-8D1E-3BD745363868}" type="pres">
      <dgm:prSet presAssocID="{10F170F5-E08A-484D-845F-E99C04F0B315}" presName="linear" presStyleCnt="0">
        <dgm:presLayoutVars>
          <dgm:dir/>
          <dgm:animLvl val="lvl"/>
          <dgm:resizeHandles val="exact"/>
        </dgm:presLayoutVars>
      </dgm:prSet>
      <dgm:spPr/>
    </dgm:pt>
    <dgm:pt modelId="{4A7A4021-025F-476A-93CC-7956AB42353D}" type="pres">
      <dgm:prSet presAssocID="{F7A92A51-F6C3-4A71-9D42-ED3C02228350}" presName="parentLin" presStyleCnt="0"/>
      <dgm:spPr/>
    </dgm:pt>
    <dgm:pt modelId="{16265BE3-9505-43A7-880C-EDBA01DC16C0}" type="pres">
      <dgm:prSet presAssocID="{F7A92A51-F6C3-4A71-9D42-ED3C02228350}" presName="parentLeftMargin" presStyleLbl="node1" presStyleIdx="0" presStyleCnt="5"/>
      <dgm:spPr/>
    </dgm:pt>
    <dgm:pt modelId="{CD3869D7-6E51-4593-9E64-CA9D8C831027}" type="pres">
      <dgm:prSet presAssocID="{F7A92A51-F6C3-4A71-9D42-ED3C02228350}" presName="parentText" presStyleLbl="node1" presStyleIdx="0" presStyleCnt="5">
        <dgm:presLayoutVars>
          <dgm:chMax val="0"/>
          <dgm:bulletEnabled val="1"/>
        </dgm:presLayoutVars>
      </dgm:prSet>
      <dgm:spPr/>
    </dgm:pt>
    <dgm:pt modelId="{BEF5E5CB-95D6-4B8B-8FEE-2FFC22ADC270}" type="pres">
      <dgm:prSet presAssocID="{F7A92A51-F6C3-4A71-9D42-ED3C02228350}" presName="negativeSpace" presStyleCnt="0"/>
      <dgm:spPr/>
    </dgm:pt>
    <dgm:pt modelId="{7802FC9F-DA3B-4D26-B1E2-EE69D154C54B}" type="pres">
      <dgm:prSet presAssocID="{F7A92A51-F6C3-4A71-9D42-ED3C02228350}" presName="childText" presStyleLbl="conFgAcc1" presStyleIdx="0" presStyleCnt="5">
        <dgm:presLayoutVars>
          <dgm:bulletEnabled val="1"/>
        </dgm:presLayoutVars>
      </dgm:prSet>
      <dgm:spPr/>
    </dgm:pt>
    <dgm:pt modelId="{1D577F52-943E-42B5-98A4-AA58730F3B6B}" type="pres">
      <dgm:prSet presAssocID="{D37C8983-13C3-4FCE-B586-D502E9EBA683}" presName="spaceBetweenRectangles" presStyleCnt="0"/>
      <dgm:spPr/>
    </dgm:pt>
    <dgm:pt modelId="{D70CE725-BA8E-4D6A-8C36-0A1F74D8AE4B}" type="pres">
      <dgm:prSet presAssocID="{5267459C-A5EA-49CB-BA86-05FF09C10413}" presName="parentLin" presStyleCnt="0"/>
      <dgm:spPr/>
    </dgm:pt>
    <dgm:pt modelId="{2B6BCD2F-05DE-4B92-8B6F-9F3398E1A4EF}" type="pres">
      <dgm:prSet presAssocID="{5267459C-A5EA-49CB-BA86-05FF09C10413}" presName="parentLeftMargin" presStyleLbl="node1" presStyleIdx="0" presStyleCnt="5"/>
      <dgm:spPr/>
    </dgm:pt>
    <dgm:pt modelId="{BE409E57-2CE0-40F5-9F8A-EFD3FB9737E6}" type="pres">
      <dgm:prSet presAssocID="{5267459C-A5EA-49CB-BA86-05FF09C10413}" presName="parentText" presStyleLbl="node1" presStyleIdx="1" presStyleCnt="5">
        <dgm:presLayoutVars>
          <dgm:chMax val="0"/>
          <dgm:bulletEnabled val="1"/>
        </dgm:presLayoutVars>
      </dgm:prSet>
      <dgm:spPr/>
    </dgm:pt>
    <dgm:pt modelId="{95096ED6-2533-48FC-B727-342FEA04E9C4}" type="pres">
      <dgm:prSet presAssocID="{5267459C-A5EA-49CB-BA86-05FF09C10413}" presName="negativeSpace" presStyleCnt="0"/>
      <dgm:spPr/>
    </dgm:pt>
    <dgm:pt modelId="{726B5348-9FB0-4276-8B7B-3323C85F0579}" type="pres">
      <dgm:prSet presAssocID="{5267459C-A5EA-49CB-BA86-05FF09C10413}" presName="childText" presStyleLbl="conFgAcc1" presStyleIdx="1" presStyleCnt="5">
        <dgm:presLayoutVars>
          <dgm:bulletEnabled val="1"/>
        </dgm:presLayoutVars>
      </dgm:prSet>
      <dgm:spPr/>
    </dgm:pt>
    <dgm:pt modelId="{60F288A1-58A4-41D7-A9CE-B7162CFAD923}" type="pres">
      <dgm:prSet presAssocID="{4D10FF26-C458-4800-93E7-8F5780BB023D}" presName="spaceBetweenRectangles" presStyleCnt="0"/>
      <dgm:spPr/>
    </dgm:pt>
    <dgm:pt modelId="{0C913F04-13D8-42B1-85B0-BB8079B35AEC}" type="pres">
      <dgm:prSet presAssocID="{5868E86D-B0D8-46FA-93D4-ACE50682914C}" presName="parentLin" presStyleCnt="0"/>
      <dgm:spPr/>
    </dgm:pt>
    <dgm:pt modelId="{5219069F-0729-477D-80AC-39DD64D497CB}" type="pres">
      <dgm:prSet presAssocID="{5868E86D-B0D8-46FA-93D4-ACE50682914C}" presName="parentLeftMargin" presStyleLbl="node1" presStyleIdx="1" presStyleCnt="5"/>
      <dgm:spPr/>
    </dgm:pt>
    <dgm:pt modelId="{9A6AA7CD-F85A-43F7-9987-F013023D94E2}" type="pres">
      <dgm:prSet presAssocID="{5868E86D-B0D8-46FA-93D4-ACE50682914C}" presName="parentText" presStyleLbl="node1" presStyleIdx="2" presStyleCnt="5">
        <dgm:presLayoutVars>
          <dgm:chMax val="0"/>
          <dgm:bulletEnabled val="1"/>
        </dgm:presLayoutVars>
      </dgm:prSet>
      <dgm:spPr/>
    </dgm:pt>
    <dgm:pt modelId="{C3E21E07-39E2-43DA-A2BC-9B3478BB31E7}" type="pres">
      <dgm:prSet presAssocID="{5868E86D-B0D8-46FA-93D4-ACE50682914C}" presName="negativeSpace" presStyleCnt="0"/>
      <dgm:spPr/>
    </dgm:pt>
    <dgm:pt modelId="{9BD8BC31-63BE-43E7-8B81-45F3B89D263E}" type="pres">
      <dgm:prSet presAssocID="{5868E86D-B0D8-46FA-93D4-ACE50682914C}" presName="childText" presStyleLbl="conFgAcc1" presStyleIdx="2" presStyleCnt="5">
        <dgm:presLayoutVars>
          <dgm:bulletEnabled val="1"/>
        </dgm:presLayoutVars>
      </dgm:prSet>
      <dgm:spPr/>
    </dgm:pt>
    <dgm:pt modelId="{03538254-1842-48F7-9F12-6B48A77CF20B}" type="pres">
      <dgm:prSet presAssocID="{B6DBB79C-D0E6-497A-A75F-8396F8299A45}" presName="spaceBetweenRectangles" presStyleCnt="0"/>
      <dgm:spPr/>
    </dgm:pt>
    <dgm:pt modelId="{DC050F12-9C30-45F6-B7BC-5D9B0AAD27A7}" type="pres">
      <dgm:prSet presAssocID="{63B4BB88-B586-44A7-9A81-E99874433BA3}" presName="parentLin" presStyleCnt="0"/>
      <dgm:spPr/>
    </dgm:pt>
    <dgm:pt modelId="{FEBD27AC-0373-4F33-8106-E60E1C5772A9}" type="pres">
      <dgm:prSet presAssocID="{63B4BB88-B586-44A7-9A81-E99874433BA3}" presName="parentLeftMargin" presStyleLbl="node1" presStyleIdx="2" presStyleCnt="5"/>
      <dgm:spPr/>
    </dgm:pt>
    <dgm:pt modelId="{F43FE10C-1E30-4622-AE46-5856F2927000}" type="pres">
      <dgm:prSet presAssocID="{63B4BB88-B586-44A7-9A81-E99874433BA3}" presName="parentText" presStyleLbl="node1" presStyleIdx="3" presStyleCnt="5">
        <dgm:presLayoutVars>
          <dgm:chMax val="0"/>
          <dgm:bulletEnabled val="1"/>
        </dgm:presLayoutVars>
      </dgm:prSet>
      <dgm:spPr/>
    </dgm:pt>
    <dgm:pt modelId="{D164AC39-6C3D-4282-8AB7-87DCD48AE5D9}" type="pres">
      <dgm:prSet presAssocID="{63B4BB88-B586-44A7-9A81-E99874433BA3}" presName="negativeSpace" presStyleCnt="0"/>
      <dgm:spPr/>
    </dgm:pt>
    <dgm:pt modelId="{77C04362-52C2-407F-878E-DCE41959A3FD}" type="pres">
      <dgm:prSet presAssocID="{63B4BB88-B586-44A7-9A81-E99874433BA3}" presName="childText" presStyleLbl="conFgAcc1" presStyleIdx="3" presStyleCnt="5">
        <dgm:presLayoutVars>
          <dgm:bulletEnabled val="1"/>
        </dgm:presLayoutVars>
      </dgm:prSet>
      <dgm:spPr/>
    </dgm:pt>
    <dgm:pt modelId="{62914F76-1403-46CE-980C-BBC9DDBDD8FA}" type="pres">
      <dgm:prSet presAssocID="{62E43A5A-9268-4FD6-BF90-175947AEB56E}" presName="spaceBetweenRectangles" presStyleCnt="0"/>
      <dgm:spPr/>
    </dgm:pt>
    <dgm:pt modelId="{7BC16E9B-C836-4359-AFC6-A986B187D67D}" type="pres">
      <dgm:prSet presAssocID="{60F955D2-20A4-4B81-B77A-FC287CE19846}" presName="parentLin" presStyleCnt="0"/>
      <dgm:spPr/>
    </dgm:pt>
    <dgm:pt modelId="{3DEF3C89-4A42-4EA0-ACEF-F444F15636B1}" type="pres">
      <dgm:prSet presAssocID="{60F955D2-20A4-4B81-B77A-FC287CE19846}" presName="parentLeftMargin" presStyleLbl="node1" presStyleIdx="3" presStyleCnt="5"/>
      <dgm:spPr/>
    </dgm:pt>
    <dgm:pt modelId="{5ED0FB05-7AFD-4B26-A533-3BB32209FF79}" type="pres">
      <dgm:prSet presAssocID="{60F955D2-20A4-4B81-B77A-FC287CE19846}" presName="parentText" presStyleLbl="node1" presStyleIdx="4" presStyleCnt="5">
        <dgm:presLayoutVars>
          <dgm:chMax val="0"/>
          <dgm:bulletEnabled val="1"/>
        </dgm:presLayoutVars>
      </dgm:prSet>
      <dgm:spPr/>
    </dgm:pt>
    <dgm:pt modelId="{CDF14822-8A90-4AD8-979B-909024AE1D95}" type="pres">
      <dgm:prSet presAssocID="{60F955D2-20A4-4B81-B77A-FC287CE19846}" presName="negativeSpace" presStyleCnt="0"/>
      <dgm:spPr/>
    </dgm:pt>
    <dgm:pt modelId="{2D5F5F05-21FC-4C9A-A141-49890814ABD4}" type="pres">
      <dgm:prSet presAssocID="{60F955D2-20A4-4B81-B77A-FC287CE19846}" presName="childText" presStyleLbl="conFgAcc1" presStyleIdx="4" presStyleCnt="5">
        <dgm:presLayoutVars>
          <dgm:bulletEnabled val="1"/>
        </dgm:presLayoutVars>
      </dgm:prSet>
      <dgm:spPr/>
    </dgm:pt>
  </dgm:ptLst>
  <dgm:cxnLst>
    <dgm:cxn modelId="{ED3C7008-2A24-4E3A-8298-5F8B8E2007FE}" type="presOf" srcId="{5267459C-A5EA-49CB-BA86-05FF09C10413}" destId="{BE409E57-2CE0-40F5-9F8A-EFD3FB9737E6}" srcOrd="1" destOrd="0" presId="urn:microsoft.com/office/officeart/2005/8/layout/list1"/>
    <dgm:cxn modelId="{73A3EE09-2137-4490-B48D-64E2F8497C2F}" srcId="{10F170F5-E08A-484D-845F-E99C04F0B315}" destId="{63B4BB88-B586-44A7-9A81-E99874433BA3}" srcOrd="3" destOrd="0" parTransId="{C0037D34-7873-44FF-9540-39A1D0D22A16}" sibTransId="{62E43A5A-9268-4FD6-BF90-175947AEB56E}"/>
    <dgm:cxn modelId="{493F750C-D676-4FFC-BA6B-5AA3DAC6CF8A}" type="presOf" srcId="{63B4BB88-B586-44A7-9A81-E99874433BA3}" destId="{FEBD27AC-0373-4F33-8106-E60E1C5772A9}" srcOrd="0" destOrd="0" presId="urn:microsoft.com/office/officeart/2005/8/layout/list1"/>
    <dgm:cxn modelId="{F7611813-98F3-4F75-879D-14748DB80C76}" type="presOf" srcId="{F7A92A51-F6C3-4A71-9D42-ED3C02228350}" destId="{16265BE3-9505-43A7-880C-EDBA01DC16C0}" srcOrd="0" destOrd="0" presId="urn:microsoft.com/office/officeart/2005/8/layout/list1"/>
    <dgm:cxn modelId="{A55DD540-0710-4C93-8CF8-542144E07A6D}" type="presOf" srcId="{5868E86D-B0D8-46FA-93D4-ACE50682914C}" destId="{5219069F-0729-477D-80AC-39DD64D497CB}" srcOrd="0" destOrd="0" presId="urn:microsoft.com/office/officeart/2005/8/layout/list1"/>
    <dgm:cxn modelId="{F2EB6D66-65CD-4BCE-B50F-ED5E7ED5D39E}" type="presOf" srcId="{5267459C-A5EA-49CB-BA86-05FF09C10413}" destId="{2B6BCD2F-05DE-4B92-8B6F-9F3398E1A4EF}" srcOrd="0" destOrd="0" presId="urn:microsoft.com/office/officeart/2005/8/layout/list1"/>
    <dgm:cxn modelId="{56204148-E9AB-4D02-A1E8-8F94910B8D7C}" srcId="{10F170F5-E08A-484D-845F-E99C04F0B315}" destId="{F7A92A51-F6C3-4A71-9D42-ED3C02228350}" srcOrd="0" destOrd="0" parTransId="{3E6EC871-F75D-4E56-B733-89C707719DF2}" sibTransId="{D37C8983-13C3-4FCE-B586-D502E9EBA683}"/>
    <dgm:cxn modelId="{789C7274-458A-41B4-81ED-C801F346FE6B}" srcId="{10F170F5-E08A-484D-845F-E99C04F0B315}" destId="{5868E86D-B0D8-46FA-93D4-ACE50682914C}" srcOrd="2" destOrd="0" parTransId="{5B27692F-AB6E-432D-B48A-78F42CB3EC7F}" sibTransId="{B6DBB79C-D0E6-497A-A75F-8396F8299A45}"/>
    <dgm:cxn modelId="{9B83FF94-A8A6-4450-9B02-225B7A4D9D06}" type="presOf" srcId="{60F955D2-20A4-4B81-B77A-FC287CE19846}" destId="{3DEF3C89-4A42-4EA0-ACEF-F444F15636B1}" srcOrd="0" destOrd="0" presId="urn:microsoft.com/office/officeart/2005/8/layout/list1"/>
    <dgm:cxn modelId="{932389A5-C780-469F-8A5B-CBA726C50973}" type="presOf" srcId="{5868E86D-B0D8-46FA-93D4-ACE50682914C}" destId="{9A6AA7CD-F85A-43F7-9987-F013023D94E2}" srcOrd="1" destOrd="0" presId="urn:microsoft.com/office/officeart/2005/8/layout/list1"/>
    <dgm:cxn modelId="{66B3BDB6-6ABF-4BCF-9D21-FCDAC168D1C8}" srcId="{10F170F5-E08A-484D-845F-E99C04F0B315}" destId="{5267459C-A5EA-49CB-BA86-05FF09C10413}" srcOrd="1" destOrd="0" parTransId="{DC7AD05B-630C-4374-AC33-B69A4824881B}" sibTransId="{4D10FF26-C458-4800-93E7-8F5780BB023D}"/>
    <dgm:cxn modelId="{810527C0-FD63-40A4-B5A5-1B4D87BBEC0C}" srcId="{10F170F5-E08A-484D-845F-E99C04F0B315}" destId="{60F955D2-20A4-4B81-B77A-FC287CE19846}" srcOrd="4" destOrd="0" parTransId="{4DE3B785-8C4C-4AAA-855A-65B7D7A91B16}" sibTransId="{AF04C23E-BFDF-4598-9B09-1A094464100C}"/>
    <dgm:cxn modelId="{C96AF9C3-2EDA-4FAA-99CC-4BF8FF546B55}" type="presOf" srcId="{F7A92A51-F6C3-4A71-9D42-ED3C02228350}" destId="{CD3869D7-6E51-4593-9E64-CA9D8C831027}" srcOrd="1" destOrd="0" presId="urn:microsoft.com/office/officeart/2005/8/layout/list1"/>
    <dgm:cxn modelId="{5D8320D0-8C9B-4D2B-8819-71CA1E3B7B00}" type="presOf" srcId="{60F955D2-20A4-4B81-B77A-FC287CE19846}" destId="{5ED0FB05-7AFD-4B26-A533-3BB32209FF79}" srcOrd="1" destOrd="0" presId="urn:microsoft.com/office/officeart/2005/8/layout/list1"/>
    <dgm:cxn modelId="{0CC183DC-C9CB-4057-8B2D-9069F570874C}" type="presOf" srcId="{10F170F5-E08A-484D-845F-E99C04F0B315}" destId="{E038EFFE-576B-4CA2-8D1E-3BD745363868}" srcOrd="0" destOrd="0" presId="urn:microsoft.com/office/officeart/2005/8/layout/list1"/>
    <dgm:cxn modelId="{007C19FB-7F15-4072-96D4-58994C01D3F3}" type="presOf" srcId="{63B4BB88-B586-44A7-9A81-E99874433BA3}" destId="{F43FE10C-1E30-4622-AE46-5856F2927000}" srcOrd="1" destOrd="0" presId="urn:microsoft.com/office/officeart/2005/8/layout/list1"/>
    <dgm:cxn modelId="{E57A3E42-74D7-400E-8035-91675D42D430}" type="presParOf" srcId="{E038EFFE-576B-4CA2-8D1E-3BD745363868}" destId="{4A7A4021-025F-476A-93CC-7956AB42353D}" srcOrd="0" destOrd="0" presId="urn:microsoft.com/office/officeart/2005/8/layout/list1"/>
    <dgm:cxn modelId="{F3585F6A-5264-4431-84CA-FB271D909536}" type="presParOf" srcId="{4A7A4021-025F-476A-93CC-7956AB42353D}" destId="{16265BE3-9505-43A7-880C-EDBA01DC16C0}" srcOrd="0" destOrd="0" presId="urn:microsoft.com/office/officeart/2005/8/layout/list1"/>
    <dgm:cxn modelId="{4DE795FF-85B7-450F-B637-EF426FDB6AA1}" type="presParOf" srcId="{4A7A4021-025F-476A-93CC-7956AB42353D}" destId="{CD3869D7-6E51-4593-9E64-CA9D8C831027}" srcOrd="1" destOrd="0" presId="urn:microsoft.com/office/officeart/2005/8/layout/list1"/>
    <dgm:cxn modelId="{200B98A8-2A65-443C-BB45-89CB646367D4}" type="presParOf" srcId="{E038EFFE-576B-4CA2-8D1E-3BD745363868}" destId="{BEF5E5CB-95D6-4B8B-8FEE-2FFC22ADC270}" srcOrd="1" destOrd="0" presId="urn:microsoft.com/office/officeart/2005/8/layout/list1"/>
    <dgm:cxn modelId="{04C0D473-10F6-4FCB-A08D-036F39AAF98A}" type="presParOf" srcId="{E038EFFE-576B-4CA2-8D1E-3BD745363868}" destId="{7802FC9F-DA3B-4D26-B1E2-EE69D154C54B}" srcOrd="2" destOrd="0" presId="urn:microsoft.com/office/officeart/2005/8/layout/list1"/>
    <dgm:cxn modelId="{A663C4F5-561B-46DB-80A3-8D3F07E0CFC3}" type="presParOf" srcId="{E038EFFE-576B-4CA2-8D1E-3BD745363868}" destId="{1D577F52-943E-42B5-98A4-AA58730F3B6B}" srcOrd="3" destOrd="0" presId="urn:microsoft.com/office/officeart/2005/8/layout/list1"/>
    <dgm:cxn modelId="{242F5982-2279-4C8F-AEBC-C516BC610265}" type="presParOf" srcId="{E038EFFE-576B-4CA2-8D1E-3BD745363868}" destId="{D70CE725-BA8E-4D6A-8C36-0A1F74D8AE4B}" srcOrd="4" destOrd="0" presId="urn:microsoft.com/office/officeart/2005/8/layout/list1"/>
    <dgm:cxn modelId="{C3185D03-BE4F-4BBD-ADBC-B81938FDB78F}" type="presParOf" srcId="{D70CE725-BA8E-4D6A-8C36-0A1F74D8AE4B}" destId="{2B6BCD2F-05DE-4B92-8B6F-9F3398E1A4EF}" srcOrd="0" destOrd="0" presId="urn:microsoft.com/office/officeart/2005/8/layout/list1"/>
    <dgm:cxn modelId="{9B738162-5BA3-4697-8429-5A2D2EA6D92F}" type="presParOf" srcId="{D70CE725-BA8E-4D6A-8C36-0A1F74D8AE4B}" destId="{BE409E57-2CE0-40F5-9F8A-EFD3FB9737E6}" srcOrd="1" destOrd="0" presId="urn:microsoft.com/office/officeart/2005/8/layout/list1"/>
    <dgm:cxn modelId="{B40FA88F-3771-42E0-87CD-4BFFC3218F49}" type="presParOf" srcId="{E038EFFE-576B-4CA2-8D1E-3BD745363868}" destId="{95096ED6-2533-48FC-B727-342FEA04E9C4}" srcOrd="5" destOrd="0" presId="urn:microsoft.com/office/officeart/2005/8/layout/list1"/>
    <dgm:cxn modelId="{728D6516-12AA-4435-8673-0F9D6813D035}" type="presParOf" srcId="{E038EFFE-576B-4CA2-8D1E-3BD745363868}" destId="{726B5348-9FB0-4276-8B7B-3323C85F0579}" srcOrd="6" destOrd="0" presId="urn:microsoft.com/office/officeart/2005/8/layout/list1"/>
    <dgm:cxn modelId="{4D786292-8EC1-443A-B26A-1D9B7DDD46B3}" type="presParOf" srcId="{E038EFFE-576B-4CA2-8D1E-3BD745363868}" destId="{60F288A1-58A4-41D7-A9CE-B7162CFAD923}" srcOrd="7" destOrd="0" presId="urn:microsoft.com/office/officeart/2005/8/layout/list1"/>
    <dgm:cxn modelId="{77573D3C-7E43-445A-AEEF-6BBDECEB2FF0}" type="presParOf" srcId="{E038EFFE-576B-4CA2-8D1E-3BD745363868}" destId="{0C913F04-13D8-42B1-85B0-BB8079B35AEC}" srcOrd="8" destOrd="0" presId="urn:microsoft.com/office/officeart/2005/8/layout/list1"/>
    <dgm:cxn modelId="{54B17532-5C60-4515-A482-799601B2A4DC}" type="presParOf" srcId="{0C913F04-13D8-42B1-85B0-BB8079B35AEC}" destId="{5219069F-0729-477D-80AC-39DD64D497CB}" srcOrd="0" destOrd="0" presId="urn:microsoft.com/office/officeart/2005/8/layout/list1"/>
    <dgm:cxn modelId="{C47619F5-9811-480C-A562-66B8C6E355A1}" type="presParOf" srcId="{0C913F04-13D8-42B1-85B0-BB8079B35AEC}" destId="{9A6AA7CD-F85A-43F7-9987-F013023D94E2}" srcOrd="1" destOrd="0" presId="urn:microsoft.com/office/officeart/2005/8/layout/list1"/>
    <dgm:cxn modelId="{6314D45A-1ED6-4E2A-A5D2-E0E9292CDEDC}" type="presParOf" srcId="{E038EFFE-576B-4CA2-8D1E-3BD745363868}" destId="{C3E21E07-39E2-43DA-A2BC-9B3478BB31E7}" srcOrd="9" destOrd="0" presId="urn:microsoft.com/office/officeart/2005/8/layout/list1"/>
    <dgm:cxn modelId="{4CB1D92A-22C9-427F-8D99-C499AF4FB6BD}" type="presParOf" srcId="{E038EFFE-576B-4CA2-8D1E-3BD745363868}" destId="{9BD8BC31-63BE-43E7-8B81-45F3B89D263E}" srcOrd="10" destOrd="0" presId="urn:microsoft.com/office/officeart/2005/8/layout/list1"/>
    <dgm:cxn modelId="{12E9148B-BA0A-42D4-B7EB-397EBCC19B2E}" type="presParOf" srcId="{E038EFFE-576B-4CA2-8D1E-3BD745363868}" destId="{03538254-1842-48F7-9F12-6B48A77CF20B}" srcOrd="11" destOrd="0" presId="urn:microsoft.com/office/officeart/2005/8/layout/list1"/>
    <dgm:cxn modelId="{49F78448-6A14-4805-AECF-9E716A1EEE2E}" type="presParOf" srcId="{E038EFFE-576B-4CA2-8D1E-3BD745363868}" destId="{DC050F12-9C30-45F6-B7BC-5D9B0AAD27A7}" srcOrd="12" destOrd="0" presId="urn:microsoft.com/office/officeart/2005/8/layout/list1"/>
    <dgm:cxn modelId="{90932C21-6423-436F-AF62-D179C91E1140}" type="presParOf" srcId="{DC050F12-9C30-45F6-B7BC-5D9B0AAD27A7}" destId="{FEBD27AC-0373-4F33-8106-E60E1C5772A9}" srcOrd="0" destOrd="0" presId="urn:microsoft.com/office/officeart/2005/8/layout/list1"/>
    <dgm:cxn modelId="{587CA5AB-52A0-4F9C-AD99-2C8ADF2532D8}" type="presParOf" srcId="{DC050F12-9C30-45F6-B7BC-5D9B0AAD27A7}" destId="{F43FE10C-1E30-4622-AE46-5856F2927000}" srcOrd="1" destOrd="0" presId="urn:microsoft.com/office/officeart/2005/8/layout/list1"/>
    <dgm:cxn modelId="{42D601D2-DD90-49B4-8417-E6AEE5DDA2AE}" type="presParOf" srcId="{E038EFFE-576B-4CA2-8D1E-3BD745363868}" destId="{D164AC39-6C3D-4282-8AB7-87DCD48AE5D9}" srcOrd="13" destOrd="0" presId="urn:microsoft.com/office/officeart/2005/8/layout/list1"/>
    <dgm:cxn modelId="{4F515567-D16F-4137-BBBC-CCFD9A570298}" type="presParOf" srcId="{E038EFFE-576B-4CA2-8D1E-3BD745363868}" destId="{77C04362-52C2-407F-878E-DCE41959A3FD}" srcOrd="14" destOrd="0" presId="urn:microsoft.com/office/officeart/2005/8/layout/list1"/>
    <dgm:cxn modelId="{9C391E68-E9E3-437F-86AE-D5D99E62E4CE}" type="presParOf" srcId="{E038EFFE-576B-4CA2-8D1E-3BD745363868}" destId="{62914F76-1403-46CE-980C-BBC9DDBDD8FA}" srcOrd="15" destOrd="0" presId="urn:microsoft.com/office/officeart/2005/8/layout/list1"/>
    <dgm:cxn modelId="{A6B22F17-E1DD-4E70-B33C-F8D8240CF193}" type="presParOf" srcId="{E038EFFE-576B-4CA2-8D1E-3BD745363868}" destId="{7BC16E9B-C836-4359-AFC6-A986B187D67D}" srcOrd="16" destOrd="0" presId="urn:microsoft.com/office/officeart/2005/8/layout/list1"/>
    <dgm:cxn modelId="{99BC46D0-2838-47B6-A95F-FB2BFD540169}" type="presParOf" srcId="{7BC16E9B-C836-4359-AFC6-A986B187D67D}" destId="{3DEF3C89-4A42-4EA0-ACEF-F444F15636B1}" srcOrd="0" destOrd="0" presId="urn:microsoft.com/office/officeart/2005/8/layout/list1"/>
    <dgm:cxn modelId="{A26E7036-C6DE-4EFD-820C-CA2F59F26ADC}" type="presParOf" srcId="{7BC16E9B-C836-4359-AFC6-A986B187D67D}" destId="{5ED0FB05-7AFD-4B26-A533-3BB32209FF79}" srcOrd="1" destOrd="0" presId="urn:microsoft.com/office/officeart/2005/8/layout/list1"/>
    <dgm:cxn modelId="{C0451684-C971-4C4B-9FD0-0C693D8D54F3}" type="presParOf" srcId="{E038EFFE-576B-4CA2-8D1E-3BD745363868}" destId="{CDF14822-8A90-4AD8-979B-909024AE1D95}" srcOrd="17" destOrd="0" presId="urn:microsoft.com/office/officeart/2005/8/layout/list1"/>
    <dgm:cxn modelId="{96D4A26C-7788-4009-A912-A8767D5376F7}" type="presParOf" srcId="{E038EFFE-576B-4CA2-8D1E-3BD745363868}" destId="{2D5F5F05-21FC-4C9A-A141-49890814ABD4}"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F170F5-E08A-484D-845F-E99C04F0B315}"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lang="en-US"/>
        </a:p>
      </dgm:t>
    </dgm:pt>
    <dgm:pt modelId="{F7A92A51-F6C3-4A71-9D42-ED3C02228350}">
      <dgm:prSet phldrT="[Text]" custT="1"/>
      <dgm:spPr/>
      <dgm:t>
        <a:bodyPr/>
        <a:lstStyle/>
        <a:p>
          <a:pPr rtl="0"/>
          <a:r>
            <a:rPr lang="ja-JP" altLang="en-US" sz="1400"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Neue Light"/>
            </a:rPr>
            <a:t>金額、サービスを受けた日付および受けたサービスもしくは製品の種類の詳細を記した請求書</a:t>
          </a:r>
          <a:endParaRPr lang="en-US" sz="1400" b="0" dirty="0">
            <a:solidFill>
              <a:schemeClr val="tx1"/>
            </a:solidFill>
            <a:latin typeface="Cambria" panose="02040503050406030204" pitchFamily="18" charset="0"/>
            <a:ea typeface="Cambria" panose="02040503050406030204" pitchFamily="18" charset="0"/>
            <a:cs typeface="Helvetica" panose="020B0604020202020204" pitchFamily="34" charset="0"/>
          </a:endParaRPr>
        </a:p>
      </dgm:t>
    </dgm:pt>
    <dgm:pt modelId="{3E6EC871-F75D-4E56-B733-89C707719DF2}" type="parTrans" cxnId="{56204148-E9AB-4D02-A1E8-8F94910B8D7C}">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D37C8983-13C3-4FCE-B586-D502E9EBA683}" type="sibTrans" cxnId="{56204148-E9AB-4D02-A1E8-8F94910B8D7C}">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5868E86D-B0D8-46FA-93D4-ACE50682914C}">
      <dgm:prSet phldrT="[Text]" custT="1"/>
      <dgm:spPr/>
      <dgm:t>
        <a:bodyPr/>
        <a:lstStyle/>
        <a:p>
          <a:pPr rtl="0"/>
          <a:r>
            <a:rPr lang="ja-JP" altLang="en-US" sz="1400"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Neue Light"/>
            </a:rPr>
            <a:t>内部承認、発注書および支払証明書</a:t>
          </a:r>
          <a:endParaRPr lang="en-US" sz="1400" b="0" dirty="0">
            <a:solidFill>
              <a:schemeClr val="tx1"/>
            </a:solidFill>
            <a:latin typeface="Cambria" panose="02040503050406030204" pitchFamily="18" charset="0"/>
            <a:ea typeface="Cambria" panose="02040503050406030204" pitchFamily="18" charset="0"/>
            <a:cs typeface="Helvetica" panose="020B0604020202020204" pitchFamily="34" charset="0"/>
          </a:endParaRPr>
        </a:p>
      </dgm:t>
    </dgm:pt>
    <dgm:pt modelId="{5B27692F-AB6E-432D-B48A-78F42CB3EC7F}" type="parTrans" cxnId="{789C7274-458A-41B4-81ED-C801F346FE6B}">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B6DBB79C-D0E6-497A-A75F-8396F8299A45}" type="sibTrans" cxnId="{789C7274-458A-41B4-81ED-C801F346FE6B}">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63B4BB88-B586-44A7-9A81-E99874433BA3}">
      <dgm:prSet phldrT="[Text]" custT="1"/>
      <dgm:spPr/>
      <dgm:t>
        <a:bodyPr/>
        <a:lstStyle/>
        <a:p>
          <a:pPr rtl="0"/>
          <a:r>
            <a:rPr lang="ja-JP" altLang="en-US" sz="1400"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Neue Light"/>
            </a:rPr>
            <a:t>業務遂行の証明となるもの（例</a:t>
          </a:r>
          <a:r>
            <a:rPr lang="ja-JP" altLang="en-US" sz="140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Neue Light"/>
            </a:rPr>
            <a:t>　納品通知書</a:t>
          </a:r>
          <a:r>
            <a:rPr lang="ja-JP" altLang="en-US" sz="1400"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Neue Light"/>
            </a:rPr>
            <a:t>、資料）</a:t>
          </a:r>
          <a:endParaRPr lang="en-US" sz="1400" b="0" dirty="0">
            <a:solidFill>
              <a:schemeClr val="tx1"/>
            </a:solidFill>
            <a:latin typeface="Cambria" panose="02040503050406030204" pitchFamily="18" charset="0"/>
            <a:ea typeface="Cambria" panose="02040503050406030204" pitchFamily="18" charset="0"/>
            <a:cs typeface="Helvetica" panose="020B0604020202020204" pitchFamily="34" charset="0"/>
          </a:endParaRPr>
        </a:p>
      </dgm:t>
    </dgm:pt>
    <dgm:pt modelId="{C0037D34-7873-44FF-9540-39A1D0D22A16}" type="parTrans" cxnId="{73A3EE09-2137-4490-B48D-64E2F8497C2F}">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62E43A5A-9268-4FD6-BF90-175947AEB56E}" type="sibTrans" cxnId="{73A3EE09-2137-4490-B48D-64E2F8497C2F}">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BA268022-AA3A-45C5-B1BB-5C5AED7E439B}">
      <dgm:prSet phldrT="[Text]" custT="1"/>
      <dgm:spPr/>
      <dgm:t>
        <a:bodyPr/>
        <a:lstStyle/>
        <a:p>
          <a:pPr rtl="0"/>
          <a:r>
            <a:rPr lang="ja-JP" altLang="en-US" sz="1400"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Neue Light"/>
            </a:rPr>
            <a:t>契約書、書面による合意および添付書類</a:t>
          </a:r>
          <a:endParaRPr lang="en-US" sz="1400" dirty="0">
            <a:solidFill>
              <a:schemeClr val="tx1"/>
            </a:solidFill>
            <a:latin typeface="Cambria" panose="02040503050406030204" pitchFamily="18" charset="0"/>
            <a:ea typeface="Cambria" panose="02040503050406030204" pitchFamily="18" charset="0"/>
            <a:cs typeface="Helvetica" panose="020B0604020202020204" pitchFamily="34" charset="0"/>
            <a:sym typeface="Helvetica Neue Light"/>
          </a:endParaRPr>
        </a:p>
      </dgm:t>
    </dgm:pt>
    <dgm:pt modelId="{AFF33A1A-BC00-4F40-B666-A2CC56EFABA1}" type="parTrans" cxnId="{C0B87CFE-7D98-4100-BAFE-0F713ECBA14D}">
      <dgm:prSet/>
      <dgm:spPr/>
      <dgm:t>
        <a:bodyPr/>
        <a:lstStyle/>
        <a:p>
          <a:endParaRPr lang="en-US">
            <a:solidFill>
              <a:schemeClr val="tx1"/>
            </a:solidFill>
          </a:endParaRPr>
        </a:p>
      </dgm:t>
    </dgm:pt>
    <dgm:pt modelId="{649B58FA-43ED-4DDD-8571-0D7B4F21BE9F}" type="sibTrans" cxnId="{C0B87CFE-7D98-4100-BAFE-0F713ECBA14D}">
      <dgm:prSet/>
      <dgm:spPr/>
      <dgm:t>
        <a:bodyPr/>
        <a:lstStyle/>
        <a:p>
          <a:endParaRPr lang="en-US">
            <a:solidFill>
              <a:schemeClr val="tx1"/>
            </a:solidFill>
          </a:endParaRPr>
        </a:p>
      </dgm:t>
    </dgm:pt>
    <dgm:pt modelId="{74C66EFE-10A1-4391-8F65-95A3F36980F6}">
      <dgm:prSet phldrT="[Text]" custT="1"/>
      <dgm:spPr/>
      <dgm:t>
        <a:bodyPr/>
        <a:lstStyle/>
        <a:p>
          <a:pPr rtl="0"/>
          <a:r>
            <a:rPr lang="ja-JP" altLang="en-US" sz="1400" b="0" dirty="0">
              <a:solidFill>
                <a:schemeClr val="tx1"/>
              </a:solidFill>
              <a:latin typeface="Cambria" panose="02040503050406030204" pitchFamily="18" charset="0"/>
              <a:ea typeface="HGS明朝B" panose="02020800000000000000" pitchFamily="18" charset="-128"/>
              <a:cs typeface="Helvetica" panose="020B0604020202020204" pitchFamily="34" charset="0"/>
            </a:rPr>
            <a:t>やり取り</a:t>
          </a:r>
          <a:endParaRPr lang="en-US" sz="1400" b="0" dirty="0">
            <a:solidFill>
              <a:schemeClr val="tx1"/>
            </a:solidFill>
            <a:latin typeface="Cambria" panose="02040503050406030204" pitchFamily="18" charset="0"/>
            <a:ea typeface="Cambria" panose="02040503050406030204" pitchFamily="18" charset="0"/>
            <a:cs typeface="Helvetica" panose="020B0604020202020204" pitchFamily="34" charset="0"/>
          </a:endParaRPr>
        </a:p>
      </dgm:t>
    </dgm:pt>
    <dgm:pt modelId="{714B8EDC-1E37-4AB0-8BEA-1AE0B13638E3}" type="parTrans" cxnId="{7EADD52D-3F58-4377-97B8-C197E535DE4B}">
      <dgm:prSet/>
      <dgm:spPr/>
      <dgm:t>
        <a:bodyPr/>
        <a:lstStyle/>
        <a:p>
          <a:endParaRPr lang="en-US">
            <a:solidFill>
              <a:schemeClr val="tx1"/>
            </a:solidFill>
          </a:endParaRPr>
        </a:p>
      </dgm:t>
    </dgm:pt>
    <dgm:pt modelId="{65D71DBA-9C9C-4868-95B4-CE39F3F3963C}" type="sibTrans" cxnId="{7EADD52D-3F58-4377-97B8-C197E535DE4B}">
      <dgm:prSet/>
      <dgm:spPr/>
      <dgm:t>
        <a:bodyPr/>
        <a:lstStyle/>
        <a:p>
          <a:endParaRPr lang="en-US">
            <a:solidFill>
              <a:schemeClr val="tx1"/>
            </a:solidFill>
          </a:endParaRPr>
        </a:p>
      </dgm:t>
    </dgm:pt>
    <dgm:pt modelId="{E038EFFE-576B-4CA2-8D1E-3BD745363868}" type="pres">
      <dgm:prSet presAssocID="{10F170F5-E08A-484D-845F-E99C04F0B315}" presName="linear" presStyleCnt="0">
        <dgm:presLayoutVars>
          <dgm:dir/>
          <dgm:animLvl val="lvl"/>
          <dgm:resizeHandles val="exact"/>
        </dgm:presLayoutVars>
      </dgm:prSet>
      <dgm:spPr/>
    </dgm:pt>
    <dgm:pt modelId="{4A7A4021-025F-476A-93CC-7956AB42353D}" type="pres">
      <dgm:prSet presAssocID="{F7A92A51-F6C3-4A71-9D42-ED3C02228350}" presName="parentLin" presStyleCnt="0"/>
      <dgm:spPr/>
    </dgm:pt>
    <dgm:pt modelId="{16265BE3-9505-43A7-880C-EDBA01DC16C0}" type="pres">
      <dgm:prSet presAssocID="{F7A92A51-F6C3-4A71-9D42-ED3C02228350}" presName="parentLeftMargin" presStyleLbl="node1" presStyleIdx="0" presStyleCnt="5"/>
      <dgm:spPr/>
    </dgm:pt>
    <dgm:pt modelId="{CD3869D7-6E51-4593-9E64-CA9D8C831027}" type="pres">
      <dgm:prSet presAssocID="{F7A92A51-F6C3-4A71-9D42-ED3C02228350}" presName="parentText" presStyleLbl="node1" presStyleIdx="0" presStyleCnt="5">
        <dgm:presLayoutVars>
          <dgm:chMax val="0"/>
          <dgm:bulletEnabled val="1"/>
        </dgm:presLayoutVars>
      </dgm:prSet>
      <dgm:spPr/>
    </dgm:pt>
    <dgm:pt modelId="{BEF5E5CB-95D6-4B8B-8FEE-2FFC22ADC270}" type="pres">
      <dgm:prSet presAssocID="{F7A92A51-F6C3-4A71-9D42-ED3C02228350}" presName="negativeSpace" presStyleCnt="0"/>
      <dgm:spPr/>
    </dgm:pt>
    <dgm:pt modelId="{7802FC9F-DA3B-4D26-B1E2-EE69D154C54B}" type="pres">
      <dgm:prSet presAssocID="{F7A92A51-F6C3-4A71-9D42-ED3C02228350}" presName="childText" presStyleLbl="conFgAcc1" presStyleIdx="0" presStyleCnt="5">
        <dgm:presLayoutVars>
          <dgm:bulletEnabled val="1"/>
        </dgm:presLayoutVars>
      </dgm:prSet>
      <dgm:spPr/>
    </dgm:pt>
    <dgm:pt modelId="{1D577F52-943E-42B5-98A4-AA58730F3B6B}" type="pres">
      <dgm:prSet presAssocID="{D37C8983-13C3-4FCE-B586-D502E9EBA683}" presName="spaceBetweenRectangles" presStyleCnt="0"/>
      <dgm:spPr/>
    </dgm:pt>
    <dgm:pt modelId="{0023E8D4-6308-46BD-878D-10C2A074B561}" type="pres">
      <dgm:prSet presAssocID="{BA268022-AA3A-45C5-B1BB-5C5AED7E439B}" presName="parentLin" presStyleCnt="0"/>
      <dgm:spPr/>
    </dgm:pt>
    <dgm:pt modelId="{3DFD3B43-48F1-4B9F-B7B9-E888C5B2501B}" type="pres">
      <dgm:prSet presAssocID="{BA268022-AA3A-45C5-B1BB-5C5AED7E439B}" presName="parentLeftMargin" presStyleLbl="node1" presStyleIdx="0" presStyleCnt="5"/>
      <dgm:spPr/>
    </dgm:pt>
    <dgm:pt modelId="{CE0D5F41-FC55-4964-B562-37989A156EBC}" type="pres">
      <dgm:prSet presAssocID="{BA268022-AA3A-45C5-B1BB-5C5AED7E439B}" presName="parentText" presStyleLbl="node1" presStyleIdx="1" presStyleCnt="5">
        <dgm:presLayoutVars>
          <dgm:chMax val="0"/>
          <dgm:bulletEnabled val="1"/>
        </dgm:presLayoutVars>
      </dgm:prSet>
      <dgm:spPr/>
    </dgm:pt>
    <dgm:pt modelId="{6FEE7D64-8974-4543-A77D-1B639787B9B0}" type="pres">
      <dgm:prSet presAssocID="{BA268022-AA3A-45C5-B1BB-5C5AED7E439B}" presName="negativeSpace" presStyleCnt="0"/>
      <dgm:spPr/>
    </dgm:pt>
    <dgm:pt modelId="{294B9D28-2EE2-40E1-A377-46A39E49528F}" type="pres">
      <dgm:prSet presAssocID="{BA268022-AA3A-45C5-B1BB-5C5AED7E439B}" presName="childText" presStyleLbl="conFgAcc1" presStyleIdx="1" presStyleCnt="5">
        <dgm:presLayoutVars>
          <dgm:bulletEnabled val="1"/>
        </dgm:presLayoutVars>
      </dgm:prSet>
      <dgm:spPr/>
    </dgm:pt>
    <dgm:pt modelId="{20195CBE-3C28-4211-B2D5-46DA37BF8B32}" type="pres">
      <dgm:prSet presAssocID="{649B58FA-43ED-4DDD-8571-0D7B4F21BE9F}" presName="spaceBetweenRectangles" presStyleCnt="0"/>
      <dgm:spPr/>
    </dgm:pt>
    <dgm:pt modelId="{0C913F04-13D8-42B1-85B0-BB8079B35AEC}" type="pres">
      <dgm:prSet presAssocID="{5868E86D-B0D8-46FA-93D4-ACE50682914C}" presName="parentLin" presStyleCnt="0"/>
      <dgm:spPr/>
    </dgm:pt>
    <dgm:pt modelId="{5219069F-0729-477D-80AC-39DD64D497CB}" type="pres">
      <dgm:prSet presAssocID="{5868E86D-B0D8-46FA-93D4-ACE50682914C}" presName="parentLeftMargin" presStyleLbl="node1" presStyleIdx="1" presStyleCnt="5"/>
      <dgm:spPr/>
    </dgm:pt>
    <dgm:pt modelId="{9A6AA7CD-F85A-43F7-9987-F013023D94E2}" type="pres">
      <dgm:prSet presAssocID="{5868E86D-B0D8-46FA-93D4-ACE50682914C}" presName="parentText" presStyleLbl="node1" presStyleIdx="2" presStyleCnt="5">
        <dgm:presLayoutVars>
          <dgm:chMax val="0"/>
          <dgm:bulletEnabled val="1"/>
        </dgm:presLayoutVars>
      </dgm:prSet>
      <dgm:spPr/>
    </dgm:pt>
    <dgm:pt modelId="{C3E21E07-39E2-43DA-A2BC-9B3478BB31E7}" type="pres">
      <dgm:prSet presAssocID="{5868E86D-B0D8-46FA-93D4-ACE50682914C}" presName="negativeSpace" presStyleCnt="0"/>
      <dgm:spPr/>
    </dgm:pt>
    <dgm:pt modelId="{9BD8BC31-63BE-43E7-8B81-45F3B89D263E}" type="pres">
      <dgm:prSet presAssocID="{5868E86D-B0D8-46FA-93D4-ACE50682914C}" presName="childText" presStyleLbl="conFgAcc1" presStyleIdx="2" presStyleCnt="5">
        <dgm:presLayoutVars>
          <dgm:bulletEnabled val="1"/>
        </dgm:presLayoutVars>
      </dgm:prSet>
      <dgm:spPr/>
    </dgm:pt>
    <dgm:pt modelId="{03538254-1842-48F7-9F12-6B48A77CF20B}" type="pres">
      <dgm:prSet presAssocID="{B6DBB79C-D0E6-497A-A75F-8396F8299A45}" presName="spaceBetweenRectangles" presStyleCnt="0"/>
      <dgm:spPr/>
    </dgm:pt>
    <dgm:pt modelId="{DC050F12-9C30-45F6-B7BC-5D9B0AAD27A7}" type="pres">
      <dgm:prSet presAssocID="{63B4BB88-B586-44A7-9A81-E99874433BA3}" presName="parentLin" presStyleCnt="0"/>
      <dgm:spPr/>
    </dgm:pt>
    <dgm:pt modelId="{FEBD27AC-0373-4F33-8106-E60E1C5772A9}" type="pres">
      <dgm:prSet presAssocID="{63B4BB88-B586-44A7-9A81-E99874433BA3}" presName="parentLeftMargin" presStyleLbl="node1" presStyleIdx="2" presStyleCnt="5"/>
      <dgm:spPr/>
    </dgm:pt>
    <dgm:pt modelId="{F43FE10C-1E30-4622-AE46-5856F2927000}" type="pres">
      <dgm:prSet presAssocID="{63B4BB88-B586-44A7-9A81-E99874433BA3}" presName="parentText" presStyleLbl="node1" presStyleIdx="3" presStyleCnt="5">
        <dgm:presLayoutVars>
          <dgm:chMax val="0"/>
          <dgm:bulletEnabled val="1"/>
        </dgm:presLayoutVars>
      </dgm:prSet>
      <dgm:spPr/>
    </dgm:pt>
    <dgm:pt modelId="{D164AC39-6C3D-4282-8AB7-87DCD48AE5D9}" type="pres">
      <dgm:prSet presAssocID="{63B4BB88-B586-44A7-9A81-E99874433BA3}" presName="negativeSpace" presStyleCnt="0"/>
      <dgm:spPr/>
    </dgm:pt>
    <dgm:pt modelId="{77C04362-52C2-407F-878E-DCE41959A3FD}" type="pres">
      <dgm:prSet presAssocID="{63B4BB88-B586-44A7-9A81-E99874433BA3}" presName="childText" presStyleLbl="conFgAcc1" presStyleIdx="3" presStyleCnt="5">
        <dgm:presLayoutVars>
          <dgm:bulletEnabled val="1"/>
        </dgm:presLayoutVars>
      </dgm:prSet>
      <dgm:spPr/>
    </dgm:pt>
    <dgm:pt modelId="{62914F76-1403-46CE-980C-BBC9DDBDD8FA}" type="pres">
      <dgm:prSet presAssocID="{62E43A5A-9268-4FD6-BF90-175947AEB56E}" presName="spaceBetweenRectangles" presStyleCnt="0"/>
      <dgm:spPr/>
    </dgm:pt>
    <dgm:pt modelId="{372D4944-6184-4E2F-9B3D-53DF50A97169}" type="pres">
      <dgm:prSet presAssocID="{74C66EFE-10A1-4391-8F65-95A3F36980F6}" presName="parentLin" presStyleCnt="0"/>
      <dgm:spPr/>
    </dgm:pt>
    <dgm:pt modelId="{E75DDF1F-699C-4FDC-89C4-D7A402928272}" type="pres">
      <dgm:prSet presAssocID="{74C66EFE-10A1-4391-8F65-95A3F36980F6}" presName="parentLeftMargin" presStyleLbl="node1" presStyleIdx="3" presStyleCnt="5"/>
      <dgm:spPr/>
    </dgm:pt>
    <dgm:pt modelId="{2666656A-F00B-417B-8935-D938233B478C}" type="pres">
      <dgm:prSet presAssocID="{74C66EFE-10A1-4391-8F65-95A3F36980F6}" presName="parentText" presStyleLbl="node1" presStyleIdx="4" presStyleCnt="5">
        <dgm:presLayoutVars>
          <dgm:chMax val="0"/>
          <dgm:bulletEnabled val="1"/>
        </dgm:presLayoutVars>
      </dgm:prSet>
      <dgm:spPr/>
    </dgm:pt>
    <dgm:pt modelId="{7ACCA94E-3BAB-487B-ADFE-61D4388149B6}" type="pres">
      <dgm:prSet presAssocID="{74C66EFE-10A1-4391-8F65-95A3F36980F6}" presName="negativeSpace" presStyleCnt="0"/>
      <dgm:spPr/>
    </dgm:pt>
    <dgm:pt modelId="{91B8392B-5C6E-4847-A404-B5808E6B2CD4}" type="pres">
      <dgm:prSet presAssocID="{74C66EFE-10A1-4391-8F65-95A3F36980F6}" presName="childText" presStyleLbl="conFgAcc1" presStyleIdx="4" presStyleCnt="5">
        <dgm:presLayoutVars>
          <dgm:bulletEnabled val="1"/>
        </dgm:presLayoutVars>
      </dgm:prSet>
      <dgm:spPr/>
    </dgm:pt>
  </dgm:ptLst>
  <dgm:cxnLst>
    <dgm:cxn modelId="{73A3EE09-2137-4490-B48D-64E2F8497C2F}" srcId="{10F170F5-E08A-484D-845F-E99C04F0B315}" destId="{63B4BB88-B586-44A7-9A81-E99874433BA3}" srcOrd="3" destOrd="0" parTransId="{C0037D34-7873-44FF-9540-39A1D0D22A16}" sibTransId="{62E43A5A-9268-4FD6-BF90-175947AEB56E}"/>
    <dgm:cxn modelId="{493F750C-D676-4FFC-BA6B-5AA3DAC6CF8A}" type="presOf" srcId="{63B4BB88-B586-44A7-9A81-E99874433BA3}" destId="{FEBD27AC-0373-4F33-8106-E60E1C5772A9}" srcOrd="0" destOrd="0" presId="urn:microsoft.com/office/officeart/2005/8/layout/list1"/>
    <dgm:cxn modelId="{F7611813-98F3-4F75-879D-14748DB80C76}" type="presOf" srcId="{F7A92A51-F6C3-4A71-9D42-ED3C02228350}" destId="{16265BE3-9505-43A7-880C-EDBA01DC16C0}" srcOrd="0" destOrd="0" presId="urn:microsoft.com/office/officeart/2005/8/layout/list1"/>
    <dgm:cxn modelId="{7EADD52D-3F58-4377-97B8-C197E535DE4B}" srcId="{10F170F5-E08A-484D-845F-E99C04F0B315}" destId="{74C66EFE-10A1-4391-8F65-95A3F36980F6}" srcOrd="4" destOrd="0" parTransId="{714B8EDC-1E37-4AB0-8BEA-1AE0B13638E3}" sibTransId="{65D71DBA-9C9C-4868-95B4-CE39F3F3963C}"/>
    <dgm:cxn modelId="{A55DD540-0710-4C93-8CF8-542144E07A6D}" type="presOf" srcId="{5868E86D-B0D8-46FA-93D4-ACE50682914C}" destId="{5219069F-0729-477D-80AC-39DD64D497CB}" srcOrd="0" destOrd="0" presId="urn:microsoft.com/office/officeart/2005/8/layout/list1"/>
    <dgm:cxn modelId="{56204148-E9AB-4D02-A1E8-8F94910B8D7C}" srcId="{10F170F5-E08A-484D-845F-E99C04F0B315}" destId="{F7A92A51-F6C3-4A71-9D42-ED3C02228350}" srcOrd="0" destOrd="0" parTransId="{3E6EC871-F75D-4E56-B733-89C707719DF2}" sibTransId="{D37C8983-13C3-4FCE-B586-D502E9EBA683}"/>
    <dgm:cxn modelId="{789C7274-458A-41B4-81ED-C801F346FE6B}" srcId="{10F170F5-E08A-484D-845F-E99C04F0B315}" destId="{5868E86D-B0D8-46FA-93D4-ACE50682914C}" srcOrd="2" destOrd="0" parTransId="{5B27692F-AB6E-432D-B48A-78F42CB3EC7F}" sibTransId="{B6DBB79C-D0E6-497A-A75F-8396F8299A45}"/>
    <dgm:cxn modelId="{0607B18F-FE30-4CD0-A8C9-D2BBF112A67E}" type="presOf" srcId="{74C66EFE-10A1-4391-8F65-95A3F36980F6}" destId="{2666656A-F00B-417B-8935-D938233B478C}" srcOrd="1" destOrd="0" presId="urn:microsoft.com/office/officeart/2005/8/layout/list1"/>
    <dgm:cxn modelId="{932389A5-C780-469F-8A5B-CBA726C50973}" type="presOf" srcId="{5868E86D-B0D8-46FA-93D4-ACE50682914C}" destId="{9A6AA7CD-F85A-43F7-9987-F013023D94E2}" srcOrd="1" destOrd="0" presId="urn:microsoft.com/office/officeart/2005/8/layout/list1"/>
    <dgm:cxn modelId="{576E27B6-A4BF-4440-BD17-72E7492B5235}" type="presOf" srcId="{BA268022-AA3A-45C5-B1BB-5C5AED7E439B}" destId="{CE0D5F41-FC55-4964-B562-37989A156EBC}" srcOrd="1" destOrd="0" presId="urn:microsoft.com/office/officeart/2005/8/layout/list1"/>
    <dgm:cxn modelId="{C96AF9C3-2EDA-4FAA-99CC-4BF8FF546B55}" type="presOf" srcId="{F7A92A51-F6C3-4A71-9D42-ED3C02228350}" destId="{CD3869D7-6E51-4593-9E64-CA9D8C831027}" srcOrd="1" destOrd="0" presId="urn:microsoft.com/office/officeart/2005/8/layout/list1"/>
    <dgm:cxn modelId="{16146AC8-A5A8-4C92-AB70-8695CB6F740A}" type="presOf" srcId="{74C66EFE-10A1-4391-8F65-95A3F36980F6}" destId="{E75DDF1F-699C-4FDC-89C4-D7A402928272}" srcOrd="0" destOrd="0" presId="urn:microsoft.com/office/officeart/2005/8/layout/list1"/>
    <dgm:cxn modelId="{0CC183DC-C9CB-4057-8B2D-9069F570874C}" type="presOf" srcId="{10F170F5-E08A-484D-845F-E99C04F0B315}" destId="{E038EFFE-576B-4CA2-8D1E-3BD745363868}" srcOrd="0" destOrd="0" presId="urn:microsoft.com/office/officeart/2005/8/layout/list1"/>
    <dgm:cxn modelId="{D93D21F8-2691-4E3F-A5C9-1F2AE7D91BBF}" type="presOf" srcId="{BA268022-AA3A-45C5-B1BB-5C5AED7E439B}" destId="{3DFD3B43-48F1-4B9F-B7B9-E888C5B2501B}" srcOrd="0" destOrd="0" presId="urn:microsoft.com/office/officeart/2005/8/layout/list1"/>
    <dgm:cxn modelId="{007C19FB-7F15-4072-96D4-58994C01D3F3}" type="presOf" srcId="{63B4BB88-B586-44A7-9A81-E99874433BA3}" destId="{F43FE10C-1E30-4622-AE46-5856F2927000}" srcOrd="1" destOrd="0" presId="urn:microsoft.com/office/officeart/2005/8/layout/list1"/>
    <dgm:cxn modelId="{C0B87CFE-7D98-4100-BAFE-0F713ECBA14D}" srcId="{10F170F5-E08A-484D-845F-E99C04F0B315}" destId="{BA268022-AA3A-45C5-B1BB-5C5AED7E439B}" srcOrd="1" destOrd="0" parTransId="{AFF33A1A-BC00-4F40-B666-A2CC56EFABA1}" sibTransId="{649B58FA-43ED-4DDD-8571-0D7B4F21BE9F}"/>
    <dgm:cxn modelId="{E57A3E42-74D7-400E-8035-91675D42D430}" type="presParOf" srcId="{E038EFFE-576B-4CA2-8D1E-3BD745363868}" destId="{4A7A4021-025F-476A-93CC-7956AB42353D}" srcOrd="0" destOrd="0" presId="urn:microsoft.com/office/officeart/2005/8/layout/list1"/>
    <dgm:cxn modelId="{F3585F6A-5264-4431-84CA-FB271D909536}" type="presParOf" srcId="{4A7A4021-025F-476A-93CC-7956AB42353D}" destId="{16265BE3-9505-43A7-880C-EDBA01DC16C0}" srcOrd="0" destOrd="0" presId="urn:microsoft.com/office/officeart/2005/8/layout/list1"/>
    <dgm:cxn modelId="{4DE795FF-85B7-450F-B637-EF426FDB6AA1}" type="presParOf" srcId="{4A7A4021-025F-476A-93CC-7956AB42353D}" destId="{CD3869D7-6E51-4593-9E64-CA9D8C831027}" srcOrd="1" destOrd="0" presId="urn:microsoft.com/office/officeart/2005/8/layout/list1"/>
    <dgm:cxn modelId="{200B98A8-2A65-443C-BB45-89CB646367D4}" type="presParOf" srcId="{E038EFFE-576B-4CA2-8D1E-3BD745363868}" destId="{BEF5E5CB-95D6-4B8B-8FEE-2FFC22ADC270}" srcOrd="1" destOrd="0" presId="urn:microsoft.com/office/officeart/2005/8/layout/list1"/>
    <dgm:cxn modelId="{04C0D473-10F6-4FCB-A08D-036F39AAF98A}" type="presParOf" srcId="{E038EFFE-576B-4CA2-8D1E-3BD745363868}" destId="{7802FC9F-DA3B-4D26-B1E2-EE69D154C54B}" srcOrd="2" destOrd="0" presId="urn:microsoft.com/office/officeart/2005/8/layout/list1"/>
    <dgm:cxn modelId="{A663C4F5-561B-46DB-80A3-8D3F07E0CFC3}" type="presParOf" srcId="{E038EFFE-576B-4CA2-8D1E-3BD745363868}" destId="{1D577F52-943E-42B5-98A4-AA58730F3B6B}" srcOrd="3" destOrd="0" presId="urn:microsoft.com/office/officeart/2005/8/layout/list1"/>
    <dgm:cxn modelId="{7CC6A213-B6CB-4529-AEEF-0E9A9035ED87}" type="presParOf" srcId="{E038EFFE-576B-4CA2-8D1E-3BD745363868}" destId="{0023E8D4-6308-46BD-878D-10C2A074B561}" srcOrd="4" destOrd="0" presId="urn:microsoft.com/office/officeart/2005/8/layout/list1"/>
    <dgm:cxn modelId="{742A39EE-88F4-4700-9C73-785822B2CBAF}" type="presParOf" srcId="{0023E8D4-6308-46BD-878D-10C2A074B561}" destId="{3DFD3B43-48F1-4B9F-B7B9-E888C5B2501B}" srcOrd="0" destOrd="0" presId="urn:microsoft.com/office/officeart/2005/8/layout/list1"/>
    <dgm:cxn modelId="{E5E020CD-5D2E-49CB-ABA3-8DDAECCFA424}" type="presParOf" srcId="{0023E8D4-6308-46BD-878D-10C2A074B561}" destId="{CE0D5F41-FC55-4964-B562-37989A156EBC}" srcOrd="1" destOrd="0" presId="urn:microsoft.com/office/officeart/2005/8/layout/list1"/>
    <dgm:cxn modelId="{3FCA7E7B-0404-42FF-A975-D77714D20AE7}" type="presParOf" srcId="{E038EFFE-576B-4CA2-8D1E-3BD745363868}" destId="{6FEE7D64-8974-4543-A77D-1B639787B9B0}" srcOrd="5" destOrd="0" presId="urn:microsoft.com/office/officeart/2005/8/layout/list1"/>
    <dgm:cxn modelId="{175424C7-9AF4-4E4E-9900-2580D8F65573}" type="presParOf" srcId="{E038EFFE-576B-4CA2-8D1E-3BD745363868}" destId="{294B9D28-2EE2-40E1-A377-46A39E49528F}" srcOrd="6" destOrd="0" presId="urn:microsoft.com/office/officeart/2005/8/layout/list1"/>
    <dgm:cxn modelId="{58F18AF6-F550-40AB-B05A-12D57AF86F87}" type="presParOf" srcId="{E038EFFE-576B-4CA2-8D1E-3BD745363868}" destId="{20195CBE-3C28-4211-B2D5-46DA37BF8B32}" srcOrd="7" destOrd="0" presId="urn:microsoft.com/office/officeart/2005/8/layout/list1"/>
    <dgm:cxn modelId="{77573D3C-7E43-445A-AEEF-6BBDECEB2FF0}" type="presParOf" srcId="{E038EFFE-576B-4CA2-8D1E-3BD745363868}" destId="{0C913F04-13D8-42B1-85B0-BB8079B35AEC}" srcOrd="8" destOrd="0" presId="urn:microsoft.com/office/officeart/2005/8/layout/list1"/>
    <dgm:cxn modelId="{54B17532-5C60-4515-A482-799601B2A4DC}" type="presParOf" srcId="{0C913F04-13D8-42B1-85B0-BB8079B35AEC}" destId="{5219069F-0729-477D-80AC-39DD64D497CB}" srcOrd="0" destOrd="0" presId="urn:microsoft.com/office/officeart/2005/8/layout/list1"/>
    <dgm:cxn modelId="{C47619F5-9811-480C-A562-66B8C6E355A1}" type="presParOf" srcId="{0C913F04-13D8-42B1-85B0-BB8079B35AEC}" destId="{9A6AA7CD-F85A-43F7-9987-F013023D94E2}" srcOrd="1" destOrd="0" presId="urn:microsoft.com/office/officeart/2005/8/layout/list1"/>
    <dgm:cxn modelId="{6314D45A-1ED6-4E2A-A5D2-E0E9292CDEDC}" type="presParOf" srcId="{E038EFFE-576B-4CA2-8D1E-3BD745363868}" destId="{C3E21E07-39E2-43DA-A2BC-9B3478BB31E7}" srcOrd="9" destOrd="0" presId="urn:microsoft.com/office/officeart/2005/8/layout/list1"/>
    <dgm:cxn modelId="{4CB1D92A-22C9-427F-8D99-C499AF4FB6BD}" type="presParOf" srcId="{E038EFFE-576B-4CA2-8D1E-3BD745363868}" destId="{9BD8BC31-63BE-43E7-8B81-45F3B89D263E}" srcOrd="10" destOrd="0" presId="urn:microsoft.com/office/officeart/2005/8/layout/list1"/>
    <dgm:cxn modelId="{12E9148B-BA0A-42D4-B7EB-397EBCC19B2E}" type="presParOf" srcId="{E038EFFE-576B-4CA2-8D1E-3BD745363868}" destId="{03538254-1842-48F7-9F12-6B48A77CF20B}" srcOrd="11" destOrd="0" presId="urn:microsoft.com/office/officeart/2005/8/layout/list1"/>
    <dgm:cxn modelId="{49F78448-6A14-4805-AECF-9E716A1EEE2E}" type="presParOf" srcId="{E038EFFE-576B-4CA2-8D1E-3BD745363868}" destId="{DC050F12-9C30-45F6-B7BC-5D9B0AAD27A7}" srcOrd="12" destOrd="0" presId="urn:microsoft.com/office/officeart/2005/8/layout/list1"/>
    <dgm:cxn modelId="{90932C21-6423-436F-AF62-D179C91E1140}" type="presParOf" srcId="{DC050F12-9C30-45F6-B7BC-5D9B0AAD27A7}" destId="{FEBD27AC-0373-4F33-8106-E60E1C5772A9}" srcOrd="0" destOrd="0" presId="urn:microsoft.com/office/officeart/2005/8/layout/list1"/>
    <dgm:cxn modelId="{587CA5AB-52A0-4F9C-AD99-2C8ADF2532D8}" type="presParOf" srcId="{DC050F12-9C30-45F6-B7BC-5D9B0AAD27A7}" destId="{F43FE10C-1E30-4622-AE46-5856F2927000}" srcOrd="1" destOrd="0" presId="urn:microsoft.com/office/officeart/2005/8/layout/list1"/>
    <dgm:cxn modelId="{42D601D2-DD90-49B4-8417-E6AEE5DDA2AE}" type="presParOf" srcId="{E038EFFE-576B-4CA2-8D1E-3BD745363868}" destId="{D164AC39-6C3D-4282-8AB7-87DCD48AE5D9}" srcOrd="13" destOrd="0" presId="urn:microsoft.com/office/officeart/2005/8/layout/list1"/>
    <dgm:cxn modelId="{4F515567-D16F-4137-BBBC-CCFD9A570298}" type="presParOf" srcId="{E038EFFE-576B-4CA2-8D1E-3BD745363868}" destId="{77C04362-52C2-407F-878E-DCE41959A3FD}" srcOrd="14" destOrd="0" presId="urn:microsoft.com/office/officeart/2005/8/layout/list1"/>
    <dgm:cxn modelId="{44270C9B-435A-4E80-A3F3-4D074D09AD9A}" type="presParOf" srcId="{E038EFFE-576B-4CA2-8D1E-3BD745363868}" destId="{62914F76-1403-46CE-980C-BBC9DDBDD8FA}" srcOrd="15" destOrd="0" presId="urn:microsoft.com/office/officeart/2005/8/layout/list1"/>
    <dgm:cxn modelId="{C3829C41-4093-4858-8D41-ABBCD357F678}" type="presParOf" srcId="{E038EFFE-576B-4CA2-8D1E-3BD745363868}" destId="{372D4944-6184-4E2F-9B3D-53DF50A97169}" srcOrd="16" destOrd="0" presId="urn:microsoft.com/office/officeart/2005/8/layout/list1"/>
    <dgm:cxn modelId="{BD8C64B7-DA71-462B-A727-4F5A9EE9CCFE}" type="presParOf" srcId="{372D4944-6184-4E2F-9B3D-53DF50A97169}" destId="{E75DDF1F-699C-4FDC-89C4-D7A402928272}" srcOrd="0" destOrd="0" presId="urn:microsoft.com/office/officeart/2005/8/layout/list1"/>
    <dgm:cxn modelId="{4CD35333-89F3-4663-9FCA-82756DF9E47E}" type="presParOf" srcId="{372D4944-6184-4E2F-9B3D-53DF50A97169}" destId="{2666656A-F00B-417B-8935-D938233B478C}" srcOrd="1" destOrd="0" presId="urn:microsoft.com/office/officeart/2005/8/layout/list1"/>
    <dgm:cxn modelId="{8C2DA1F3-80B3-4338-B872-B3ADBEFB0D8D}" type="presParOf" srcId="{E038EFFE-576B-4CA2-8D1E-3BD745363868}" destId="{7ACCA94E-3BAB-487B-ADFE-61D4388149B6}" srcOrd="17" destOrd="0" presId="urn:microsoft.com/office/officeart/2005/8/layout/list1"/>
    <dgm:cxn modelId="{52603A19-92AE-4E37-B826-A09EF78028FE}" type="presParOf" srcId="{E038EFFE-576B-4CA2-8D1E-3BD745363868}" destId="{91B8392B-5C6E-4847-A404-B5808E6B2CD4}"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F170F5-E08A-484D-845F-E99C04F0B315}"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lang="en-US"/>
        </a:p>
      </dgm:t>
    </dgm:pt>
    <dgm:pt modelId="{F7A92A51-F6C3-4A71-9D42-ED3C02228350}">
      <dgm:prSet phldrT="[Text]" custT="1"/>
      <dgm:spPr/>
      <dgm:t>
        <a:bodyPr/>
        <a:lstStyle/>
        <a:p>
          <a:pPr rtl="0"/>
          <a:r>
            <a:rPr lang="ja-JP" altLang="en-US" sz="1400"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Neue Light"/>
            </a:rPr>
            <a:t>レシート</a:t>
          </a:r>
          <a:endParaRPr lang="en-US" sz="1400" b="0" dirty="0">
            <a:solidFill>
              <a:schemeClr val="tx1"/>
            </a:solidFill>
            <a:latin typeface="Cambria" panose="02040503050406030204" pitchFamily="18" charset="0"/>
            <a:ea typeface="Cambria" panose="02040503050406030204" pitchFamily="18" charset="0"/>
            <a:cs typeface="Helvetica" panose="020B0604020202020204" pitchFamily="34" charset="0"/>
          </a:endParaRPr>
        </a:p>
      </dgm:t>
    </dgm:pt>
    <dgm:pt modelId="{3E6EC871-F75D-4E56-B733-89C707719DF2}" type="parTrans" cxnId="{56204148-E9AB-4D02-A1E8-8F94910B8D7C}">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D37C8983-13C3-4FCE-B586-D502E9EBA683}" type="sibTrans" cxnId="{56204148-E9AB-4D02-A1E8-8F94910B8D7C}">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CAA791F0-5C40-4967-A6FC-6C122F174CDA}">
      <dgm:prSet phldrT="[Text]" custT="1"/>
      <dgm:spPr/>
      <dgm:t>
        <a:bodyPr/>
        <a:lstStyle/>
        <a:p>
          <a:pPr rtl="0"/>
          <a:r>
            <a:rPr lang="ja-JP" altLang="en-US" sz="1400"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Neue Light"/>
            </a:rPr>
            <a:t>使用目的および金額を含む依頼伝票</a:t>
          </a:r>
          <a:endParaRPr lang="en-US" sz="1400" b="0" dirty="0">
            <a:solidFill>
              <a:schemeClr val="tx1"/>
            </a:solidFill>
            <a:latin typeface="Cambria" panose="02040503050406030204" pitchFamily="18" charset="0"/>
            <a:ea typeface="Cambria" panose="02040503050406030204" pitchFamily="18" charset="0"/>
            <a:cs typeface="Helvetica" panose="020B0604020202020204" pitchFamily="34" charset="0"/>
          </a:endParaRPr>
        </a:p>
      </dgm:t>
    </dgm:pt>
    <dgm:pt modelId="{ECD037A9-E22C-4CA5-8929-30B6CBEFAD3B}" type="parTrans" cxnId="{C67094FA-61BD-4C84-8574-F5CCFACE2595}">
      <dgm:prSet/>
      <dgm:spPr/>
      <dgm:t>
        <a:bodyPr/>
        <a:lstStyle/>
        <a:p>
          <a:endParaRPr lang="en-US"/>
        </a:p>
      </dgm:t>
    </dgm:pt>
    <dgm:pt modelId="{0162DE3B-D570-4497-8CB5-5BE992CFB326}" type="sibTrans" cxnId="{C67094FA-61BD-4C84-8574-F5CCFACE2595}">
      <dgm:prSet/>
      <dgm:spPr/>
      <dgm:t>
        <a:bodyPr/>
        <a:lstStyle/>
        <a:p>
          <a:endParaRPr lang="en-US"/>
        </a:p>
      </dgm:t>
    </dgm:pt>
    <dgm:pt modelId="{80F0B496-0ADE-4C13-921F-ECC941009888}">
      <dgm:prSet phldrT="[Text]" custT="1"/>
      <dgm:spPr/>
      <dgm:t>
        <a:bodyPr/>
        <a:lstStyle/>
        <a:p>
          <a:pPr rtl="0"/>
          <a:r>
            <a:rPr lang="ja-JP" altLang="en-US" sz="1400"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Neue Light"/>
            </a:rPr>
            <a:t>承認者の署名および出金日</a:t>
          </a:r>
          <a:endParaRPr lang="en-US" sz="1400" b="0" dirty="0">
            <a:solidFill>
              <a:schemeClr val="tx1"/>
            </a:solidFill>
            <a:latin typeface="Cambria" panose="02040503050406030204" pitchFamily="18" charset="0"/>
            <a:ea typeface="Cambria" panose="02040503050406030204" pitchFamily="18" charset="0"/>
            <a:cs typeface="Helvetica" panose="020B0604020202020204" pitchFamily="34" charset="0"/>
          </a:endParaRPr>
        </a:p>
      </dgm:t>
    </dgm:pt>
    <dgm:pt modelId="{A1222F84-164B-48D1-9B6E-3F08018B758F}" type="parTrans" cxnId="{7E6D1CE8-F355-403B-99AB-26BE2E3B6963}">
      <dgm:prSet/>
      <dgm:spPr/>
      <dgm:t>
        <a:bodyPr/>
        <a:lstStyle/>
        <a:p>
          <a:endParaRPr lang="en-US"/>
        </a:p>
      </dgm:t>
    </dgm:pt>
    <dgm:pt modelId="{E3AC64C9-4732-4E73-9D67-15938A129625}" type="sibTrans" cxnId="{7E6D1CE8-F355-403B-99AB-26BE2E3B6963}">
      <dgm:prSet/>
      <dgm:spPr/>
      <dgm:t>
        <a:bodyPr/>
        <a:lstStyle/>
        <a:p>
          <a:endParaRPr lang="en-US"/>
        </a:p>
      </dgm:t>
    </dgm:pt>
    <dgm:pt modelId="{F0987542-6049-44E4-B7A5-12F97F18C521}">
      <dgm:prSet phldrT="[Text]" custT="1"/>
      <dgm:spPr/>
      <dgm:t>
        <a:bodyPr/>
        <a:lstStyle/>
        <a:p>
          <a:pPr rtl="0"/>
          <a:r>
            <a:rPr lang="ja-JP" altLang="en-US" sz="1400"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Neue Light"/>
            </a:rPr>
            <a:t>照合（例　出金額対使用額）および未使用の資金が返却されたことを示す証拠</a:t>
          </a:r>
          <a:endParaRPr lang="en-US" sz="1400" b="0" dirty="0">
            <a:solidFill>
              <a:schemeClr val="tx1"/>
            </a:solidFill>
            <a:latin typeface="Cambria" panose="02040503050406030204" pitchFamily="18" charset="0"/>
            <a:ea typeface="Cambria" panose="02040503050406030204" pitchFamily="18" charset="0"/>
            <a:cs typeface="Helvetica" panose="020B0604020202020204" pitchFamily="34" charset="0"/>
          </a:endParaRPr>
        </a:p>
      </dgm:t>
    </dgm:pt>
    <dgm:pt modelId="{4D709E12-098A-4515-AA68-CDCCBF5A11C3}" type="parTrans" cxnId="{FA2B6AB7-E9C3-441A-AB45-39375863C3AA}">
      <dgm:prSet/>
      <dgm:spPr/>
      <dgm:t>
        <a:bodyPr/>
        <a:lstStyle/>
        <a:p>
          <a:endParaRPr lang="en-US"/>
        </a:p>
      </dgm:t>
    </dgm:pt>
    <dgm:pt modelId="{886FCEE0-BF7F-470D-B6F9-E8D9CB3FA985}" type="sibTrans" cxnId="{FA2B6AB7-E9C3-441A-AB45-39375863C3AA}">
      <dgm:prSet/>
      <dgm:spPr/>
      <dgm:t>
        <a:bodyPr/>
        <a:lstStyle/>
        <a:p>
          <a:endParaRPr lang="en-US"/>
        </a:p>
      </dgm:t>
    </dgm:pt>
    <dgm:pt modelId="{E038EFFE-576B-4CA2-8D1E-3BD745363868}" type="pres">
      <dgm:prSet presAssocID="{10F170F5-E08A-484D-845F-E99C04F0B315}" presName="linear" presStyleCnt="0">
        <dgm:presLayoutVars>
          <dgm:dir/>
          <dgm:animLvl val="lvl"/>
          <dgm:resizeHandles val="exact"/>
        </dgm:presLayoutVars>
      </dgm:prSet>
      <dgm:spPr/>
    </dgm:pt>
    <dgm:pt modelId="{4A7A4021-025F-476A-93CC-7956AB42353D}" type="pres">
      <dgm:prSet presAssocID="{F7A92A51-F6C3-4A71-9D42-ED3C02228350}" presName="parentLin" presStyleCnt="0"/>
      <dgm:spPr/>
    </dgm:pt>
    <dgm:pt modelId="{16265BE3-9505-43A7-880C-EDBA01DC16C0}" type="pres">
      <dgm:prSet presAssocID="{F7A92A51-F6C3-4A71-9D42-ED3C02228350}" presName="parentLeftMargin" presStyleLbl="node1" presStyleIdx="0" presStyleCnt="4"/>
      <dgm:spPr/>
    </dgm:pt>
    <dgm:pt modelId="{CD3869D7-6E51-4593-9E64-CA9D8C831027}" type="pres">
      <dgm:prSet presAssocID="{F7A92A51-F6C3-4A71-9D42-ED3C02228350}" presName="parentText" presStyleLbl="node1" presStyleIdx="0" presStyleCnt="4">
        <dgm:presLayoutVars>
          <dgm:chMax val="0"/>
          <dgm:bulletEnabled val="1"/>
        </dgm:presLayoutVars>
      </dgm:prSet>
      <dgm:spPr/>
    </dgm:pt>
    <dgm:pt modelId="{BEF5E5CB-95D6-4B8B-8FEE-2FFC22ADC270}" type="pres">
      <dgm:prSet presAssocID="{F7A92A51-F6C3-4A71-9D42-ED3C02228350}" presName="negativeSpace" presStyleCnt="0"/>
      <dgm:spPr/>
    </dgm:pt>
    <dgm:pt modelId="{7802FC9F-DA3B-4D26-B1E2-EE69D154C54B}" type="pres">
      <dgm:prSet presAssocID="{F7A92A51-F6C3-4A71-9D42-ED3C02228350}" presName="childText" presStyleLbl="conFgAcc1" presStyleIdx="0" presStyleCnt="4">
        <dgm:presLayoutVars>
          <dgm:bulletEnabled val="1"/>
        </dgm:presLayoutVars>
      </dgm:prSet>
      <dgm:spPr/>
    </dgm:pt>
    <dgm:pt modelId="{1D577F52-943E-42B5-98A4-AA58730F3B6B}" type="pres">
      <dgm:prSet presAssocID="{D37C8983-13C3-4FCE-B586-D502E9EBA683}" presName="spaceBetweenRectangles" presStyleCnt="0"/>
      <dgm:spPr/>
    </dgm:pt>
    <dgm:pt modelId="{414EAF1F-0083-4E0F-9DCB-5FD3F186BB3C}" type="pres">
      <dgm:prSet presAssocID="{CAA791F0-5C40-4967-A6FC-6C122F174CDA}" presName="parentLin" presStyleCnt="0"/>
      <dgm:spPr/>
    </dgm:pt>
    <dgm:pt modelId="{71F10728-38BC-4680-8FF4-D701D1D6A409}" type="pres">
      <dgm:prSet presAssocID="{CAA791F0-5C40-4967-A6FC-6C122F174CDA}" presName="parentLeftMargin" presStyleLbl="node1" presStyleIdx="0" presStyleCnt="4"/>
      <dgm:spPr/>
    </dgm:pt>
    <dgm:pt modelId="{87251E59-AB35-49A0-9F76-4A0F298F518F}" type="pres">
      <dgm:prSet presAssocID="{CAA791F0-5C40-4967-A6FC-6C122F174CDA}" presName="parentText" presStyleLbl="node1" presStyleIdx="1" presStyleCnt="4">
        <dgm:presLayoutVars>
          <dgm:chMax val="0"/>
          <dgm:bulletEnabled val="1"/>
        </dgm:presLayoutVars>
      </dgm:prSet>
      <dgm:spPr/>
    </dgm:pt>
    <dgm:pt modelId="{54E9F338-31B7-4035-AE5F-3295B070458E}" type="pres">
      <dgm:prSet presAssocID="{CAA791F0-5C40-4967-A6FC-6C122F174CDA}" presName="negativeSpace" presStyleCnt="0"/>
      <dgm:spPr/>
    </dgm:pt>
    <dgm:pt modelId="{A5ADC5F7-109B-483F-A864-189282C1DACC}" type="pres">
      <dgm:prSet presAssocID="{CAA791F0-5C40-4967-A6FC-6C122F174CDA}" presName="childText" presStyleLbl="conFgAcc1" presStyleIdx="1" presStyleCnt="4">
        <dgm:presLayoutVars>
          <dgm:bulletEnabled val="1"/>
        </dgm:presLayoutVars>
      </dgm:prSet>
      <dgm:spPr/>
    </dgm:pt>
    <dgm:pt modelId="{0512D08A-05B9-48EA-BA38-31843E5AC963}" type="pres">
      <dgm:prSet presAssocID="{0162DE3B-D570-4497-8CB5-5BE992CFB326}" presName="spaceBetweenRectangles" presStyleCnt="0"/>
      <dgm:spPr/>
    </dgm:pt>
    <dgm:pt modelId="{A2FF7370-3888-42D2-B3A3-47E6A66A4CCC}" type="pres">
      <dgm:prSet presAssocID="{80F0B496-0ADE-4C13-921F-ECC941009888}" presName="parentLin" presStyleCnt="0"/>
      <dgm:spPr/>
    </dgm:pt>
    <dgm:pt modelId="{435FE92C-E2E7-4336-BC1B-2E5B19A9AA37}" type="pres">
      <dgm:prSet presAssocID="{80F0B496-0ADE-4C13-921F-ECC941009888}" presName="parentLeftMargin" presStyleLbl="node1" presStyleIdx="1" presStyleCnt="4"/>
      <dgm:spPr/>
    </dgm:pt>
    <dgm:pt modelId="{F6B4960C-269A-4DA0-BFA1-C46DA117F135}" type="pres">
      <dgm:prSet presAssocID="{80F0B496-0ADE-4C13-921F-ECC941009888}" presName="parentText" presStyleLbl="node1" presStyleIdx="2" presStyleCnt="4">
        <dgm:presLayoutVars>
          <dgm:chMax val="0"/>
          <dgm:bulletEnabled val="1"/>
        </dgm:presLayoutVars>
      </dgm:prSet>
      <dgm:spPr/>
    </dgm:pt>
    <dgm:pt modelId="{01B0CD51-5977-4126-AE3D-01338D9DB498}" type="pres">
      <dgm:prSet presAssocID="{80F0B496-0ADE-4C13-921F-ECC941009888}" presName="negativeSpace" presStyleCnt="0"/>
      <dgm:spPr/>
    </dgm:pt>
    <dgm:pt modelId="{964B1CAA-740C-4B1D-8079-14780519B15C}" type="pres">
      <dgm:prSet presAssocID="{80F0B496-0ADE-4C13-921F-ECC941009888}" presName="childText" presStyleLbl="conFgAcc1" presStyleIdx="2" presStyleCnt="4">
        <dgm:presLayoutVars>
          <dgm:bulletEnabled val="1"/>
        </dgm:presLayoutVars>
      </dgm:prSet>
      <dgm:spPr/>
    </dgm:pt>
    <dgm:pt modelId="{F34ED29D-7EA1-4703-97F6-CE9B4460FA50}" type="pres">
      <dgm:prSet presAssocID="{E3AC64C9-4732-4E73-9D67-15938A129625}" presName="spaceBetweenRectangles" presStyleCnt="0"/>
      <dgm:spPr/>
    </dgm:pt>
    <dgm:pt modelId="{2DD8A48C-3176-4478-AE84-0B659B52D034}" type="pres">
      <dgm:prSet presAssocID="{F0987542-6049-44E4-B7A5-12F97F18C521}" presName="parentLin" presStyleCnt="0"/>
      <dgm:spPr/>
    </dgm:pt>
    <dgm:pt modelId="{1E5B0216-D59D-4B96-9404-7DE5D4560EBC}" type="pres">
      <dgm:prSet presAssocID="{F0987542-6049-44E4-B7A5-12F97F18C521}" presName="parentLeftMargin" presStyleLbl="node1" presStyleIdx="2" presStyleCnt="4"/>
      <dgm:spPr/>
    </dgm:pt>
    <dgm:pt modelId="{084A36D4-7C52-45C1-A7A0-881EB368F1CA}" type="pres">
      <dgm:prSet presAssocID="{F0987542-6049-44E4-B7A5-12F97F18C521}" presName="parentText" presStyleLbl="node1" presStyleIdx="3" presStyleCnt="4">
        <dgm:presLayoutVars>
          <dgm:chMax val="0"/>
          <dgm:bulletEnabled val="1"/>
        </dgm:presLayoutVars>
      </dgm:prSet>
      <dgm:spPr/>
    </dgm:pt>
    <dgm:pt modelId="{1C2DBF63-C7C6-4DCA-901C-CDE61B460095}" type="pres">
      <dgm:prSet presAssocID="{F0987542-6049-44E4-B7A5-12F97F18C521}" presName="negativeSpace" presStyleCnt="0"/>
      <dgm:spPr/>
    </dgm:pt>
    <dgm:pt modelId="{D3C3F21D-4E79-4A3B-B602-2608723015CF}" type="pres">
      <dgm:prSet presAssocID="{F0987542-6049-44E4-B7A5-12F97F18C521}" presName="childText" presStyleLbl="conFgAcc1" presStyleIdx="3" presStyleCnt="4">
        <dgm:presLayoutVars>
          <dgm:bulletEnabled val="1"/>
        </dgm:presLayoutVars>
      </dgm:prSet>
      <dgm:spPr/>
    </dgm:pt>
  </dgm:ptLst>
  <dgm:cxnLst>
    <dgm:cxn modelId="{F7611813-98F3-4F75-879D-14748DB80C76}" type="presOf" srcId="{F7A92A51-F6C3-4A71-9D42-ED3C02228350}" destId="{16265BE3-9505-43A7-880C-EDBA01DC16C0}" srcOrd="0" destOrd="0" presId="urn:microsoft.com/office/officeart/2005/8/layout/list1"/>
    <dgm:cxn modelId="{D4FAE31C-7C73-4027-B23C-728ECC42D4D5}" type="presOf" srcId="{80F0B496-0ADE-4C13-921F-ECC941009888}" destId="{F6B4960C-269A-4DA0-BFA1-C46DA117F135}" srcOrd="1" destOrd="0" presId="urn:microsoft.com/office/officeart/2005/8/layout/list1"/>
    <dgm:cxn modelId="{92203A5E-122A-43E5-B044-F2E2AF290972}" type="presOf" srcId="{80F0B496-0ADE-4C13-921F-ECC941009888}" destId="{435FE92C-E2E7-4336-BC1B-2E5B19A9AA37}" srcOrd="0" destOrd="0" presId="urn:microsoft.com/office/officeart/2005/8/layout/list1"/>
    <dgm:cxn modelId="{56204148-E9AB-4D02-A1E8-8F94910B8D7C}" srcId="{10F170F5-E08A-484D-845F-E99C04F0B315}" destId="{F7A92A51-F6C3-4A71-9D42-ED3C02228350}" srcOrd="0" destOrd="0" parTransId="{3E6EC871-F75D-4E56-B733-89C707719DF2}" sibTransId="{D37C8983-13C3-4FCE-B586-D502E9EBA683}"/>
    <dgm:cxn modelId="{F394CB74-BE30-4A48-9BE8-9B39FA279159}" type="presOf" srcId="{F0987542-6049-44E4-B7A5-12F97F18C521}" destId="{084A36D4-7C52-45C1-A7A0-881EB368F1CA}" srcOrd="1" destOrd="0" presId="urn:microsoft.com/office/officeart/2005/8/layout/list1"/>
    <dgm:cxn modelId="{07066379-1963-4E4C-A0BB-DFA26ADF4280}" type="presOf" srcId="{F0987542-6049-44E4-B7A5-12F97F18C521}" destId="{1E5B0216-D59D-4B96-9404-7DE5D4560EBC}" srcOrd="0" destOrd="0" presId="urn:microsoft.com/office/officeart/2005/8/layout/list1"/>
    <dgm:cxn modelId="{3314C98F-82D9-4BDB-92B3-E9E697419794}" type="presOf" srcId="{CAA791F0-5C40-4967-A6FC-6C122F174CDA}" destId="{87251E59-AB35-49A0-9F76-4A0F298F518F}" srcOrd="1" destOrd="0" presId="urn:microsoft.com/office/officeart/2005/8/layout/list1"/>
    <dgm:cxn modelId="{FA2B6AB7-E9C3-441A-AB45-39375863C3AA}" srcId="{10F170F5-E08A-484D-845F-E99C04F0B315}" destId="{F0987542-6049-44E4-B7A5-12F97F18C521}" srcOrd="3" destOrd="0" parTransId="{4D709E12-098A-4515-AA68-CDCCBF5A11C3}" sibTransId="{886FCEE0-BF7F-470D-B6F9-E8D9CB3FA985}"/>
    <dgm:cxn modelId="{88FD73BF-BC8E-472A-B7BA-395BEDDC6988}" type="presOf" srcId="{CAA791F0-5C40-4967-A6FC-6C122F174CDA}" destId="{71F10728-38BC-4680-8FF4-D701D1D6A409}" srcOrd="0" destOrd="0" presId="urn:microsoft.com/office/officeart/2005/8/layout/list1"/>
    <dgm:cxn modelId="{C96AF9C3-2EDA-4FAA-99CC-4BF8FF546B55}" type="presOf" srcId="{F7A92A51-F6C3-4A71-9D42-ED3C02228350}" destId="{CD3869D7-6E51-4593-9E64-CA9D8C831027}" srcOrd="1" destOrd="0" presId="urn:microsoft.com/office/officeart/2005/8/layout/list1"/>
    <dgm:cxn modelId="{0CC183DC-C9CB-4057-8B2D-9069F570874C}" type="presOf" srcId="{10F170F5-E08A-484D-845F-E99C04F0B315}" destId="{E038EFFE-576B-4CA2-8D1E-3BD745363868}" srcOrd="0" destOrd="0" presId="urn:microsoft.com/office/officeart/2005/8/layout/list1"/>
    <dgm:cxn modelId="{7E6D1CE8-F355-403B-99AB-26BE2E3B6963}" srcId="{10F170F5-E08A-484D-845F-E99C04F0B315}" destId="{80F0B496-0ADE-4C13-921F-ECC941009888}" srcOrd="2" destOrd="0" parTransId="{A1222F84-164B-48D1-9B6E-3F08018B758F}" sibTransId="{E3AC64C9-4732-4E73-9D67-15938A129625}"/>
    <dgm:cxn modelId="{C67094FA-61BD-4C84-8574-F5CCFACE2595}" srcId="{10F170F5-E08A-484D-845F-E99C04F0B315}" destId="{CAA791F0-5C40-4967-A6FC-6C122F174CDA}" srcOrd="1" destOrd="0" parTransId="{ECD037A9-E22C-4CA5-8929-30B6CBEFAD3B}" sibTransId="{0162DE3B-D570-4497-8CB5-5BE992CFB326}"/>
    <dgm:cxn modelId="{E57A3E42-74D7-400E-8035-91675D42D430}" type="presParOf" srcId="{E038EFFE-576B-4CA2-8D1E-3BD745363868}" destId="{4A7A4021-025F-476A-93CC-7956AB42353D}" srcOrd="0" destOrd="0" presId="urn:microsoft.com/office/officeart/2005/8/layout/list1"/>
    <dgm:cxn modelId="{F3585F6A-5264-4431-84CA-FB271D909536}" type="presParOf" srcId="{4A7A4021-025F-476A-93CC-7956AB42353D}" destId="{16265BE3-9505-43A7-880C-EDBA01DC16C0}" srcOrd="0" destOrd="0" presId="urn:microsoft.com/office/officeart/2005/8/layout/list1"/>
    <dgm:cxn modelId="{4DE795FF-85B7-450F-B637-EF426FDB6AA1}" type="presParOf" srcId="{4A7A4021-025F-476A-93CC-7956AB42353D}" destId="{CD3869D7-6E51-4593-9E64-CA9D8C831027}" srcOrd="1" destOrd="0" presId="urn:microsoft.com/office/officeart/2005/8/layout/list1"/>
    <dgm:cxn modelId="{200B98A8-2A65-443C-BB45-89CB646367D4}" type="presParOf" srcId="{E038EFFE-576B-4CA2-8D1E-3BD745363868}" destId="{BEF5E5CB-95D6-4B8B-8FEE-2FFC22ADC270}" srcOrd="1" destOrd="0" presId="urn:microsoft.com/office/officeart/2005/8/layout/list1"/>
    <dgm:cxn modelId="{04C0D473-10F6-4FCB-A08D-036F39AAF98A}" type="presParOf" srcId="{E038EFFE-576B-4CA2-8D1E-3BD745363868}" destId="{7802FC9F-DA3B-4D26-B1E2-EE69D154C54B}" srcOrd="2" destOrd="0" presId="urn:microsoft.com/office/officeart/2005/8/layout/list1"/>
    <dgm:cxn modelId="{E59D73E5-FDF9-4AE9-BA06-D5CFEFC287CB}" type="presParOf" srcId="{E038EFFE-576B-4CA2-8D1E-3BD745363868}" destId="{1D577F52-943E-42B5-98A4-AA58730F3B6B}" srcOrd="3" destOrd="0" presId="urn:microsoft.com/office/officeart/2005/8/layout/list1"/>
    <dgm:cxn modelId="{6626038A-1367-4E1A-A5FA-9F46B35AD5F4}" type="presParOf" srcId="{E038EFFE-576B-4CA2-8D1E-3BD745363868}" destId="{414EAF1F-0083-4E0F-9DCB-5FD3F186BB3C}" srcOrd="4" destOrd="0" presId="urn:microsoft.com/office/officeart/2005/8/layout/list1"/>
    <dgm:cxn modelId="{62441990-7386-43C5-A7A2-FDAA35CA2F3F}" type="presParOf" srcId="{414EAF1F-0083-4E0F-9DCB-5FD3F186BB3C}" destId="{71F10728-38BC-4680-8FF4-D701D1D6A409}" srcOrd="0" destOrd="0" presId="urn:microsoft.com/office/officeart/2005/8/layout/list1"/>
    <dgm:cxn modelId="{D99A518D-26B6-48EB-ACB3-E6D4B223ABDA}" type="presParOf" srcId="{414EAF1F-0083-4E0F-9DCB-5FD3F186BB3C}" destId="{87251E59-AB35-49A0-9F76-4A0F298F518F}" srcOrd="1" destOrd="0" presId="urn:microsoft.com/office/officeart/2005/8/layout/list1"/>
    <dgm:cxn modelId="{6E0AA734-BBE3-484D-9611-48E1B6FAAD57}" type="presParOf" srcId="{E038EFFE-576B-4CA2-8D1E-3BD745363868}" destId="{54E9F338-31B7-4035-AE5F-3295B070458E}" srcOrd="5" destOrd="0" presId="urn:microsoft.com/office/officeart/2005/8/layout/list1"/>
    <dgm:cxn modelId="{86588FBE-4F4C-4B7E-AB63-9CB65A41A820}" type="presParOf" srcId="{E038EFFE-576B-4CA2-8D1E-3BD745363868}" destId="{A5ADC5F7-109B-483F-A864-189282C1DACC}" srcOrd="6" destOrd="0" presId="urn:microsoft.com/office/officeart/2005/8/layout/list1"/>
    <dgm:cxn modelId="{A4085341-9659-4B74-890F-C7FDE0DFF7AA}" type="presParOf" srcId="{E038EFFE-576B-4CA2-8D1E-3BD745363868}" destId="{0512D08A-05B9-48EA-BA38-31843E5AC963}" srcOrd="7" destOrd="0" presId="urn:microsoft.com/office/officeart/2005/8/layout/list1"/>
    <dgm:cxn modelId="{1F3A9326-7561-4F3D-8F05-8A8CA10B87DD}" type="presParOf" srcId="{E038EFFE-576B-4CA2-8D1E-3BD745363868}" destId="{A2FF7370-3888-42D2-B3A3-47E6A66A4CCC}" srcOrd="8" destOrd="0" presId="urn:microsoft.com/office/officeart/2005/8/layout/list1"/>
    <dgm:cxn modelId="{9BE2E19B-1BC5-4642-82A5-D641A2944A68}" type="presParOf" srcId="{A2FF7370-3888-42D2-B3A3-47E6A66A4CCC}" destId="{435FE92C-E2E7-4336-BC1B-2E5B19A9AA37}" srcOrd="0" destOrd="0" presId="urn:microsoft.com/office/officeart/2005/8/layout/list1"/>
    <dgm:cxn modelId="{9ADA1CBF-E7C7-4982-AA3C-FCB7689D8E90}" type="presParOf" srcId="{A2FF7370-3888-42D2-B3A3-47E6A66A4CCC}" destId="{F6B4960C-269A-4DA0-BFA1-C46DA117F135}" srcOrd="1" destOrd="0" presId="urn:microsoft.com/office/officeart/2005/8/layout/list1"/>
    <dgm:cxn modelId="{68A030EB-A3B9-4787-934E-030EA2C6596B}" type="presParOf" srcId="{E038EFFE-576B-4CA2-8D1E-3BD745363868}" destId="{01B0CD51-5977-4126-AE3D-01338D9DB498}" srcOrd="9" destOrd="0" presId="urn:microsoft.com/office/officeart/2005/8/layout/list1"/>
    <dgm:cxn modelId="{6C109116-34B5-48A6-A1CF-6935301ACDFE}" type="presParOf" srcId="{E038EFFE-576B-4CA2-8D1E-3BD745363868}" destId="{964B1CAA-740C-4B1D-8079-14780519B15C}" srcOrd="10" destOrd="0" presId="urn:microsoft.com/office/officeart/2005/8/layout/list1"/>
    <dgm:cxn modelId="{702E4417-7953-41F9-8545-4B0863DAD03A}" type="presParOf" srcId="{E038EFFE-576B-4CA2-8D1E-3BD745363868}" destId="{F34ED29D-7EA1-4703-97F6-CE9B4460FA50}" srcOrd="11" destOrd="0" presId="urn:microsoft.com/office/officeart/2005/8/layout/list1"/>
    <dgm:cxn modelId="{AABC3A20-B99D-4392-9A77-D4C58B92F18E}" type="presParOf" srcId="{E038EFFE-576B-4CA2-8D1E-3BD745363868}" destId="{2DD8A48C-3176-4478-AE84-0B659B52D034}" srcOrd="12" destOrd="0" presId="urn:microsoft.com/office/officeart/2005/8/layout/list1"/>
    <dgm:cxn modelId="{4958E883-CB1F-452B-83D9-8F4127A175F0}" type="presParOf" srcId="{2DD8A48C-3176-4478-AE84-0B659B52D034}" destId="{1E5B0216-D59D-4B96-9404-7DE5D4560EBC}" srcOrd="0" destOrd="0" presId="urn:microsoft.com/office/officeart/2005/8/layout/list1"/>
    <dgm:cxn modelId="{6CEAF98D-F0AC-4046-B738-1F29F44429D1}" type="presParOf" srcId="{2DD8A48C-3176-4478-AE84-0B659B52D034}" destId="{084A36D4-7C52-45C1-A7A0-881EB368F1CA}" srcOrd="1" destOrd="0" presId="urn:microsoft.com/office/officeart/2005/8/layout/list1"/>
    <dgm:cxn modelId="{AC5AC291-A46F-40DB-B4E8-FCF4192A0BD8}" type="presParOf" srcId="{E038EFFE-576B-4CA2-8D1E-3BD745363868}" destId="{1C2DBF63-C7C6-4DCA-901C-CDE61B460095}" srcOrd="13" destOrd="0" presId="urn:microsoft.com/office/officeart/2005/8/layout/list1"/>
    <dgm:cxn modelId="{60EB41CE-87D2-45BB-9F74-162D9E7A1CE2}" type="presParOf" srcId="{E038EFFE-576B-4CA2-8D1E-3BD745363868}" destId="{D3C3F21D-4E79-4A3B-B602-2608723015CF}"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F170F5-E08A-484D-845F-E99C04F0B315}"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lang="en-US"/>
        </a:p>
      </dgm:t>
    </dgm:pt>
    <dgm:pt modelId="{F7A92A51-F6C3-4A71-9D42-ED3C02228350}">
      <dgm:prSet phldrT="[Text]" custT="1"/>
      <dgm:spPr/>
      <dgm:t>
        <a:bodyPr/>
        <a:lstStyle/>
        <a:p>
          <a:pPr rtl="0"/>
          <a:r>
            <a:rPr lang="ja-JP" altLang="en-US" sz="1400" dirty="0">
              <a:solidFill>
                <a:srgbClr val="323643"/>
              </a:solidFill>
              <a:latin typeface="Cambria" panose="02040503050406030204" pitchFamily="18" charset="0"/>
              <a:ea typeface="HGS明朝B" panose="02020800000000000000" pitchFamily="18" charset="-128"/>
              <a:cs typeface="Helvetica" panose="020B0604020202020204" pitchFamily="34" charset="0"/>
              <a:sym typeface="Helvetica Neue Light"/>
            </a:rPr>
            <a:t>申請書およびビジネスの正当性を含む、事前承認の文書化</a:t>
          </a:r>
          <a:endParaRPr lang="en-US" sz="1400" b="0" dirty="0">
            <a:solidFill>
              <a:schemeClr val="tx1"/>
            </a:solidFill>
            <a:latin typeface="Cambria" panose="02040503050406030204" pitchFamily="18" charset="0"/>
            <a:ea typeface="Cambria" panose="02040503050406030204" pitchFamily="18" charset="0"/>
            <a:cs typeface="Helvetica" panose="020B0604020202020204" pitchFamily="34" charset="0"/>
          </a:endParaRPr>
        </a:p>
      </dgm:t>
    </dgm:pt>
    <dgm:pt modelId="{3E6EC871-F75D-4E56-B733-89C707719DF2}" type="parTrans" cxnId="{56204148-E9AB-4D02-A1E8-8F94910B8D7C}">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D37C8983-13C3-4FCE-B586-D502E9EBA683}" type="sibTrans" cxnId="{56204148-E9AB-4D02-A1E8-8F94910B8D7C}">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CAA791F0-5C40-4967-A6FC-6C122F174CDA}">
      <dgm:prSet phldrT="[Text]" custT="1"/>
      <dgm:spPr/>
      <dgm:t>
        <a:bodyPr/>
        <a:lstStyle/>
        <a:p>
          <a:pPr rtl="0"/>
          <a:r>
            <a:rPr lang="ja-JP" altLang="en-US" sz="1400" dirty="0">
              <a:solidFill>
                <a:srgbClr val="323643"/>
              </a:solidFill>
              <a:latin typeface="Cambria" panose="02040503050406030204" pitchFamily="18" charset="0"/>
              <a:ea typeface="HGS明朝B" panose="02020800000000000000" pitchFamily="18" charset="-128"/>
              <a:cs typeface="Helvetica" panose="020B0604020202020204" pitchFamily="34" charset="0"/>
              <a:sym typeface="Helvetica Neue Light"/>
            </a:rPr>
            <a:t>資金がどのように使用されたかを示す証拠（例　議題、白書、研究）</a:t>
          </a:r>
          <a:endParaRPr lang="en-US" sz="1400" b="0" dirty="0">
            <a:solidFill>
              <a:schemeClr val="tx1"/>
            </a:solidFill>
            <a:latin typeface="Cambria" panose="02040503050406030204" pitchFamily="18" charset="0"/>
            <a:ea typeface="Cambria" panose="02040503050406030204" pitchFamily="18" charset="0"/>
            <a:cs typeface="Helvetica" panose="020B0604020202020204" pitchFamily="34" charset="0"/>
          </a:endParaRPr>
        </a:p>
      </dgm:t>
    </dgm:pt>
    <dgm:pt modelId="{ECD037A9-E22C-4CA5-8929-30B6CBEFAD3B}" type="parTrans" cxnId="{C67094FA-61BD-4C84-8574-F5CCFACE2595}">
      <dgm:prSet/>
      <dgm:spPr/>
      <dgm:t>
        <a:bodyPr/>
        <a:lstStyle/>
        <a:p>
          <a:endParaRPr lang="en-US"/>
        </a:p>
      </dgm:t>
    </dgm:pt>
    <dgm:pt modelId="{0162DE3B-D570-4497-8CB5-5BE992CFB326}" type="sibTrans" cxnId="{C67094FA-61BD-4C84-8574-F5CCFACE2595}">
      <dgm:prSet/>
      <dgm:spPr/>
      <dgm:t>
        <a:bodyPr/>
        <a:lstStyle/>
        <a:p>
          <a:endParaRPr lang="en-US"/>
        </a:p>
      </dgm:t>
    </dgm:pt>
    <dgm:pt modelId="{80F0B496-0ADE-4C13-921F-ECC941009888}">
      <dgm:prSet phldrT="[Text]" custT="1"/>
      <dgm:spPr/>
      <dgm:t>
        <a:bodyPr/>
        <a:lstStyle/>
        <a:p>
          <a:pPr rtl="0"/>
          <a:r>
            <a:rPr lang="ja-JP" altLang="en-US" sz="1400" dirty="0">
              <a:solidFill>
                <a:srgbClr val="323643"/>
              </a:solidFill>
              <a:latin typeface="Cambria" panose="02040503050406030204" pitchFamily="18" charset="0"/>
              <a:ea typeface="HGS明朝B" panose="02020800000000000000" pitchFamily="18" charset="-128"/>
              <a:cs typeface="Helvetica" panose="020B0604020202020204" pitchFamily="34" charset="0"/>
              <a:sym typeface="Helvetica Neue Light"/>
            </a:rPr>
            <a:t>交通費、宿泊費および食事代に関連する書類</a:t>
          </a:r>
          <a:endParaRPr lang="en-US" sz="1400" b="0" dirty="0">
            <a:solidFill>
              <a:schemeClr val="tx1"/>
            </a:solidFill>
            <a:latin typeface="Cambria" panose="02040503050406030204" pitchFamily="18" charset="0"/>
            <a:ea typeface="Cambria" panose="02040503050406030204" pitchFamily="18" charset="0"/>
            <a:cs typeface="Helvetica" panose="020B0604020202020204" pitchFamily="34" charset="0"/>
          </a:endParaRPr>
        </a:p>
      </dgm:t>
    </dgm:pt>
    <dgm:pt modelId="{A1222F84-164B-48D1-9B6E-3F08018B758F}" type="parTrans" cxnId="{7E6D1CE8-F355-403B-99AB-26BE2E3B6963}">
      <dgm:prSet/>
      <dgm:spPr/>
      <dgm:t>
        <a:bodyPr/>
        <a:lstStyle/>
        <a:p>
          <a:endParaRPr lang="en-US"/>
        </a:p>
      </dgm:t>
    </dgm:pt>
    <dgm:pt modelId="{E3AC64C9-4732-4E73-9D67-15938A129625}" type="sibTrans" cxnId="{7E6D1CE8-F355-403B-99AB-26BE2E3B6963}">
      <dgm:prSet/>
      <dgm:spPr/>
      <dgm:t>
        <a:bodyPr/>
        <a:lstStyle/>
        <a:p>
          <a:endParaRPr lang="en-US"/>
        </a:p>
      </dgm:t>
    </dgm:pt>
    <dgm:pt modelId="{F0987542-6049-44E4-B7A5-12F97F18C521}">
      <dgm:prSet phldrT="[Text]" custT="1"/>
      <dgm:spPr/>
      <dgm:t>
        <a:bodyPr/>
        <a:lstStyle/>
        <a:p>
          <a:pPr rtl="0"/>
          <a:r>
            <a:rPr lang="ja-JP" altLang="en-US" sz="1400" dirty="0">
              <a:solidFill>
                <a:srgbClr val="323643"/>
              </a:solidFill>
              <a:latin typeface="Cambria" panose="02040503050406030204" pitchFamily="18" charset="0"/>
              <a:ea typeface="HGS明朝B" panose="02020800000000000000" pitchFamily="18" charset="-128"/>
              <a:cs typeface="Helvetica" panose="020B0604020202020204" pitchFamily="34" charset="0"/>
              <a:sym typeface="Helvetica Neue Light"/>
            </a:rPr>
            <a:t>イベントや会議の場合、出席者一覧、ブースの写真など</a:t>
          </a:r>
          <a:endParaRPr lang="en-US" sz="1400" b="0" dirty="0">
            <a:solidFill>
              <a:schemeClr val="tx1"/>
            </a:solidFill>
            <a:latin typeface="Cambria" panose="02040503050406030204" pitchFamily="18" charset="0"/>
            <a:ea typeface="Cambria" panose="02040503050406030204" pitchFamily="18" charset="0"/>
            <a:cs typeface="Helvetica" panose="020B0604020202020204" pitchFamily="34" charset="0"/>
          </a:endParaRPr>
        </a:p>
      </dgm:t>
    </dgm:pt>
    <dgm:pt modelId="{4D709E12-098A-4515-AA68-CDCCBF5A11C3}" type="parTrans" cxnId="{FA2B6AB7-E9C3-441A-AB45-39375863C3AA}">
      <dgm:prSet/>
      <dgm:spPr/>
      <dgm:t>
        <a:bodyPr/>
        <a:lstStyle/>
        <a:p>
          <a:endParaRPr lang="en-US"/>
        </a:p>
      </dgm:t>
    </dgm:pt>
    <dgm:pt modelId="{886FCEE0-BF7F-470D-B6F9-E8D9CB3FA985}" type="sibTrans" cxnId="{FA2B6AB7-E9C3-441A-AB45-39375863C3AA}">
      <dgm:prSet/>
      <dgm:spPr/>
      <dgm:t>
        <a:bodyPr/>
        <a:lstStyle/>
        <a:p>
          <a:endParaRPr lang="en-US"/>
        </a:p>
      </dgm:t>
    </dgm:pt>
    <dgm:pt modelId="{E038EFFE-576B-4CA2-8D1E-3BD745363868}" type="pres">
      <dgm:prSet presAssocID="{10F170F5-E08A-484D-845F-E99C04F0B315}" presName="linear" presStyleCnt="0">
        <dgm:presLayoutVars>
          <dgm:dir/>
          <dgm:animLvl val="lvl"/>
          <dgm:resizeHandles val="exact"/>
        </dgm:presLayoutVars>
      </dgm:prSet>
      <dgm:spPr/>
    </dgm:pt>
    <dgm:pt modelId="{4A7A4021-025F-476A-93CC-7956AB42353D}" type="pres">
      <dgm:prSet presAssocID="{F7A92A51-F6C3-4A71-9D42-ED3C02228350}" presName="parentLin" presStyleCnt="0"/>
      <dgm:spPr/>
    </dgm:pt>
    <dgm:pt modelId="{16265BE3-9505-43A7-880C-EDBA01DC16C0}" type="pres">
      <dgm:prSet presAssocID="{F7A92A51-F6C3-4A71-9D42-ED3C02228350}" presName="parentLeftMargin" presStyleLbl="node1" presStyleIdx="0" presStyleCnt="4"/>
      <dgm:spPr/>
    </dgm:pt>
    <dgm:pt modelId="{CD3869D7-6E51-4593-9E64-CA9D8C831027}" type="pres">
      <dgm:prSet presAssocID="{F7A92A51-F6C3-4A71-9D42-ED3C02228350}" presName="parentText" presStyleLbl="node1" presStyleIdx="0" presStyleCnt="4">
        <dgm:presLayoutVars>
          <dgm:chMax val="0"/>
          <dgm:bulletEnabled val="1"/>
        </dgm:presLayoutVars>
      </dgm:prSet>
      <dgm:spPr/>
    </dgm:pt>
    <dgm:pt modelId="{BEF5E5CB-95D6-4B8B-8FEE-2FFC22ADC270}" type="pres">
      <dgm:prSet presAssocID="{F7A92A51-F6C3-4A71-9D42-ED3C02228350}" presName="negativeSpace" presStyleCnt="0"/>
      <dgm:spPr/>
    </dgm:pt>
    <dgm:pt modelId="{7802FC9F-DA3B-4D26-B1E2-EE69D154C54B}" type="pres">
      <dgm:prSet presAssocID="{F7A92A51-F6C3-4A71-9D42-ED3C02228350}" presName="childText" presStyleLbl="conFgAcc1" presStyleIdx="0" presStyleCnt="4">
        <dgm:presLayoutVars>
          <dgm:bulletEnabled val="1"/>
        </dgm:presLayoutVars>
      </dgm:prSet>
      <dgm:spPr/>
    </dgm:pt>
    <dgm:pt modelId="{1D577F52-943E-42B5-98A4-AA58730F3B6B}" type="pres">
      <dgm:prSet presAssocID="{D37C8983-13C3-4FCE-B586-D502E9EBA683}" presName="spaceBetweenRectangles" presStyleCnt="0"/>
      <dgm:spPr/>
    </dgm:pt>
    <dgm:pt modelId="{414EAF1F-0083-4E0F-9DCB-5FD3F186BB3C}" type="pres">
      <dgm:prSet presAssocID="{CAA791F0-5C40-4967-A6FC-6C122F174CDA}" presName="parentLin" presStyleCnt="0"/>
      <dgm:spPr/>
    </dgm:pt>
    <dgm:pt modelId="{71F10728-38BC-4680-8FF4-D701D1D6A409}" type="pres">
      <dgm:prSet presAssocID="{CAA791F0-5C40-4967-A6FC-6C122F174CDA}" presName="parentLeftMargin" presStyleLbl="node1" presStyleIdx="0" presStyleCnt="4"/>
      <dgm:spPr/>
    </dgm:pt>
    <dgm:pt modelId="{87251E59-AB35-49A0-9F76-4A0F298F518F}" type="pres">
      <dgm:prSet presAssocID="{CAA791F0-5C40-4967-A6FC-6C122F174CDA}" presName="parentText" presStyleLbl="node1" presStyleIdx="1" presStyleCnt="4">
        <dgm:presLayoutVars>
          <dgm:chMax val="0"/>
          <dgm:bulletEnabled val="1"/>
        </dgm:presLayoutVars>
      </dgm:prSet>
      <dgm:spPr/>
    </dgm:pt>
    <dgm:pt modelId="{54E9F338-31B7-4035-AE5F-3295B070458E}" type="pres">
      <dgm:prSet presAssocID="{CAA791F0-5C40-4967-A6FC-6C122F174CDA}" presName="negativeSpace" presStyleCnt="0"/>
      <dgm:spPr/>
    </dgm:pt>
    <dgm:pt modelId="{A5ADC5F7-109B-483F-A864-189282C1DACC}" type="pres">
      <dgm:prSet presAssocID="{CAA791F0-5C40-4967-A6FC-6C122F174CDA}" presName="childText" presStyleLbl="conFgAcc1" presStyleIdx="1" presStyleCnt="4">
        <dgm:presLayoutVars>
          <dgm:bulletEnabled val="1"/>
        </dgm:presLayoutVars>
      </dgm:prSet>
      <dgm:spPr/>
    </dgm:pt>
    <dgm:pt modelId="{0512D08A-05B9-48EA-BA38-31843E5AC963}" type="pres">
      <dgm:prSet presAssocID="{0162DE3B-D570-4497-8CB5-5BE992CFB326}" presName="spaceBetweenRectangles" presStyleCnt="0"/>
      <dgm:spPr/>
    </dgm:pt>
    <dgm:pt modelId="{A2FF7370-3888-42D2-B3A3-47E6A66A4CCC}" type="pres">
      <dgm:prSet presAssocID="{80F0B496-0ADE-4C13-921F-ECC941009888}" presName="parentLin" presStyleCnt="0"/>
      <dgm:spPr/>
    </dgm:pt>
    <dgm:pt modelId="{435FE92C-E2E7-4336-BC1B-2E5B19A9AA37}" type="pres">
      <dgm:prSet presAssocID="{80F0B496-0ADE-4C13-921F-ECC941009888}" presName="parentLeftMargin" presStyleLbl="node1" presStyleIdx="1" presStyleCnt="4"/>
      <dgm:spPr/>
    </dgm:pt>
    <dgm:pt modelId="{F6B4960C-269A-4DA0-BFA1-C46DA117F135}" type="pres">
      <dgm:prSet presAssocID="{80F0B496-0ADE-4C13-921F-ECC941009888}" presName="parentText" presStyleLbl="node1" presStyleIdx="2" presStyleCnt="4">
        <dgm:presLayoutVars>
          <dgm:chMax val="0"/>
          <dgm:bulletEnabled val="1"/>
        </dgm:presLayoutVars>
      </dgm:prSet>
      <dgm:spPr/>
    </dgm:pt>
    <dgm:pt modelId="{01B0CD51-5977-4126-AE3D-01338D9DB498}" type="pres">
      <dgm:prSet presAssocID="{80F0B496-0ADE-4C13-921F-ECC941009888}" presName="negativeSpace" presStyleCnt="0"/>
      <dgm:spPr/>
    </dgm:pt>
    <dgm:pt modelId="{964B1CAA-740C-4B1D-8079-14780519B15C}" type="pres">
      <dgm:prSet presAssocID="{80F0B496-0ADE-4C13-921F-ECC941009888}" presName="childText" presStyleLbl="conFgAcc1" presStyleIdx="2" presStyleCnt="4">
        <dgm:presLayoutVars>
          <dgm:bulletEnabled val="1"/>
        </dgm:presLayoutVars>
      </dgm:prSet>
      <dgm:spPr/>
    </dgm:pt>
    <dgm:pt modelId="{F34ED29D-7EA1-4703-97F6-CE9B4460FA50}" type="pres">
      <dgm:prSet presAssocID="{E3AC64C9-4732-4E73-9D67-15938A129625}" presName="spaceBetweenRectangles" presStyleCnt="0"/>
      <dgm:spPr/>
    </dgm:pt>
    <dgm:pt modelId="{2DD8A48C-3176-4478-AE84-0B659B52D034}" type="pres">
      <dgm:prSet presAssocID="{F0987542-6049-44E4-B7A5-12F97F18C521}" presName="parentLin" presStyleCnt="0"/>
      <dgm:spPr/>
    </dgm:pt>
    <dgm:pt modelId="{1E5B0216-D59D-4B96-9404-7DE5D4560EBC}" type="pres">
      <dgm:prSet presAssocID="{F0987542-6049-44E4-B7A5-12F97F18C521}" presName="parentLeftMargin" presStyleLbl="node1" presStyleIdx="2" presStyleCnt="4"/>
      <dgm:spPr/>
    </dgm:pt>
    <dgm:pt modelId="{084A36D4-7C52-45C1-A7A0-881EB368F1CA}" type="pres">
      <dgm:prSet presAssocID="{F0987542-6049-44E4-B7A5-12F97F18C521}" presName="parentText" presStyleLbl="node1" presStyleIdx="3" presStyleCnt="4">
        <dgm:presLayoutVars>
          <dgm:chMax val="0"/>
          <dgm:bulletEnabled val="1"/>
        </dgm:presLayoutVars>
      </dgm:prSet>
      <dgm:spPr/>
    </dgm:pt>
    <dgm:pt modelId="{1C2DBF63-C7C6-4DCA-901C-CDE61B460095}" type="pres">
      <dgm:prSet presAssocID="{F0987542-6049-44E4-B7A5-12F97F18C521}" presName="negativeSpace" presStyleCnt="0"/>
      <dgm:spPr/>
    </dgm:pt>
    <dgm:pt modelId="{D3C3F21D-4E79-4A3B-B602-2608723015CF}" type="pres">
      <dgm:prSet presAssocID="{F0987542-6049-44E4-B7A5-12F97F18C521}" presName="childText" presStyleLbl="conFgAcc1" presStyleIdx="3" presStyleCnt="4">
        <dgm:presLayoutVars>
          <dgm:bulletEnabled val="1"/>
        </dgm:presLayoutVars>
      </dgm:prSet>
      <dgm:spPr/>
    </dgm:pt>
  </dgm:ptLst>
  <dgm:cxnLst>
    <dgm:cxn modelId="{F7611813-98F3-4F75-879D-14748DB80C76}" type="presOf" srcId="{F7A92A51-F6C3-4A71-9D42-ED3C02228350}" destId="{16265BE3-9505-43A7-880C-EDBA01DC16C0}" srcOrd="0" destOrd="0" presId="urn:microsoft.com/office/officeart/2005/8/layout/list1"/>
    <dgm:cxn modelId="{D4FAE31C-7C73-4027-B23C-728ECC42D4D5}" type="presOf" srcId="{80F0B496-0ADE-4C13-921F-ECC941009888}" destId="{F6B4960C-269A-4DA0-BFA1-C46DA117F135}" srcOrd="1" destOrd="0" presId="urn:microsoft.com/office/officeart/2005/8/layout/list1"/>
    <dgm:cxn modelId="{92203A5E-122A-43E5-B044-F2E2AF290972}" type="presOf" srcId="{80F0B496-0ADE-4C13-921F-ECC941009888}" destId="{435FE92C-E2E7-4336-BC1B-2E5B19A9AA37}" srcOrd="0" destOrd="0" presId="urn:microsoft.com/office/officeart/2005/8/layout/list1"/>
    <dgm:cxn modelId="{56204148-E9AB-4D02-A1E8-8F94910B8D7C}" srcId="{10F170F5-E08A-484D-845F-E99C04F0B315}" destId="{F7A92A51-F6C3-4A71-9D42-ED3C02228350}" srcOrd="0" destOrd="0" parTransId="{3E6EC871-F75D-4E56-B733-89C707719DF2}" sibTransId="{D37C8983-13C3-4FCE-B586-D502E9EBA683}"/>
    <dgm:cxn modelId="{F394CB74-BE30-4A48-9BE8-9B39FA279159}" type="presOf" srcId="{F0987542-6049-44E4-B7A5-12F97F18C521}" destId="{084A36D4-7C52-45C1-A7A0-881EB368F1CA}" srcOrd="1" destOrd="0" presId="urn:microsoft.com/office/officeart/2005/8/layout/list1"/>
    <dgm:cxn modelId="{07066379-1963-4E4C-A0BB-DFA26ADF4280}" type="presOf" srcId="{F0987542-6049-44E4-B7A5-12F97F18C521}" destId="{1E5B0216-D59D-4B96-9404-7DE5D4560EBC}" srcOrd="0" destOrd="0" presId="urn:microsoft.com/office/officeart/2005/8/layout/list1"/>
    <dgm:cxn modelId="{3314C98F-82D9-4BDB-92B3-E9E697419794}" type="presOf" srcId="{CAA791F0-5C40-4967-A6FC-6C122F174CDA}" destId="{87251E59-AB35-49A0-9F76-4A0F298F518F}" srcOrd="1" destOrd="0" presId="urn:microsoft.com/office/officeart/2005/8/layout/list1"/>
    <dgm:cxn modelId="{FA2B6AB7-E9C3-441A-AB45-39375863C3AA}" srcId="{10F170F5-E08A-484D-845F-E99C04F0B315}" destId="{F0987542-6049-44E4-B7A5-12F97F18C521}" srcOrd="3" destOrd="0" parTransId="{4D709E12-098A-4515-AA68-CDCCBF5A11C3}" sibTransId="{886FCEE0-BF7F-470D-B6F9-E8D9CB3FA985}"/>
    <dgm:cxn modelId="{88FD73BF-BC8E-472A-B7BA-395BEDDC6988}" type="presOf" srcId="{CAA791F0-5C40-4967-A6FC-6C122F174CDA}" destId="{71F10728-38BC-4680-8FF4-D701D1D6A409}" srcOrd="0" destOrd="0" presId="urn:microsoft.com/office/officeart/2005/8/layout/list1"/>
    <dgm:cxn modelId="{C96AF9C3-2EDA-4FAA-99CC-4BF8FF546B55}" type="presOf" srcId="{F7A92A51-F6C3-4A71-9D42-ED3C02228350}" destId="{CD3869D7-6E51-4593-9E64-CA9D8C831027}" srcOrd="1" destOrd="0" presId="urn:microsoft.com/office/officeart/2005/8/layout/list1"/>
    <dgm:cxn modelId="{0CC183DC-C9CB-4057-8B2D-9069F570874C}" type="presOf" srcId="{10F170F5-E08A-484D-845F-E99C04F0B315}" destId="{E038EFFE-576B-4CA2-8D1E-3BD745363868}" srcOrd="0" destOrd="0" presId="urn:microsoft.com/office/officeart/2005/8/layout/list1"/>
    <dgm:cxn modelId="{7E6D1CE8-F355-403B-99AB-26BE2E3B6963}" srcId="{10F170F5-E08A-484D-845F-E99C04F0B315}" destId="{80F0B496-0ADE-4C13-921F-ECC941009888}" srcOrd="2" destOrd="0" parTransId="{A1222F84-164B-48D1-9B6E-3F08018B758F}" sibTransId="{E3AC64C9-4732-4E73-9D67-15938A129625}"/>
    <dgm:cxn modelId="{C67094FA-61BD-4C84-8574-F5CCFACE2595}" srcId="{10F170F5-E08A-484D-845F-E99C04F0B315}" destId="{CAA791F0-5C40-4967-A6FC-6C122F174CDA}" srcOrd="1" destOrd="0" parTransId="{ECD037A9-E22C-4CA5-8929-30B6CBEFAD3B}" sibTransId="{0162DE3B-D570-4497-8CB5-5BE992CFB326}"/>
    <dgm:cxn modelId="{E57A3E42-74D7-400E-8035-91675D42D430}" type="presParOf" srcId="{E038EFFE-576B-4CA2-8D1E-3BD745363868}" destId="{4A7A4021-025F-476A-93CC-7956AB42353D}" srcOrd="0" destOrd="0" presId="urn:microsoft.com/office/officeart/2005/8/layout/list1"/>
    <dgm:cxn modelId="{F3585F6A-5264-4431-84CA-FB271D909536}" type="presParOf" srcId="{4A7A4021-025F-476A-93CC-7956AB42353D}" destId="{16265BE3-9505-43A7-880C-EDBA01DC16C0}" srcOrd="0" destOrd="0" presId="urn:microsoft.com/office/officeart/2005/8/layout/list1"/>
    <dgm:cxn modelId="{4DE795FF-85B7-450F-B637-EF426FDB6AA1}" type="presParOf" srcId="{4A7A4021-025F-476A-93CC-7956AB42353D}" destId="{CD3869D7-6E51-4593-9E64-CA9D8C831027}" srcOrd="1" destOrd="0" presId="urn:microsoft.com/office/officeart/2005/8/layout/list1"/>
    <dgm:cxn modelId="{200B98A8-2A65-443C-BB45-89CB646367D4}" type="presParOf" srcId="{E038EFFE-576B-4CA2-8D1E-3BD745363868}" destId="{BEF5E5CB-95D6-4B8B-8FEE-2FFC22ADC270}" srcOrd="1" destOrd="0" presId="urn:microsoft.com/office/officeart/2005/8/layout/list1"/>
    <dgm:cxn modelId="{04C0D473-10F6-4FCB-A08D-036F39AAF98A}" type="presParOf" srcId="{E038EFFE-576B-4CA2-8D1E-3BD745363868}" destId="{7802FC9F-DA3B-4D26-B1E2-EE69D154C54B}" srcOrd="2" destOrd="0" presId="urn:microsoft.com/office/officeart/2005/8/layout/list1"/>
    <dgm:cxn modelId="{E59D73E5-FDF9-4AE9-BA06-D5CFEFC287CB}" type="presParOf" srcId="{E038EFFE-576B-4CA2-8D1E-3BD745363868}" destId="{1D577F52-943E-42B5-98A4-AA58730F3B6B}" srcOrd="3" destOrd="0" presId="urn:microsoft.com/office/officeart/2005/8/layout/list1"/>
    <dgm:cxn modelId="{6626038A-1367-4E1A-A5FA-9F46B35AD5F4}" type="presParOf" srcId="{E038EFFE-576B-4CA2-8D1E-3BD745363868}" destId="{414EAF1F-0083-4E0F-9DCB-5FD3F186BB3C}" srcOrd="4" destOrd="0" presId="urn:microsoft.com/office/officeart/2005/8/layout/list1"/>
    <dgm:cxn modelId="{62441990-7386-43C5-A7A2-FDAA35CA2F3F}" type="presParOf" srcId="{414EAF1F-0083-4E0F-9DCB-5FD3F186BB3C}" destId="{71F10728-38BC-4680-8FF4-D701D1D6A409}" srcOrd="0" destOrd="0" presId="urn:microsoft.com/office/officeart/2005/8/layout/list1"/>
    <dgm:cxn modelId="{D99A518D-26B6-48EB-ACB3-E6D4B223ABDA}" type="presParOf" srcId="{414EAF1F-0083-4E0F-9DCB-5FD3F186BB3C}" destId="{87251E59-AB35-49A0-9F76-4A0F298F518F}" srcOrd="1" destOrd="0" presId="urn:microsoft.com/office/officeart/2005/8/layout/list1"/>
    <dgm:cxn modelId="{6E0AA734-BBE3-484D-9611-48E1B6FAAD57}" type="presParOf" srcId="{E038EFFE-576B-4CA2-8D1E-3BD745363868}" destId="{54E9F338-31B7-4035-AE5F-3295B070458E}" srcOrd="5" destOrd="0" presId="urn:microsoft.com/office/officeart/2005/8/layout/list1"/>
    <dgm:cxn modelId="{86588FBE-4F4C-4B7E-AB63-9CB65A41A820}" type="presParOf" srcId="{E038EFFE-576B-4CA2-8D1E-3BD745363868}" destId="{A5ADC5F7-109B-483F-A864-189282C1DACC}" srcOrd="6" destOrd="0" presId="urn:microsoft.com/office/officeart/2005/8/layout/list1"/>
    <dgm:cxn modelId="{A4085341-9659-4B74-890F-C7FDE0DFF7AA}" type="presParOf" srcId="{E038EFFE-576B-4CA2-8D1E-3BD745363868}" destId="{0512D08A-05B9-48EA-BA38-31843E5AC963}" srcOrd="7" destOrd="0" presId="urn:microsoft.com/office/officeart/2005/8/layout/list1"/>
    <dgm:cxn modelId="{1F3A9326-7561-4F3D-8F05-8A8CA10B87DD}" type="presParOf" srcId="{E038EFFE-576B-4CA2-8D1E-3BD745363868}" destId="{A2FF7370-3888-42D2-B3A3-47E6A66A4CCC}" srcOrd="8" destOrd="0" presId="urn:microsoft.com/office/officeart/2005/8/layout/list1"/>
    <dgm:cxn modelId="{9BE2E19B-1BC5-4642-82A5-D641A2944A68}" type="presParOf" srcId="{A2FF7370-3888-42D2-B3A3-47E6A66A4CCC}" destId="{435FE92C-E2E7-4336-BC1B-2E5B19A9AA37}" srcOrd="0" destOrd="0" presId="urn:microsoft.com/office/officeart/2005/8/layout/list1"/>
    <dgm:cxn modelId="{9ADA1CBF-E7C7-4982-AA3C-FCB7689D8E90}" type="presParOf" srcId="{A2FF7370-3888-42D2-B3A3-47E6A66A4CCC}" destId="{F6B4960C-269A-4DA0-BFA1-C46DA117F135}" srcOrd="1" destOrd="0" presId="urn:microsoft.com/office/officeart/2005/8/layout/list1"/>
    <dgm:cxn modelId="{68A030EB-A3B9-4787-934E-030EA2C6596B}" type="presParOf" srcId="{E038EFFE-576B-4CA2-8D1E-3BD745363868}" destId="{01B0CD51-5977-4126-AE3D-01338D9DB498}" srcOrd="9" destOrd="0" presId="urn:microsoft.com/office/officeart/2005/8/layout/list1"/>
    <dgm:cxn modelId="{6C109116-34B5-48A6-A1CF-6935301ACDFE}" type="presParOf" srcId="{E038EFFE-576B-4CA2-8D1E-3BD745363868}" destId="{964B1CAA-740C-4B1D-8079-14780519B15C}" srcOrd="10" destOrd="0" presId="urn:microsoft.com/office/officeart/2005/8/layout/list1"/>
    <dgm:cxn modelId="{702E4417-7953-41F9-8545-4B0863DAD03A}" type="presParOf" srcId="{E038EFFE-576B-4CA2-8D1E-3BD745363868}" destId="{F34ED29D-7EA1-4703-97F6-CE9B4460FA50}" srcOrd="11" destOrd="0" presId="urn:microsoft.com/office/officeart/2005/8/layout/list1"/>
    <dgm:cxn modelId="{AABC3A20-B99D-4392-9A77-D4C58B92F18E}" type="presParOf" srcId="{E038EFFE-576B-4CA2-8D1E-3BD745363868}" destId="{2DD8A48C-3176-4478-AE84-0B659B52D034}" srcOrd="12" destOrd="0" presId="urn:microsoft.com/office/officeart/2005/8/layout/list1"/>
    <dgm:cxn modelId="{4958E883-CB1F-452B-83D9-8F4127A175F0}" type="presParOf" srcId="{2DD8A48C-3176-4478-AE84-0B659B52D034}" destId="{1E5B0216-D59D-4B96-9404-7DE5D4560EBC}" srcOrd="0" destOrd="0" presId="urn:microsoft.com/office/officeart/2005/8/layout/list1"/>
    <dgm:cxn modelId="{6CEAF98D-F0AC-4046-B738-1F29F44429D1}" type="presParOf" srcId="{2DD8A48C-3176-4478-AE84-0B659B52D034}" destId="{084A36D4-7C52-45C1-A7A0-881EB368F1CA}" srcOrd="1" destOrd="0" presId="urn:microsoft.com/office/officeart/2005/8/layout/list1"/>
    <dgm:cxn modelId="{AC5AC291-A46F-40DB-B4E8-FCF4192A0BD8}" type="presParOf" srcId="{E038EFFE-576B-4CA2-8D1E-3BD745363868}" destId="{1C2DBF63-C7C6-4DCA-901C-CDE61B460095}" srcOrd="13" destOrd="0" presId="urn:microsoft.com/office/officeart/2005/8/layout/list1"/>
    <dgm:cxn modelId="{60EB41CE-87D2-45BB-9F74-162D9E7A1CE2}" type="presParOf" srcId="{E038EFFE-576B-4CA2-8D1E-3BD745363868}" destId="{D3C3F21D-4E79-4A3B-B602-2608723015CF}"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F170F5-E08A-484D-845F-E99C04F0B315}"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lang="en-US"/>
        </a:p>
      </dgm:t>
    </dgm:pt>
    <dgm:pt modelId="{F7A92A51-F6C3-4A71-9D42-ED3C02228350}">
      <dgm:prSet phldrT="[Text]" custT="1"/>
      <dgm:spPr/>
      <dgm:t>
        <a:bodyPr/>
        <a:lstStyle/>
        <a:p>
          <a:pPr rtl="0"/>
          <a:r>
            <a:rPr lang="ja-JP" altLang="en-US" sz="1400" dirty="0">
              <a:solidFill>
                <a:srgbClr val="323643"/>
              </a:solidFill>
              <a:latin typeface="Cambria" panose="02040503050406030204" pitchFamily="18" charset="0"/>
              <a:ea typeface="HGS明朝B" panose="02020800000000000000" pitchFamily="18" charset="-128"/>
              <a:cs typeface="Helvetica" panose="020B0604020202020204" pitchFamily="34" charset="0"/>
              <a:sym typeface="Helvetica Neue Light"/>
            </a:rPr>
            <a:t>運送会社／通関業者／代理人契約</a:t>
          </a:r>
          <a:endParaRPr lang="en-US" sz="1400" b="0" dirty="0">
            <a:solidFill>
              <a:schemeClr val="tx1"/>
            </a:solidFill>
            <a:latin typeface="Cambria" panose="02040503050406030204" pitchFamily="18" charset="0"/>
            <a:ea typeface="Cambria" panose="02040503050406030204" pitchFamily="18" charset="0"/>
            <a:cs typeface="Helvetica" panose="020B0604020202020204" pitchFamily="34" charset="0"/>
          </a:endParaRPr>
        </a:p>
      </dgm:t>
    </dgm:pt>
    <dgm:pt modelId="{3E6EC871-F75D-4E56-B733-89C707719DF2}" type="parTrans" cxnId="{56204148-E9AB-4D02-A1E8-8F94910B8D7C}">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D37C8983-13C3-4FCE-B586-D502E9EBA683}" type="sibTrans" cxnId="{56204148-E9AB-4D02-A1E8-8F94910B8D7C}">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80F0B496-0ADE-4C13-921F-ECC941009888}">
      <dgm:prSet phldrT="[Text]" custT="1"/>
      <dgm:spPr/>
      <dgm:t>
        <a:bodyPr/>
        <a:lstStyle/>
        <a:p>
          <a:pPr rtl="0"/>
          <a:r>
            <a:rPr lang="ja-JP" altLang="en-US" sz="1400" dirty="0">
              <a:solidFill>
                <a:srgbClr val="323643"/>
              </a:solidFill>
              <a:latin typeface="Cambria" panose="02040503050406030204" pitchFamily="18" charset="0"/>
              <a:ea typeface="HGS明朝B" panose="02020800000000000000" pitchFamily="18" charset="-128"/>
              <a:cs typeface="Helvetica" panose="020B0604020202020204" pitchFamily="34" charset="0"/>
              <a:sym typeface="Helvetica Neue Light"/>
            </a:rPr>
            <a:t>通関／貨物の請求書および</a:t>
          </a:r>
          <a:r>
            <a:rPr lang="ja-JP" sz="1400" dirty="0">
              <a:solidFill>
                <a:schemeClr val="tx1"/>
              </a:solidFill>
            </a:rPr>
            <a:t>レシート</a:t>
          </a:r>
          <a:endParaRPr lang="en-US" sz="1400" b="0" dirty="0">
            <a:solidFill>
              <a:schemeClr val="tx1"/>
            </a:solidFill>
            <a:latin typeface="Cambria" panose="02040503050406030204" pitchFamily="18" charset="0"/>
            <a:ea typeface="Cambria" panose="02040503050406030204" pitchFamily="18" charset="0"/>
            <a:cs typeface="Helvetica" panose="020B0604020202020204" pitchFamily="34" charset="0"/>
          </a:endParaRPr>
        </a:p>
      </dgm:t>
    </dgm:pt>
    <dgm:pt modelId="{A1222F84-164B-48D1-9B6E-3F08018B758F}" type="parTrans" cxnId="{7E6D1CE8-F355-403B-99AB-26BE2E3B6963}">
      <dgm:prSet/>
      <dgm:spPr/>
      <dgm:t>
        <a:bodyPr/>
        <a:lstStyle/>
        <a:p>
          <a:endParaRPr lang="en-US"/>
        </a:p>
      </dgm:t>
    </dgm:pt>
    <dgm:pt modelId="{E3AC64C9-4732-4E73-9D67-15938A129625}" type="sibTrans" cxnId="{7E6D1CE8-F355-403B-99AB-26BE2E3B6963}">
      <dgm:prSet/>
      <dgm:spPr/>
      <dgm:t>
        <a:bodyPr/>
        <a:lstStyle/>
        <a:p>
          <a:endParaRPr lang="en-US"/>
        </a:p>
      </dgm:t>
    </dgm:pt>
    <dgm:pt modelId="{F0987542-6049-44E4-B7A5-12F97F18C521}">
      <dgm:prSet phldrT="[Text]" custT="1"/>
      <dgm:spPr/>
      <dgm:t>
        <a:bodyPr/>
        <a:lstStyle/>
        <a:p>
          <a:pPr rtl="0"/>
          <a:r>
            <a:rPr lang="ja-JP" altLang="en-US" sz="1400" dirty="0">
              <a:solidFill>
                <a:srgbClr val="323643"/>
              </a:solidFill>
              <a:latin typeface="Cambria" panose="02040503050406030204" pitchFamily="18" charset="0"/>
              <a:ea typeface="HGS明朝B" panose="02020800000000000000" pitchFamily="18" charset="-128"/>
              <a:cs typeface="Helvetica" panose="020B0604020202020204" pitchFamily="34" charset="0"/>
              <a:sym typeface="Helvetica Neue Light"/>
            </a:rPr>
            <a:t>関税申告書および価格表</a:t>
          </a:r>
          <a:endParaRPr lang="en-US" sz="1400" b="0" dirty="0">
            <a:solidFill>
              <a:schemeClr val="tx1"/>
            </a:solidFill>
            <a:latin typeface="Cambria" panose="02040503050406030204" pitchFamily="18" charset="0"/>
            <a:ea typeface="Cambria" panose="02040503050406030204" pitchFamily="18" charset="0"/>
            <a:cs typeface="Helvetica" panose="020B0604020202020204" pitchFamily="34" charset="0"/>
          </a:endParaRPr>
        </a:p>
      </dgm:t>
    </dgm:pt>
    <dgm:pt modelId="{4D709E12-098A-4515-AA68-CDCCBF5A11C3}" type="parTrans" cxnId="{FA2B6AB7-E9C3-441A-AB45-39375863C3AA}">
      <dgm:prSet/>
      <dgm:spPr/>
      <dgm:t>
        <a:bodyPr/>
        <a:lstStyle/>
        <a:p>
          <a:endParaRPr lang="en-US"/>
        </a:p>
      </dgm:t>
    </dgm:pt>
    <dgm:pt modelId="{886FCEE0-BF7F-470D-B6F9-E8D9CB3FA985}" type="sibTrans" cxnId="{FA2B6AB7-E9C3-441A-AB45-39375863C3AA}">
      <dgm:prSet/>
      <dgm:spPr/>
      <dgm:t>
        <a:bodyPr/>
        <a:lstStyle/>
        <a:p>
          <a:endParaRPr lang="en-US"/>
        </a:p>
      </dgm:t>
    </dgm:pt>
    <dgm:pt modelId="{C25EB313-CDC5-49DF-B799-F73E98AD6985}">
      <dgm:prSet phldrT="[Text]" custT="1"/>
      <dgm:spPr/>
      <dgm:t>
        <a:bodyPr/>
        <a:lstStyle/>
        <a:p>
          <a:pPr rtl="0"/>
          <a:r>
            <a:rPr lang="ja-JP" altLang="en-US" sz="1400" dirty="0">
              <a:solidFill>
                <a:srgbClr val="323643"/>
              </a:solidFill>
              <a:latin typeface="Cambria" panose="02040503050406030204" pitchFamily="18" charset="0"/>
              <a:ea typeface="HGS明朝B" panose="02020800000000000000" pitchFamily="18" charset="-128"/>
              <a:cs typeface="Helvetica" panose="020B0604020202020204" pitchFamily="34" charset="0"/>
              <a:sym typeface="Helvetica Neue Light"/>
            </a:rPr>
            <a:t>第三者への支払の送金／電子送金用紙</a:t>
          </a:r>
          <a:endParaRPr lang="en-US" sz="1400" b="0" dirty="0">
            <a:solidFill>
              <a:schemeClr val="tx1"/>
            </a:solidFill>
            <a:latin typeface="Cambria" panose="02040503050406030204" pitchFamily="18" charset="0"/>
            <a:ea typeface="Cambria" panose="02040503050406030204" pitchFamily="18" charset="0"/>
            <a:cs typeface="Helvetica" panose="020B0604020202020204" pitchFamily="34" charset="0"/>
          </a:endParaRPr>
        </a:p>
      </dgm:t>
    </dgm:pt>
    <dgm:pt modelId="{9A1531E9-FA47-4A88-862E-663D76FC25CC}" type="parTrans" cxnId="{AFA61C07-1DE3-4F2A-9E05-C0672BDC99DA}">
      <dgm:prSet/>
      <dgm:spPr/>
      <dgm:t>
        <a:bodyPr/>
        <a:lstStyle/>
        <a:p>
          <a:endParaRPr lang="en-US"/>
        </a:p>
      </dgm:t>
    </dgm:pt>
    <dgm:pt modelId="{2A0921D2-9A6E-4475-B180-8B56AB17F9F4}" type="sibTrans" cxnId="{AFA61C07-1DE3-4F2A-9E05-C0672BDC99DA}">
      <dgm:prSet/>
      <dgm:spPr/>
      <dgm:t>
        <a:bodyPr/>
        <a:lstStyle/>
        <a:p>
          <a:endParaRPr lang="en-US"/>
        </a:p>
      </dgm:t>
    </dgm:pt>
    <dgm:pt modelId="{726F3B80-F250-494F-9D5F-489F9AD80326}">
      <dgm:prSet phldrT="[Text]" custT="1"/>
      <dgm:spPr/>
      <dgm:t>
        <a:bodyPr/>
        <a:lstStyle/>
        <a:p>
          <a:r>
            <a:rPr lang="ja-JP" altLang="en-US" sz="1400" dirty="0">
              <a:solidFill>
                <a:srgbClr val="323643"/>
              </a:solidFill>
              <a:latin typeface="Cambria" panose="02040503050406030204" pitchFamily="18" charset="0"/>
              <a:ea typeface="HGS明朝B" panose="02020800000000000000" pitchFamily="18" charset="-128"/>
              <a:cs typeface="Helvetica" panose="020B0604020202020204" pitchFamily="34" charset="0"/>
              <a:sym typeface="Helvetica Neue Light"/>
            </a:rPr>
            <a:t>政府発行の納税証明書</a:t>
          </a:r>
          <a:endParaRPr lang="en-US" sz="1400" b="0" dirty="0">
            <a:solidFill>
              <a:schemeClr val="tx1"/>
            </a:solidFill>
            <a:latin typeface="Cambria" panose="02040503050406030204" pitchFamily="18" charset="0"/>
            <a:ea typeface="Cambria" panose="02040503050406030204" pitchFamily="18" charset="0"/>
            <a:cs typeface="Helvetica" panose="020B0604020202020204" pitchFamily="34" charset="0"/>
          </a:endParaRPr>
        </a:p>
      </dgm:t>
    </dgm:pt>
    <dgm:pt modelId="{F7894FE3-27CF-4E6D-8168-84A1DA2A44B5}" type="parTrans" cxnId="{D96962CA-F074-4C55-9BF7-25B4654C60AA}">
      <dgm:prSet/>
      <dgm:spPr/>
      <dgm:t>
        <a:bodyPr/>
        <a:lstStyle/>
        <a:p>
          <a:endParaRPr lang="en-US"/>
        </a:p>
      </dgm:t>
    </dgm:pt>
    <dgm:pt modelId="{EC8C96D5-E438-428E-BBF5-D29EE7038221}" type="sibTrans" cxnId="{D96962CA-F074-4C55-9BF7-25B4654C60AA}">
      <dgm:prSet/>
      <dgm:spPr/>
      <dgm:t>
        <a:bodyPr/>
        <a:lstStyle/>
        <a:p>
          <a:endParaRPr lang="en-US"/>
        </a:p>
      </dgm:t>
    </dgm:pt>
    <dgm:pt modelId="{E038EFFE-576B-4CA2-8D1E-3BD745363868}" type="pres">
      <dgm:prSet presAssocID="{10F170F5-E08A-484D-845F-E99C04F0B315}" presName="linear" presStyleCnt="0">
        <dgm:presLayoutVars>
          <dgm:dir/>
          <dgm:animLvl val="lvl"/>
          <dgm:resizeHandles val="exact"/>
        </dgm:presLayoutVars>
      </dgm:prSet>
      <dgm:spPr/>
    </dgm:pt>
    <dgm:pt modelId="{4A7A4021-025F-476A-93CC-7956AB42353D}" type="pres">
      <dgm:prSet presAssocID="{F7A92A51-F6C3-4A71-9D42-ED3C02228350}" presName="parentLin" presStyleCnt="0"/>
      <dgm:spPr/>
    </dgm:pt>
    <dgm:pt modelId="{16265BE3-9505-43A7-880C-EDBA01DC16C0}" type="pres">
      <dgm:prSet presAssocID="{F7A92A51-F6C3-4A71-9D42-ED3C02228350}" presName="parentLeftMargin" presStyleLbl="node1" presStyleIdx="0" presStyleCnt="5"/>
      <dgm:spPr/>
    </dgm:pt>
    <dgm:pt modelId="{CD3869D7-6E51-4593-9E64-CA9D8C831027}" type="pres">
      <dgm:prSet presAssocID="{F7A92A51-F6C3-4A71-9D42-ED3C02228350}" presName="parentText" presStyleLbl="node1" presStyleIdx="0" presStyleCnt="5">
        <dgm:presLayoutVars>
          <dgm:chMax val="0"/>
          <dgm:bulletEnabled val="1"/>
        </dgm:presLayoutVars>
      </dgm:prSet>
      <dgm:spPr/>
    </dgm:pt>
    <dgm:pt modelId="{BEF5E5CB-95D6-4B8B-8FEE-2FFC22ADC270}" type="pres">
      <dgm:prSet presAssocID="{F7A92A51-F6C3-4A71-9D42-ED3C02228350}" presName="negativeSpace" presStyleCnt="0"/>
      <dgm:spPr/>
    </dgm:pt>
    <dgm:pt modelId="{7802FC9F-DA3B-4D26-B1E2-EE69D154C54B}" type="pres">
      <dgm:prSet presAssocID="{F7A92A51-F6C3-4A71-9D42-ED3C02228350}" presName="childText" presStyleLbl="conFgAcc1" presStyleIdx="0" presStyleCnt="5">
        <dgm:presLayoutVars>
          <dgm:bulletEnabled val="1"/>
        </dgm:presLayoutVars>
      </dgm:prSet>
      <dgm:spPr/>
    </dgm:pt>
    <dgm:pt modelId="{1D577F52-943E-42B5-98A4-AA58730F3B6B}" type="pres">
      <dgm:prSet presAssocID="{D37C8983-13C3-4FCE-B586-D502E9EBA683}" presName="spaceBetweenRectangles" presStyleCnt="0"/>
      <dgm:spPr/>
    </dgm:pt>
    <dgm:pt modelId="{A2FF7370-3888-42D2-B3A3-47E6A66A4CCC}" type="pres">
      <dgm:prSet presAssocID="{80F0B496-0ADE-4C13-921F-ECC941009888}" presName="parentLin" presStyleCnt="0"/>
      <dgm:spPr/>
    </dgm:pt>
    <dgm:pt modelId="{435FE92C-E2E7-4336-BC1B-2E5B19A9AA37}" type="pres">
      <dgm:prSet presAssocID="{80F0B496-0ADE-4C13-921F-ECC941009888}" presName="parentLeftMargin" presStyleLbl="node1" presStyleIdx="0" presStyleCnt="5"/>
      <dgm:spPr/>
    </dgm:pt>
    <dgm:pt modelId="{F6B4960C-269A-4DA0-BFA1-C46DA117F135}" type="pres">
      <dgm:prSet presAssocID="{80F0B496-0ADE-4C13-921F-ECC941009888}" presName="parentText" presStyleLbl="node1" presStyleIdx="1" presStyleCnt="5">
        <dgm:presLayoutVars>
          <dgm:chMax val="0"/>
          <dgm:bulletEnabled val="1"/>
        </dgm:presLayoutVars>
      </dgm:prSet>
      <dgm:spPr/>
    </dgm:pt>
    <dgm:pt modelId="{01B0CD51-5977-4126-AE3D-01338D9DB498}" type="pres">
      <dgm:prSet presAssocID="{80F0B496-0ADE-4C13-921F-ECC941009888}" presName="negativeSpace" presStyleCnt="0"/>
      <dgm:spPr/>
    </dgm:pt>
    <dgm:pt modelId="{964B1CAA-740C-4B1D-8079-14780519B15C}" type="pres">
      <dgm:prSet presAssocID="{80F0B496-0ADE-4C13-921F-ECC941009888}" presName="childText" presStyleLbl="conFgAcc1" presStyleIdx="1" presStyleCnt="5">
        <dgm:presLayoutVars>
          <dgm:bulletEnabled val="1"/>
        </dgm:presLayoutVars>
      </dgm:prSet>
      <dgm:spPr/>
    </dgm:pt>
    <dgm:pt modelId="{F34ED29D-7EA1-4703-97F6-CE9B4460FA50}" type="pres">
      <dgm:prSet presAssocID="{E3AC64C9-4732-4E73-9D67-15938A129625}" presName="spaceBetweenRectangles" presStyleCnt="0"/>
      <dgm:spPr/>
    </dgm:pt>
    <dgm:pt modelId="{2DD8A48C-3176-4478-AE84-0B659B52D034}" type="pres">
      <dgm:prSet presAssocID="{F0987542-6049-44E4-B7A5-12F97F18C521}" presName="parentLin" presStyleCnt="0"/>
      <dgm:spPr/>
    </dgm:pt>
    <dgm:pt modelId="{1E5B0216-D59D-4B96-9404-7DE5D4560EBC}" type="pres">
      <dgm:prSet presAssocID="{F0987542-6049-44E4-B7A5-12F97F18C521}" presName="parentLeftMargin" presStyleLbl="node1" presStyleIdx="1" presStyleCnt="5"/>
      <dgm:spPr/>
    </dgm:pt>
    <dgm:pt modelId="{084A36D4-7C52-45C1-A7A0-881EB368F1CA}" type="pres">
      <dgm:prSet presAssocID="{F0987542-6049-44E4-B7A5-12F97F18C521}" presName="parentText" presStyleLbl="node1" presStyleIdx="2" presStyleCnt="5">
        <dgm:presLayoutVars>
          <dgm:chMax val="0"/>
          <dgm:bulletEnabled val="1"/>
        </dgm:presLayoutVars>
      </dgm:prSet>
      <dgm:spPr/>
    </dgm:pt>
    <dgm:pt modelId="{1C2DBF63-C7C6-4DCA-901C-CDE61B460095}" type="pres">
      <dgm:prSet presAssocID="{F0987542-6049-44E4-B7A5-12F97F18C521}" presName="negativeSpace" presStyleCnt="0"/>
      <dgm:spPr/>
    </dgm:pt>
    <dgm:pt modelId="{D3C3F21D-4E79-4A3B-B602-2608723015CF}" type="pres">
      <dgm:prSet presAssocID="{F0987542-6049-44E4-B7A5-12F97F18C521}" presName="childText" presStyleLbl="conFgAcc1" presStyleIdx="2" presStyleCnt="5">
        <dgm:presLayoutVars>
          <dgm:bulletEnabled val="1"/>
        </dgm:presLayoutVars>
      </dgm:prSet>
      <dgm:spPr/>
    </dgm:pt>
    <dgm:pt modelId="{D0BC0DBF-83BD-40E9-B792-87849EA39230}" type="pres">
      <dgm:prSet presAssocID="{886FCEE0-BF7F-470D-B6F9-E8D9CB3FA985}" presName="spaceBetweenRectangles" presStyleCnt="0"/>
      <dgm:spPr/>
    </dgm:pt>
    <dgm:pt modelId="{31823664-BA03-41CD-8281-C01F97916B93}" type="pres">
      <dgm:prSet presAssocID="{C25EB313-CDC5-49DF-B799-F73E98AD6985}" presName="parentLin" presStyleCnt="0"/>
      <dgm:spPr/>
    </dgm:pt>
    <dgm:pt modelId="{6B5CFDFD-2E33-4B6F-9E52-831168F91364}" type="pres">
      <dgm:prSet presAssocID="{C25EB313-CDC5-49DF-B799-F73E98AD6985}" presName="parentLeftMargin" presStyleLbl="node1" presStyleIdx="2" presStyleCnt="5"/>
      <dgm:spPr/>
    </dgm:pt>
    <dgm:pt modelId="{5FE01B31-E35D-46D1-9C14-C6695F3C2865}" type="pres">
      <dgm:prSet presAssocID="{C25EB313-CDC5-49DF-B799-F73E98AD6985}" presName="parentText" presStyleLbl="node1" presStyleIdx="3" presStyleCnt="5">
        <dgm:presLayoutVars>
          <dgm:chMax val="0"/>
          <dgm:bulletEnabled val="1"/>
        </dgm:presLayoutVars>
      </dgm:prSet>
      <dgm:spPr/>
    </dgm:pt>
    <dgm:pt modelId="{0DE27641-6282-4996-87EE-AB9CB264B649}" type="pres">
      <dgm:prSet presAssocID="{C25EB313-CDC5-49DF-B799-F73E98AD6985}" presName="negativeSpace" presStyleCnt="0"/>
      <dgm:spPr/>
    </dgm:pt>
    <dgm:pt modelId="{49221F59-A09D-46F9-BF14-A3CA851DDD80}" type="pres">
      <dgm:prSet presAssocID="{C25EB313-CDC5-49DF-B799-F73E98AD6985}" presName="childText" presStyleLbl="conFgAcc1" presStyleIdx="3" presStyleCnt="5">
        <dgm:presLayoutVars>
          <dgm:bulletEnabled val="1"/>
        </dgm:presLayoutVars>
      </dgm:prSet>
      <dgm:spPr/>
    </dgm:pt>
    <dgm:pt modelId="{A064B09F-F3D8-4649-84B3-9830A4D4C622}" type="pres">
      <dgm:prSet presAssocID="{2A0921D2-9A6E-4475-B180-8B56AB17F9F4}" presName="spaceBetweenRectangles" presStyleCnt="0"/>
      <dgm:spPr/>
    </dgm:pt>
    <dgm:pt modelId="{61C26EA7-8D28-4ECB-86D7-98B19D2F28B1}" type="pres">
      <dgm:prSet presAssocID="{726F3B80-F250-494F-9D5F-489F9AD80326}" presName="parentLin" presStyleCnt="0"/>
      <dgm:spPr/>
    </dgm:pt>
    <dgm:pt modelId="{9FE87002-DD43-4C1B-8C51-C34425192DC6}" type="pres">
      <dgm:prSet presAssocID="{726F3B80-F250-494F-9D5F-489F9AD80326}" presName="parentLeftMargin" presStyleLbl="node1" presStyleIdx="3" presStyleCnt="5"/>
      <dgm:spPr/>
    </dgm:pt>
    <dgm:pt modelId="{BD073609-C775-4A06-941E-58D911080D2E}" type="pres">
      <dgm:prSet presAssocID="{726F3B80-F250-494F-9D5F-489F9AD80326}" presName="parentText" presStyleLbl="node1" presStyleIdx="4" presStyleCnt="5">
        <dgm:presLayoutVars>
          <dgm:chMax val="0"/>
          <dgm:bulletEnabled val="1"/>
        </dgm:presLayoutVars>
      </dgm:prSet>
      <dgm:spPr/>
    </dgm:pt>
    <dgm:pt modelId="{D50E3F98-FC6F-45D6-9FA8-AAC5899DECF7}" type="pres">
      <dgm:prSet presAssocID="{726F3B80-F250-494F-9D5F-489F9AD80326}" presName="negativeSpace" presStyleCnt="0"/>
      <dgm:spPr/>
    </dgm:pt>
    <dgm:pt modelId="{ED05F942-03FB-4D69-8D2F-41F08061714C}" type="pres">
      <dgm:prSet presAssocID="{726F3B80-F250-494F-9D5F-489F9AD80326}" presName="childText" presStyleLbl="conFgAcc1" presStyleIdx="4" presStyleCnt="5">
        <dgm:presLayoutVars>
          <dgm:bulletEnabled val="1"/>
        </dgm:presLayoutVars>
      </dgm:prSet>
      <dgm:spPr/>
    </dgm:pt>
  </dgm:ptLst>
  <dgm:cxnLst>
    <dgm:cxn modelId="{B84D1C07-A894-43E7-812D-817A492ED999}" type="presOf" srcId="{C25EB313-CDC5-49DF-B799-F73E98AD6985}" destId="{6B5CFDFD-2E33-4B6F-9E52-831168F91364}" srcOrd="0" destOrd="0" presId="urn:microsoft.com/office/officeart/2005/8/layout/list1"/>
    <dgm:cxn modelId="{AFA61C07-1DE3-4F2A-9E05-C0672BDC99DA}" srcId="{10F170F5-E08A-484D-845F-E99C04F0B315}" destId="{C25EB313-CDC5-49DF-B799-F73E98AD6985}" srcOrd="3" destOrd="0" parTransId="{9A1531E9-FA47-4A88-862E-663D76FC25CC}" sibTransId="{2A0921D2-9A6E-4475-B180-8B56AB17F9F4}"/>
    <dgm:cxn modelId="{F7611813-98F3-4F75-879D-14748DB80C76}" type="presOf" srcId="{F7A92A51-F6C3-4A71-9D42-ED3C02228350}" destId="{16265BE3-9505-43A7-880C-EDBA01DC16C0}" srcOrd="0" destOrd="0" presId="urn:microsoft.com/office/officeart/2005/8/layout/list1"/>
    <dgm:cxn modelId="{D4FAE31C-7C73-4027-B23C-728ECC42D4D5}" type="presOf" srcId="{80F0B496-0ADE-4C13-921F-ECC941009888}" destId="{F6B4960C-269A-4DA0-BFA1-C46DA117F135}" srcOrd="1" destOrd="0" presId="urn:microsoft.com/office/officeart/2005/8/layout/list1"/>
    <dgm:cxn modelId="{92203A5E-122A-43E5-B044-F2E2AF290972}" type="presOf" srcId="{80F0B496-0ADE-4C13-921F-ECC941009888}" destId="{435FE92C-E2E7-4336-BC1B-2E5B19A9AA37}" srcOrd="0" destOrd="0" presId="urn:microsoft.com/office/officeart/2005/8/layout/list1"/>
    <dgm:cxn modelId="{56204148-E9AB-4D02-A1E8-8F94910B8D7C}" srcId="{10F170F5-E08A-484D-845F-E99C04F0B315}" destId="{F7A92A51-F6C3-4A71-9D42-ED3C02228350}" srcOrd="0" destOrd="0" parTransId="{3E6EC871-F75D-4E56-B733-89C707719DF2}" sibTransId="{D37C8983-13C3-4FCE-B586-D502E9EBA683}"/>
    <dgm:cxn modelId="{F394CB74-BE30-4A48-9BE8-9B39FA279159}" type="presOf" srcId="{F0987542-6049-44E4-B7A5-12F97F18C521}" destId="{084A36D4-7C52-45C1-A7A0-881EB368F1CA}" srcOrd="1" destOrd="0" presId="urn:microsoft.com/office/officeart/2005/8/layout/list1"/>
    <dgm:cxn modelId="{07066379-1963-4E4C-A0BB-DFA26ADF4280}" type="presOf" srcId="{F0987542-6049-44E4-B7A5-12F97F18C521}" destId="{1E5B0216-D59D-4B96-9404-7DE5D4560EBC}" srcOrd="0" destOrd="0" presId="urn:microsoft.com/office/officeart/2005/8/layout/list1"/>
    <dgm:cxn modelId="{1170E08C-2903-4613-B9EA-F16CAB063331}" type="presOf" srcId="{726F3B80-F250-494F-9D5F-489F9AD80326}" destId="{9FE87002-DD43-4C1B-8C51-C34425192DC6}" srcOrd="0" destOrd="0" presId="urn:microsoft.com/office/officeart/2005/8/layout/list1"/>
    <dgm:cxn modelId="{62C2D0A0-4C1F-4C50-B4A7-A86CB1CEA4AF}" type="presOf" srcId="{726F3B80-F250-494F-9D5F-489F9AD80326}" destId="{BD073609-C775-4A06-941E-58D911080D2E}" srcOrd="1" destOrd="0" presId="urn:microsoft.com/office/officeart/2005/8/layout/list1"/>
    <dgm:cxn modelId="{FA2B6AB7-E9C3-441A-AB45-39375863C3AA}" srcId="{10F170F5-E08A-484D-845F-E99C04F0B315}" destId="{F0987542-6049-44E4-B7A5-12F97F18C521}" srcOrd="2" destOrd="0" parTransId="{4D709E12-098A-4515-AA68-CDCCBF5A11C3}" sibTransId="{886FCEE0-BF7F-470D-B6F9-E8D9CB3FA985}"/>
    <dgm:cxn modelId="{C96AF9C3-2EDA-4FAA-99CC-4BF8FF546B55}" type="presOf" srcId="{F7A92A51-F6C3-4A71-9D42-ED3C02228350}" destId="{CD3869D7-6E51-4593-9E64-CA9D8C831027}" srcOrd="1" destOrd="0" presId="urn:microsoft.com/office/officeart/2005/8/layout/list1"/>
    <dgm:cxn modelId="{D96962CA-F074-4C55-9BF7-25B4654C60AA}" srcId="{10F170F5-E08A-484D-845F-E99C04F0B315}" destId="{726F3B80-F250-494F-9D5F-489F9AD80326}" srcOrd="4" destOrd="0" parTransId="{F7894FE3-27CF-4E6D-8168-84A1DA2A44B5}" sibTransId="{EC8C96D5-E438-428E-BBF5-D29EE7038221}"/>
    <dgm:cxn modelId="{0CC183DC-C9CB-4057-8B2D-9069F570874C}" type="presOf" srcId="{10F170F5-E08A-484D-845F-E99C04F0B315}" destId="{E038EFFE-576B-4CA2-8D1E-3BD745363868}" srcOrd="0" destOrd="0" presId="urn:microsoft.com/office/officeart/2005/8/layout/list1"/>
    <dgm:cxn modelId="{7E6D1CE8-F355-403B-99AB-26BE2E3B6963}" srcId="{10F170F5-E08A-484D-845F-E99C04F0B315}" destId="{80F0B496-0ADE-4C13-921F-ECC941009888}" srcOrd="1" destOrd="0" parTransId="{A1222F84-164B-48D1-9B6E-3F08018B758F}" sibTransId="{E3AC64C9-4732-4E73-9D67-15938A129625}"/>
    <dgm:cxn modelId="{55648CFD-AB5C-49F3-A0E3-C79339FAC3A8}" type="presOf" srcId="{C25EB313-CDC5-49DF-B799-F73E98AD6985}" destId="{5FE01B31-E35D-46D1-9C14-C6695F3C2865}" srcOrd="1" destOrd="0" presId="urn:microsoft.com/office/officeart/2005/8/layout/list1"/>
    <dgm:cxn modelId="{E57A3E42-74D7-400E-8035-91675D42D430}" type="presParOf" srcId="{E038EFFE-576B-4CA2-8D1E-3BD745363868}" destId="{4A7A4021-025F-476A-93CC-7956AB42353D}" srcOrd="0" destOrd="0" presId="urn:microsoft.com/office/officeart/2005/8/layout/list1"/>
    <dgm:cxn modelId="{F3585F6A-5264-4431-84CA-FB271D909536}" type="presParOf" srcId="{4A7A4021-025F-476A-93CC-7956AB42353D}" destId="{16265BE3-9505-43A7-880C-EDBA01DC16C0}" srcOrd="0" destOrd="0" presId="urn:microsoft.com/office/officeart/2005/8/layout/list1"/>
    <dgm:cxn modelId="{4DE795FF-85B7-450F-B637-EF426FDB6AA1}" type="presParOf" srcId="{4A7A4021-025F-476A-93CC-7956AB42353D}" destId="{CD3869D7-6E51-4593-9E64-CA9D8C831027}" srcOrd="1" destOrd="0" presId="urn:microsoft.com/office/officeart/2005/8/layout/list1"/>
    <dgm:cxn modelId="{200B98A8-2A65-443C-BB45-89CB646367D4}" type="presParOf" srcId="{E038EFFE-576B-4CA2-8D1E-3BD745363868}" destId="{BEF5E5CB-95D6-4B8B-8FEE-2FFC22ADC270}" srcOrd="1" destOrd="0" presId="urn:microsoft.com/office/officeart/2005/8/layout/list1"/>
    <dgm:cxn modelId="{04C0D473-10F6-4FCB-A08D-036F39AAF98A}" type="presParOf" srcId="{E038EFFE-576B-4CA2-8D1E-3BD745363868}" destId="{7802FC9F-DA3B-4D26-B1E2-EE69D154C54B}" srcOrd="2" destOrd="0" presId="urn:microsoft.com/office/officeart/2005/8/layout/list1"/>
    <dgm:cxn modelId="{E59D73E5-FDF9-4AE9-BA06-D5CFEFC287CB}" type="presParOf" srcId="{E038EFFE-576B-4CA2-8D1E-3BD745363868}" destId="{1D577F52-943E-42B5-98A4-AA58730F3B6B}" srcOrd="3" destOrd="0" presId="urn:microsoft.com/office/officeart/2005/8/layout/list1"/>
    <dgm:cxn modelId="{1F3A9326-7561-4F3D-8F05-8A8CA10B87DD}" type="presParOf" srcId="{E038EFFE-576B-4CA2-8D1E-3BD745363868}" destId="{A2FF7370-3888-42D2-B3A3-47E6A66A4CCC}" srcOrd="4" destOrd="0" presId="urn:microsoft.com/office/officeart/2005/8/layout/list1"/>
    <dgm:cxn modelId="{9BE2E19B-1BC5-4642-82A5-D641A2944A68}" type="presParOf" srcId="{A2FF7370-3888-42D2-B3A3-47E6A66A4CCC}" destId="{435FE92C-E2E7-4336-BC1B-2E5B19A9AA37}" srcOrd="0" destOrd="0" presId="urn:microsoft.com/office/officeart/2005/8/layout/list1"/>
    <dgm:cxn modelId="{9ADA1CBF-E7C7-4982-AA3C-FCB7689D8E90}" type="presParOf" srcId="{A2FF7370-3888-42D2-B3A3-47E6A66A4CCC}" destId="{F6B4960C-269A-4DA0-BFA1-C46DA117F135}" srcOrd="1" destOrd="0" presId="urn:microsoft.com/office/officeart/2005/8/layout/list1"/>
    <dgm:cxn modelId="{68A030EB-A3B9-4787-934E-030EA2C6596B}" type="presParOf" srcId="{E038EFFE-576B-4CA2-8D1E-3BD745363868}" destId="{01B0CD51-5977-4126-AE3D-01338D9DB498}" srcOrd="5" destOrd="0" presId="urn:microsoft.com/office/officeart/2005/8/layout/list1"/>
    <dgm:cxn modelId="{6C109116-34B5-48A6-A1CF-6935301ACDFE}" type="presParOf" srcId="{E038EFFE-576B-4CA2-8D1E-3BD745363868}" destId="{964B1CAA-740C-4B1D-8079-14780519B15C}" srcOrd="6" destOrd="0" presId="urn:microsoft.com/office/officeart/2005/8/layout/list1"/>
    <dgm:cxn modelId="{702E4417-7953-41F9-8545-4B0863DAD03A}" type="presParOf" srcId="{E038EFFE-576B-4CA2-8D1E-3BD745363868}" destId="{F34ED29D-7EA1-4703-97F6-CE9B4460FA50}" srcOrd="7" destOrd="0" presId="urn:microsoft.com/office/officeart/2005/8/layout/list1"/>
    <dgm:cxn modelId="{AABC3A20-B99D-4392-9A77-D4C58B92F18E}" type="presParOf" srcId="{E038EFFE-576B-4CA2-8D1E-3BD745363868}" destId="{2DD8A48C-3176-4478-AE84-0B659B52D034}" srcOrd="8" destOrd="0" presId="urn:microsoft.com/office/officeart/2005/8/layout/list1"/>
    <dgm:cxn modelId="{4958E883-CB1F-452B-83D9-8F4127A175F0}" type="presParOf" srcId="{2DD8A48C-3176-4478-AE84-0B659B52D034}" destId="{1E5B0216-D59D-4B96-9404-7DE5D4560EBC}" srcOrd="0" destOrd="0" presId="urn:microsoft.com/office/officeart/2005/8/layout/list1"/>
    <dgm:cxn modelId="{6CEAF98D-F0AC-4046-B738-1F29F44429D1}" type="presParOf" srcId="{2DD8A48C-3176-4478-AE84-0B659B52D034}" destId="{084A36D4-7C52-45C1-A7A0-881EB368F1CA}" srcOrd="1" destOrd="0" presId="urn:microsoft.com/office/officeart/2005/8/layout/list1"/>
    <dgm:cxn modelId="{AC5AC291-A46F-40DB-B4E8-FCF4192A0BD8}" type="presParOf" srcId="{E038EFFE-576B-4CA2-8D1E-3BD745363868}" destId="{1C2DBF63-C7C6-4DCA-901C-CDE61B460095}" srcOrd="9" destOrd="0" presId="urn:microsoft.com/office/officeart/2005/8/layout/list1"/>
    <dgm:cxn modelId="{60EB41CE-87D2-45BB-9F74-162D9E7A1CE2}" type="presParOf" srcId="{E038EFFE-576B-4CA2-8D1E-3BD745363868}" destId="{D3C3F21D-4E79-4A3B-B602-2608723015CF}" srcOrd="10" destOrd="0" presId="urn:microsoft.com/office/officeart/2005/8/layout/list1"/>
    <dgm:cxn modelId="{987D5896-8132-43A0-AE34-FE0D0C52623F}" type="presParOf" srcId="{E038EFFE-576B-4CA2-8D1E-3BD745363868}" destId="{D0BC0DBF-83BD-40E9-B792-87849EA39230}" srcOrd="11" destOrd="0" presId="urn:microsoft.com/office/officeart/2005/8/layout/list1"/>
    <dgm:cxn modelId="{E7D1E888-FE05-412C-A6D4-AA31C7C6D873}" type="presParOf" srcId="{E038EFFE-576B-4CA2-8D1E-3BD745363868}" destId="{31823664-BA03-41CD-8281-C01F97916B93}" srcOrd="12" destOrd="0" presId="urn:microsoft.com/office/officeart/2005/8/layout/list1"/>
    <dgm:cxn modelId="{36EBEC61-7DB7-4865-94D8-16DFF79F4E65}" type="presParOf" srcId="{31823664-BA03-41CD-8281-C01F97916B93}" destId="{6B5CFDFD-2E33-4B6F-9E52-831168F91364}" srcOrd="0" destOrd="0" presId="urn:microsoft.com/office/officeart/2005/8/layout/list1"/>
    <dgm:cxn modelId="{7C710938-3DCF-4507-A447-9008B9F8E25F}" type="presParOf" srcId="{31823664-BA03-41CD-8281-C01F97916B93}" destId="{5FE01B31-E35D-46D1-9C14-C6695F3C2865}" srcOrd="1" destOrd="0" presId="urn:microsoft.com/office/officeart/2005/8/layout/list1"/>
    <dgm:cxn modelId="{AA1E9E52-A8E0-4C7F-8C49-55BA175435B2}" type="presParOf" srcId="{E038EFFE-576B-4CA2-8D1E-3BD745363868}" destId="{0DE27641-6282-4996-87EE-AB9CB264B649}" srcOrd="13" destOrd="0" presId="urn:microsoft.com/office/officeart/2005/8/layout/list1"/>
    <dgm:cxn modelId="{833AA06E-B4BF-4291-81F0-27779CDE9D81}" type="presParOf" srcId="{E038EFFE-576B-4CA2-8D1E-3BD745363868}" destId="{49221F59-A09D-46F9-BF14-A3CA851DDD80}" srcOrd="14" destOrd="0" presId="urn:microsoft.com/office/officeart/2005/8/layout/list1"/>
    <dgm:cxn modelId="{F0893E51-5912-4490-BD64-7B732EADE570}" type="presParOf" srcId="{E038EFFE-576B-4CA2-8D1E-3BD745363868}" destId="{A064B09F-F3D8-4649-84B3-9830A4D4C622}" srcOrd="15" destOrd="0" presId="urn:microsoft.com/office/officeart/2005/8/layout/list1"/>
    <dgm:cxn modelId="{680C7F92-8105-40FB-B6F4-262EC50B99E4}" type="presParOf" srcId="{E038EFFE-576B-4CA2-8D1E-3BD745363868}" destId="{61C26EA7-8D28-4ECB-86D7-98B19D2F28B1}" srcOrd="16" destOrd="0" presId="urn:microsoft.com/office/officeart/2005/8/layout/list1"/>
    <dgm:cxn modelId="{115D579B-E055-44E8-9936-108A4A85DF1C}" type="presParOf" srcId="{61C26EA7-8D28-4ECB-86D7-98B19D2F28B1}" destId="{9FE87002-DD43-4C1B-8C51-C34425192DC6}" srcOrd="0" destOrd="0" presId="urn:microsoft.com/office/officeart/2005/8/layout/list1"/>
    <dgm:cxn modelId="{A48E6DC1-A7F5-4D04-AE4C-BA73682AD089}" type="presParOf" srcId="{61C26EA7-8D28-4ECB-86D7-98B19D2F28B1}" destId="{BD073609-C775-4A06-941E-58D911080D2E}" srcOrd="1" destOrd="0" presId="urn:microsoft.com/office/officeart/2005/8/layout/list1"/>
    <dgm:cxn modelId="{2B7D5DFD-976F-42C3-A070-BE913C2D7CD7}" type="presParOf" srcId="{E038EFFE-576B-4CA2-8D1E-3BD745363868}" destId="{D50E3F98-FC6F-45D6-9FA8-AAC5899DECF7}" srcOrd="17" destOrd="0" presId="urn:microsoft.com/office/officeart/2005/8/layout/list1"/>
    <dgm:cxn modelId="{A77AF151-8D54-4BBA-B10F-4FE28D5026D6}" type="presParOf" srcId="{E038EFFE-576B-4CA2-8D1E-3BD745363868}" destId="{ED05F942-03FB-4D69-8D2F-41F08061714C}"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F170F5-E08A-484D-845F-E99C04F0B315}"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lang="en-US"/>
        </a:p>
      </dgm:t>
    </dgm:pt>
    <dgm:pt modelId="{F7A92A51-F6C3-4A71-9D42-ED3C02228350}">
      <dgm:prSet phldrT="[Text]" custT="1"/>
      <dgm:spPr/>
      <dgm:t>
        <a:bodyPr/>
        <a:lstStyle/>
        <a:p>
          <a:pPr rtl="0"/>
          <a:r>
            <a:rPr lang="ja-JP" altLang="en-US" sz="1400" dirty="0">
              <a:solidFill>
                <a:srgbClr val="323643"/>
              </a:solidFill>
              <a:latin typeface="Cambria" panose="02040503050406030204" pitchFamily="18" charset="0"/>
              <a:ea typeface="HGS明朝B" panose="02020800000000000000" pitchFamily="18" charset="-128"/>
              <a:cs typeface="Helvetica" panose="020B0604020202020204" pitchFamily="34" charset="0"/>
              <a:sym typeface="Helvetica Neue Light"/>
            </a:rPr>
            <a:t>顧客の発注書</a:t>
          </a:r>
          <a:endParaRPr lang="en-US" sz="1400" b="0" dirty="0">
            <a:solidFill>
              <a:schemeClr val="tx1"/>
            </a:solidFill>
            <a:latin typeface="Cambria" panose="02040503050406030204" pitchFamily="18" charset="0"/>
            <a:ea typeface="Cambria" panose="02040503050406030204" pitchFamily="18" charset="0"/>
            <a:cs typeface="Helvetica" panose="020B0604020202020204" pitchFamily="34" charset="0"/>
          </a:endParaRPr>
        </a:p>
      </dgm:t>
    </dgm:pt>
    <dgm:pt modelId="{3E6EC871-F75D-4E56-B733-89C707719DF2}" type="parTrans" cxnId="{56204148-E9AB-4D02-A1E8-8F94910B8D7C}">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D37C8983-13C3-4FCE-B586-D502E9EBA683}" type="sibTrans" cxnId="{56204148-E9AB-4D02-A1E8-8F94910B8D7C}">
      <dgm:prSet/>
      <dgm:spPr/>
      <dgm:t>
        <a:bodyPr/>
        <a:lstStyle/>
        <a:p>
          <a:endParaRPr lang="en-US" sz="1400" b="0">
            <a:solidFill>
              <a:schemeClr val="tx1"/>
            </a:solidFill>
            <a:latin typeface="Helvetica" panose="020B0604020202020204" pitchFamily="34" charset="0"/>
            <a:cs typeface="Helvetica" panose="020B0604020202020204" pitchFamily="34" charset="0"/>
          </a:endParaRPr>
        </a:p>
      </dgm:t>
    </dgm:pt>
    <dgm:pt modelId="{CAA791F0-5C40-4967-A6FC-6C122F174CDA}">
      <dgm:prSet phldrT="[Text]" custT="1"/>
      <dgm:spPr/>
      <dgm:t>
        <a:bodyPr/>
        <a:lstStyle/>
        <a:p>
          <a:pPr rtl="0"/>
          <a:r>
            <a:rPr lang="ja-JP" altLang="en-US" sz="1400" dirty="0">
              <a:solidFill>
                <a:srgbClr val="323643"/>
              </a:solidFill>
              <a:latin typeface="Cambria" panose="02040503050406030204" pitchFamily="18" charset="0"/>
              <a:ea typeface="HGS明朝B" panose="02020800000000000000" pitchFamily="18" charset="-128"/>
              <a:cs typeface="Helvetica" panose="020B0604020202020204" pitchFamily="34" charset="0"/>
              <a:sym typeface="Helvetica Neue Light"/>
            </a:rPr>
            <a:t>売上請求書</a:t>
          </a:r>
          <a:endParaRPr lang="en-US" sz="1400" b="0" dirty="0">
            <a:solidFill>
              <a:schemeClr val="tx1"/>
            </a:solidFill>
            <a:latin typeface="Cambria" panose="02040503050406030204" pitchFamily="18" charset="0"/>
            <a:ea typeface="Cambria" panose="02040503050406030204" pitchFamily="18" charset="0"/>
            <a:cs typeface="Helvetica" panose="020B0604020202020204" pitchFamily="34" charset="0"/>
          </a:endParaRPr>
        </a:p>
      </dgm:t>
    </dgm:pt>
    <dgm:pt modelId="{ECD037A9-E22C-4CA5-8929-30B6CBEFAD3B}" type="parTrans" cxnId="{C67094FA-61BD-4C84-8574-F5CCFACE2595}">
      <dgm:prSet/>
      <dgm:spPr/>
      <dgm:t>
        <a:bodyPr/>
        <a:lstStyle/>
        <a:p>
          <a:endParaRPr lang="en-US"/>
        </a:p>
      </dgm:t>
    </dgm:pt>
    <dgm:pt modelId="{0162DE3B-D570-4497-8CB5-5BE992CFB326}" type="sibTrans" cxnId="{C67094FA-61BD-4C84-8574-F5CCFACE2595}">
      <dgm:prSet/>
      <dgm:spPr/>
      <dgm:t>
        <a:bodyPr/>
        <a:lstStyle/>
        <a:p>
          <a:endParaRPr lang="en-US"/>
        </a:p>
      </dgm:t>
    </dgm:pt>
    <dgm:pt modelId="{80F0B496-0ADE-4C13-921F-ECC941009888}">
      <dgm:prSet phldrT="[Text]" custT="1"/>
      <dgm:spPr/>
      <dgm:t>
        <a:bodyPr/>
        <a:lstStyle/>
        <a:p>
          <a:pPr rtl="0"/>
          <a:r>
            <a:rPr lang="ja-JP" altLang="en-US" sz="1400" dirty="0">
              <a:solidFill>
                <a:srgbClr val="323643"/>
              </a:solidFill>
              <a:latin typeface="Cambria" panose="02040503050406030204" pitchFamily="18" charset="0"/>
              <a:ea typeface="HGS明朝B" panose="02020800000000000000" pitchFamily="18" charset="-128"/>
              <a:cs typeface="Helvetica" panose="020B0604020202020204" pitchFamily="34" charset="0"/>
              <a:sym typeface="Helvetica Neue Light"/>
            </a:rPr>
            <a:t>出荷書類</a:t>
          </a:r>
          <a:endParaRPr lang="en-US" sz="1400" b="0" dirty="0">
            <a:solidFill>
              <a:schemeClr val="tx1"/>
            </a:solidFill>
            <a:latin typeface="Cambria" panose="02040503050406030204" pitchFamily="18" charset="0"/>
            <a:ea typeface="Cambria" panose="02040503050406030204" pitchFamily="18" charset="0"/>
            <a:cs typeface="Helvetica" panose="020B0604020202020204" pitchFamily="34" charset="0"/>
          </a:endParaRPr>
        </a:p>
      </dgm:t>
    </dgm:pt>
    <dgm:pt modelId="{A1222F84-164B-48D1-9B6E-3F08018B758F}" type="parTrans" cxnId="{7E6D1CE8-F355-403B-99AB-26BE2E3B6963}">
      <dgm:prSet/>
      <dgm:spPr/>
      <dgm:t>
        <a:bodyPr/>
        <a:lstStyle/>
        <a:p>
          <a:endParaRPr lang="en-US"/>
        </a:p>
      </dgm:t>
    </dgm:pt>
    <dgm:pt modelId="{E3AC64C9-4732-4E73-9D67-15938A129625}" type="sibTrans" cxnId="{7E6D1CE8-F355-403B-99AB-26BE2E3B6963}">
      <dgm:prSet/>
      <dgm:spPr/>
      <dgm:t>
        <a:bodyPr/>
        <a:lstStyle/>
        <a:p>
          <a:endParaRPr lang="en-US"/>
        </a:p>
      </dgm:t>
    </dgm:pt>
    <dgm:pt modelId="{F0987542-6049-44E4-B7A5-12F97F18C521}">
      <dgm:prSet phldrT="[Text]" custT="1"/>
      <dgm:spPr/>
      <dgm:t>
        <a:bodyPr/>
        <a:lstStyle/>
        <a:p>
          <a:pPr rtl="0"/>
          <a:r>
            <a:rPr lang="ja-JP" altLang="en-US" sz="1400" dirty="0">
              <a:solidFill>
                <a:srgbClr val="323643"/>
              </a:solidFill>
              <a:latin typeface="Cambria" panose="02040503050406030204" pitchFamily="18" charset="0"/>
              <a:ea typeface="HGS明朝B" panose="02020800000000000000" pitchFamily="18" charset="-128"/>
              <a:cs typeface="Helvetica" panose="020B0604020202020204" pitchFamily="34" charset="0"/>
              <a:sym typeface="Helvetica Neue Light"/>
            </a:rPr>
            <a:t>提供したあらゆる値引きを含む価格表</a:t>
          </a:r>
          <a:endParaRPr lang="en-US" sz="1400" b="0" dirty="0">
            <a:solidFill>
              <a:schemeClr val="tx1"/>
            </a:solidFill>
            <a:latin typeface="Cambria" panose="02040503050406030204" pitchFamily="18" charset="0"/>
            <a:ea typeface="Cambria" panose="02040503050406030204" pitchFamily="18" charset="0"/>
            <a:cs typeface="Helvetica" panose="020B0604020202020204" pitchFamily="34" charset="0"/>
          </a:endParaRPr>
        </a:p>
      </dgm:t>
    </dgm:pt>
    <dgm:pt modelId="{4D709E12-098A-4515-AA68-CDCCBF5A11C3}" type="parTrans" cxnId="{FA2B6AB7-E9C3-441A-AB45-39375863C3AA}">
      <dgm:prSet/>
      <dgm:spPr/>
      <dgm:t>
        <a:bodyPr/>
        <a:lstStyle/>
        <a:p>
          <a:endParaRPr lang="en-US"/>
        </a:p>
      </dgm:t>
    </dgm:pt>
    <dgm:pt modelId="{886FCEE0-BF7F-470D-B6F9-E8D9CB3FA985}" type="sibTrans" cxnId="{FA2B6AB7-E9C3-441A-AB45-39375863C3AA}">
      <dgm:prSet/>
      <dgm:spPr/>
      <dgm:t>
        <a:bodyPr/>
        <a:lstStyle/>
        <a:p>
          <a:endParaRPr lang="en-US"/>
        </a:p>
      </dgm:t>
    </dgm:pt>
    <dgm:pt modelId="{C25EB313-CDC5-49DF-B799-F73E98AD6985}">
      <dgm:prSet phldrT="[Text]" custT="1"/>
      <dgm:spPr/>
      <dgm:t>
        <a:bodyPr/>
        <a:lstStyle/>
        <a:p>
          <a:pPr rtl="0"/>
          <a:r>
            <a:rPr lang="ja-JP" altLang="en-US" sz="1400" dirty="0">
              <a:solidFill>
                <a:srgbClr val="323643"/>
              </a:solidFill>
              <a:latin typeface="Cambria" panose="02040503050406030204" pitchFamily="18" charset="0"/>
              <a:ea typeface="HGS明朝B" panose="02020800000000000000" pitchFamily="18" charset="-128"/>
              <a:cs typeface="Helvetica" panose="020B0604020202020204" pitchFamily="34" charset="0"/>
              <a:sym typeface="Helvetica Neue Light"/>
            </a:rPr>
            <a:t>顧客から受け取った支払いの証拠</a:t>
          </a:r>
          <a:endParaRPr lang="en-US" sz="1400" b="0" dirty="0">
            <a:solidFill>
              <a:schemeClr val="tx1"/>
            </a:solidFill>
            <a:latin typeface="Cambria" panose="02040503050406030204" pitchFamily="18" charset="0"/>
            <a:ea typeface="Cambria" panose="02040503050406030204" pitchFamily="18" charset="0"/>
            <a:cs typeface="Helvetica" panose="020B0604020202020204" pitchFamily="34" charset="0"/>
          </a:endParaRPr>
        </a:p>
      </dgm:t>
    </dgm:pt>
    <dgm:pt modelId="{9A1531E9-FA47-4A88-862E-663D76FC25CC}" type="parTrans" cxnId="{AFA61C07-1DE3-4F2A-9E05-C0672BDC99DA}">
      <dgm:prSet/>
      <dgm:spPr/>
      <dgm:t>
        <a:bodyPr/>
        <a:lstStyle/>
        <a:p>
          <a:endParaRPr lang="en-US"/>
        </a:p>
      </dgm:t>
    </dgm:pt>
    <dgm:pt modelId="{2A0921D2-9A6E-4475-B180-8B56AB17F9F4}" type="sibTrans" cxnId="{AFA61C07-1DE3-4F2A-9E05-C0672BDC99DA}">
      <dgm:prSet/>
      <dgm:spPr/>
      <dgm:t>
        <a:bodyPr/>
        <a:lstStyle/>
        <a:p>
          <a:endParaRPr lang="en-US"/>
        </a:p>
      </dgm:t>
    </dgm:pt>
    <dgm:pt modelId="{E038EFFE-576B-4CA2-8D1E-3BD745363868}" type="pres">
      <dgm:prSet presAssocID="{10F170F5-E08A-484D-845F-E99C04F0B315}" presName="linear" presStyleCnt="0">
        <dgm:presLayoutVars>
          <dgm:dir/>
          <dgm:animLvl val="lvl"/>
          <dgm:resizeHandles val="exact"/>
        </dgm:presLayoutVars>
      </dgm:prSet>
      <dgm:spPr/>
    </dgm:pt>
    <dgm:pt modelId="{4A7A4021-025F-476A-93CC-7956AB42353D}" type="pres">
      <dgm:prSet presAssocID="{F7A92A51-F6C3-4A71-9D42-ED3C02228350}" presName="parentLin" presStyleCnt="0"/>
      <dgm:spPr/>
    </dgm:pt>
    <dgm:pt modelId="{16265BE3-9505-43A7-880C-EDBA01DC16C0}" type="pres">
      <dgm:prSet presAssocID="{F7A92A51-F6C3-4A71-9D42-ED3C02228350}" presName="parentLeftMargin" presStyleLbl="node1" presStyleIdx="0" presStyleCnt="5"/>
      <dgm:spPr/>
    </dgm:pt>
    <dgm:pt modelId="{CD3869D7-6E51-4593-9E64-CA9D8C831027}" type="pres">
      <dgm:prSet presAssocID="{F7A92A51-F6C3-4A71-9D42-ED3C02228350}" presName="parentText" presStyleLbl="node1" presStyleIdx="0" presStyleCnt="5">
        <dgm:presLayoutVars>
          <dgm:chMax val="0"/>
          <dgm:bulletEnabled val="1"/>
        </dgm:presLayoutVars>
      </dgm:prSet>
      <dgm:spPr/>
    </dgm:pt>
    <dgm:pt modelId="{BEF5E5CB-95D6-4B8B-8FEE-2FFC22ADC270}" type="pres">
      <dgm:prSet presAssocID="{F7A92A51-F6C3-4A71-9D42-ED3C02228350}" presName="negativeSpace" presStyleCnt="0"/>
      <dgm:spPr/>
    </dgm:pt>
    <dgm:pt modelId="{7802FC9F-DA3B-4D26-B1E2-EE69D154C54B}" type="pres">
      <dgm:prSet presAssocID="{F7A92A51-F6C3-4A71-9D42-ED3C02228350}" presName="childText" presStyleLbl="conFgAcc1" presStyleIdx="0" presStyleCnt="5">
        <dgm:presLayoutVars>
          <dgm:bulletEnabled val="1"/>
        </dgm:presLayoutVars>
      </dgm:prSet>
      <dgm:spPr/>
    </dgm:pt>
    <dgm:pt modelId="{1D577F52-943E-42B5-98A4-AA58730F3B6B}" type="pres">
      <dgm:prSet presAssocID="{D37C8983-13C3-4FCE-B586-D502E9EBA683}" presName="spaceBetweenRectangles" presStyleCnt="0"/>
      <dgm:spPr/>
    </dgm:pt>
    <dgm:pt modelId="{414EAF1F-0083-4E0F-9DCB-5FD3F186BB3C}" type="pres">
      <dgm:prSet presAssocID="{CAA791F0-5C40-4967-A6FC-6C122F174CDA}" presName="parentLin" presStyleCnt="0"/>
      <dgm:spPr/>
    </dgm:pt>
    <dgm:pt modelId="{71F10728-38BC-4680-8FF4-D701D1D6A409}" type="pres">
      <dgm:prSet presAssocID="{CAA791F0-5C40-4967-A6FC-6C122F174CDA}" presName="parentLeftMargin" presStyleLbl="node1" presStyleIdx="0" presStyleCnt="5"/>
      <dgm:spPr/>
    </dgm:pt>
    <dgm:pt modelId="{87251E59-AB35-49A0-9F76-4A0F298F518F}" type="pres">
      <dgm:prSet presAssocID="{CAA791F0-5C40-4967-A6FC-6C122F174CDA}" presName="parentText" presStyleLbl="node1" presStyleIdx="1" presStyleCnt="5">
        <dgm:presLayoutVars>
          <dgm:chMax val="0"/>
          <dgm:bulletEnabled val="1"/>
        </dgm:presLayoutVars>
      </dgm:prSet>
      <dgm:spPr/>
    </dgm:pt>
    <dgm:pt modelId="{54E9F338-31B7-4035-AE5F-3295B070458E}" type="pres">
      <dgm:prSet presAssocID="{CAA791F0-5C40-4967-A6FC-6C122F174CDA}" presName="negativeSpace" presStyleCnt="0"/>
      <dgm:spPr/>
    </dgm:pt>
    <dgm:pt modelId="{A5ADC5F7-109B-483F-A864-189282C1DACC}" type="pres">
      <dgm:prSet presAssocID="{CAA791F0-5C40-4967-A6FC-6C122F174CDA}" presName="childText" presStyleLbl="conFgAcc1" presStyleIdx="1" presStyleCnt="5">
        <dgm:presLayoutVars>
          <dgm:bulletEnabled val="1"/>
        </dgm:presLayoutVars>
      </dgm:prSet>
      <dgm:spPr/>
    </dgm:pt>
    <dgm:pt modelId="{0512D08A-05B9-48EA-BA38-31843E5AC963}" type="pres">
      <dgm:prSet presAssocID="{0162DE3B-D570-4497-8CB5-5BE992CFB326}" presName="spaceBetweenRectangles" presStyleCnt="0"/>
      <dgm:spPr/>
    </dgm:pt>
    <dgm:pt modelId="{A2FF7370-3888-42D2-B3A3-47E6A66A4CCC}" type="pres">
      <dgm:prSet presAssocID="{80F0B496-0ADE-4C13-921F-ECC941009888}" presName="parentLin" presStyleCnt="0"/>
      <dgm:spPr/>
    </dgm:pt>
    <dgm:pt modelId="{435FE92C-E2E7-4336-BC1B-2E5B19A9AA37}" type="pres">
      <dgm:prSet presAssocID="{80F0B496-0ADE-4C13-921F-ECC941009888}" presName="parentLeftMargin" presStyleLbl="node1" presStyleIdx="1" presStyleCnt="5"/>
      <dgm:spPr/>
    </dgm:pt>
    <dgm:pt modelId="{F6B4960C-269A-4DA0-BFA1-C46DA117F135}" type="pres">
      <dgm:prSet presAssocID="{80F0B496-0ADE-4C13-921F-ECC941009888}" presName="parentText" presStyleLbl="node1" presStyleIdx="2" presStyleCnt="5">
        <dgm:presLayoutVars>
          <dgm:chMax val="0"/>
          <dgm:bulletEnabled val="1"/>
        </dgm:presLayoutVars>
      </dgm:prSet>
      <dgm:spPr/>
    </dgm:pt>
    <dgm:pt modelId="{01B0CD51-5977-4126-AE3D-01338D9DB498}" type="pres">
      <dgm:prSet presAssocID="{80F0B496-0ADE-4C13-921F-ECC941009888}" presName="negativeSpace" presStyleCnt="0"/>
      <dgm:spPr/>
    </dgm:pt>
    <dgm:pt modelId="{964B1CAA-740C-4B1D-8079-14780519B15C}" type="pres">
      <dgm:prSet presAssocID="{80F0B496-0ADE-4C13-921F-ECC941009888}" presName="childText" presStyleLbl="conFgAcc1" presStyleIdx="2" presStyleCnt="5">
        <dgm:presLayoutVars>
          <dgm:bulletEnabled val="1"/>
        </dgm:presLayoutVars>
      </dgm:prSet>
      <dgm:spPr/>
    </dgm:pt>
    <dgm:pt modelId="{F34ED29D-7EA1-4703-97F6-CE9B4460FA50}" type="pres">
      <dgm:prSet presAssocID="{E3AC64C9-4732-4E73-9D67-15938A129625}" presName="spaceBetweenRectangles" presStyleCnt="0"/>
      <dgm:spPr/>
    </dgm:pt>
    <dgm:pt modelId="{2DD8A48C-3176-4478-AE84-0B659B52D034}" type="pres">
      <dgm:prSet presAssocID="{F0987542-6049-44E4-B7A5-12F97F18C521}" presName="parentLin" presStyleCnt="0"/>
      <dgm:spPr/>
    </dgm:pt>
    <dgm:pt modelId="{1E5B0216-D59D-4B96-9404-7DE5D4560EBC}" type="pres">
      <dgm:prSet presAssocID="{F0987542-6049-44E4-B7A5-12F97F18C521}" presName="parentLeftMargin" presStyleLbl="node1" presStyleIdx="2" presStyleCnt="5"/>
      <dgm:spPr/>
    </dgm:pt>
    <dgm:pt modelId="{084A36D4-7C52-45C1-A7A0-881EB368F1CA}" type="pres">
      <dgm:prSet presAssocID="{F0987542-6049-44E4-B7A5-12F97F18C521}" presName="parentText" presStyleLbl="node1" presStyleIdx="3" presStyleCnt="5">
        <dgm:presLayoutVars>
          <dgm:chMax val="0"/>
          <dgm:bulletEnabled val="1"/>
        </dgm:presLayoutVars>
      </dgm:prSet>
      <dgm:spPr/>
    </dgm:pt>
    <dgm:pt modelId="{1C2DBF63-C7C6-4DCA-901C-CDE61B460095}" type="pres">
      <dgm:prSet presAssocID="{F0987542-6049-44E4-B7A5-12F97F18C521}" presName="negativeSpace" presStyleCnt="0"/>
      <dgm:spPr/>
    </dgm:pt>
    <dgm:pt modelId="{D3C3F21D-4E79-4A3B-B602-2608723015CF}" type="pres">
      <dgm:prSet presAssocID="{F0987542-6049-44E4-B7A5-12F97F18C521}" presName="childText" presStyleLbl="conFgAcc1" presStyleIdx="3" presStyleCnt="5">
        <dgm:presLayoutVars>
          <dgm:bulletEnabled val="1"/>
        </dgm:presLayoutVars>
      </dgm:prSet>
      <dgm:spPr/>
    </dgm:pt>
    <dgm:pt modelId="{D0BC0DBF-83BD-40E9-B792-87849EA39230}" type="pres">
      <dgm:prSet presAssocID="{886FCEE0-BF7F-470D-B6F9-E8D9CB3FA985}" presName="spaceBetweenRectangles" presStyleCnt="0"/>
      <dgm:spPr/>
    </dgm:pt>
    <dgm:pt modelId="{31823664-BA03-41CD-8281-C01F97916B93}" type="pres">
      <dgm:prSet presAssocID="{C25EB313-CDC5-49DF-B799-F73E98AD6985}" presName="parentLin" presStyleCnt="0"/>
      <dgm:spPr/>
    </dgm:pt>
    <dgm:pt modelId="{6B5CFDFD-2E33-4B6F-9E52-831168F91364}" type="pres">
      <dgm:prSet presAssocID="{C25EB313-CDC5-49DF-B799-F73E98AD6985}" presName="parentLeftMargin" presStyleLbl="node1" presStyleIdx="3" presStyleCnt="5"/>
      <dgm:spPr/>
    </dgm:pt>
    <dgm:pt modelId="{5FE01B31-E35D-46D1-9C14-C6695F3C2865}" type="pres">
      <dgm:prSet presAssocID="{C25EB313-CDC5-49DF-B799-F73E98AD6985}" presName="parentText" presStyleLbl="node1" presStyleIdx="4" presStyleCnt="5">
        <dgm:presLayoutVars>
          <dgm:chMax val="0"/>
          <dgm:bulletEnabled val="1"/>
        </dgm:presLayoutVars>
      </dgm:prSet>
      <dgm:spPr/>
    </dgm:pt>
    <dgm:pt modelId="{0DE27641-6282-4996-87EE-AB9CB264B649}" type="pres">
      <dgm:prSet presAssocID="{C25EB313-CDC5-49DF-B799-F73E98AD6985}" presName="negativeSpace" presStyleCnt="0"/>
      <dgm:spPr/>
    </dgm:pt>
    <dgm:pt modelId="{49221F59-A09D-46F9-BF14-A3CA851DDD80}" type="pres">
      <dgm:prSet presAssocID="{C25EB313-CDC5-49DF-B799-F73E98AD6985}" presName="childText" presStyleLbl="conFgAcc1" presStyleIdx="4" presStyleCnt="5">
        <dgm:presLayoutVars>
          <dgm:bulletEnabled val="1"/>
        </dgm:presLayoutVars>
      </dgm:prSet>
      <dgm:spPr/>
    </dgm:pt>
  </dgm:ptLst>
  <dgm:cxnLst>
    <dgm:cxn modelId="{B84D1C07-A894-43E7-812D-817A492ED999}" type="presOf" srcId="{C25EB313-CDC5-49DF-B799-F73E98AD6985}" destId="{6B5CFDFD-2E33-4B6F-9E52-831168F91364}" srcOrd="0" destOrd="0" presId="urn:microsoft.com/office/officeart/2005/8/layout/list1"/>
    <dgm:cxn modelId="{AFA61C07-1DE3-4F2A-9E05-C0672BDC99DA}" srcId="{10F170F5-E08A-484D-845F-E99C04F0B315}" destId="{C25EB313-CDC5-49DF-B799-F73E98AD6985}" srcOrd="4" destOrd="0" parTransId="{9A1531E9-FA47-4A88-862E-663D76FC25CC}" sibTransId="{2A0921D2-9A6E-4475-B180-8B56AB17F9F4}"/>
    <dgm:cxn modelId="{F7611813-98F3-4F75-879D-14748DB80C76}" type="presOf" srcId="{F7A92A51-F6C3-4A71-9D42-ED3C02228350}" destId="{16265BE3-9505-43A7-880C-EDBA01DC16C0}" srcOrd="0" destOrd="0" presId="urn:microsoft.com/office/officeart/2005/8/layout/list1"/>
    <dgm:cxn modelId="{D4FAE31C-7C73-4027-B23C-728ECC42D4D5}" type="presOf" srcId="{80F0B496-0ADE-4C13-921F-ECC941009888}" destId="{F6B4960C-269A-4DA0-BFA1-C46DA117F135}" srcOrd="1" destOrd="0" presId="urn:microsoft.com/office/officeart/2005/8/layout/list1"/>
    <dgm:cxn modelId="{92203A5E-122A-43E5-B044-F2E2AF290972}" type="presOf" srcId="{80F0B496-0ADE-4C13-921F-ECC941009888}" destId="{435FE92C-E2E7-4336-BC1B-2E5B19A9AA37}" srcOrd="0" destOrd="0" presId="urn:microsoft.com/office/officeart/2005/8/layout/list1"/>
    <dgm:cxn modelId="{56204148-E9AB-4D02-A1E8-8F94910B8D7C}" srcId="{10F170F5-E08A-484D-845F-E99C04F0B315}" destId="{F7A92A51-F6C3-4A71-9D42-ED3C02228350}" srcOrd="0" destOrd="0" parTransId="{3E6EC871-F75D-4E56-B733-89C707719DF2}" sibTransId="{D37C8983-13C3-4FCE-B586-D502E9EBA683}"/>
    <dgm:cxn modelId="{F394CB74-BE30-4A48-9BE8-9B39FA279159}" type="presOf" srcId="{F0987542-6049-44E4-B7A5-12F97F18C521}" destId="{084A36D4-7C52-45C1-A7A0-881EB368F1CA}" srcOrd="1" destOrd="0" presId="urn:microsoft.com/office/officeart/2005/8/layout/list1"/>
    <dgm:cxn modelId="{07066379-1963-4E4C-A0BB-DFA26ADF4280}" type="presOf" srcId="{F0987542-6049-44E4-B7A5-12F97F18C521}" destId="{1E5B0216-D59D-4B96-9404-7DE5D4560EBC}" srcOrd="0" destOrd="0" presId="urn:microsoft.com/office/officeart/2005/8/layout/list1"/>
    <dgm:cxn modelId="{3314C98F-82D9-4BDB-92B3-E9E697419794}" type="presOf" srcId="{CAA791F0-5C40-4967-A6FC-6C122F174CDA}" destId="{87251E59-AB35-49A0-9F76-4A0F298F518F}" srcOrd="1" destOrd="0" presId="urn:microsoft.com/office/officeart/2005/8/layout/list1"/>
    <dgm:cxn modelId="{FA2B6AB7-E9C3-441A-AB45-39375863C3AA}" srcId="{10F170F5-E08A-484D-845F-E99C04F0B315}" destId="{F0987542-6049-44E4-B7A5-12F97F18C521}" srcOrd="3" destOrd="0" parTransId="{4D709E12-098A-4515-AA68-CDCCBF5A11C3}" sibTransId="{886FCEE0-BF7F-470D-B6F9-E8D9CB3FA985}"/>
    <dgm:cxn modelId="{88FD73BF-BC8E-472A-B7BA-395BEDDC6988}" type="presOf" srcId="{CAA791F0-5C40-4967-A6FC-6C122F174CDA}" destId="{71F10728-38BC-4680-8FF4-D701D1D6A409}" srcOrd="0" destOrd="0" presId="urn:microsoft.com/office/officeart/2005/8/layout/list1"/>
    <dgm:cxn modelId="{C96AF9C3-2EDA-4FAA-99CC-4BF8FF546B55}" type="presOf" srcId="{F7A92A51-F6C3-4A71-9D42-ED3C02228350}" destId="{CD3869D7-6E51-4593-9E64-CA9D8C831027}" srcOrd="1" destOrd="0" presId="urn:microsoft.com/office/officeart/2005/8/layout/list1"/>
    <dgm:cxn modelId="{0CC183DC-C9CB-4057-8B2D-9069F570874C}" type="presOf" srcId="{10F170F5-E08A-484D-845F-E99C04F0B315}" destId="{E038EFFE-576B-4CA2-8D1E-3BD745363868}" srcOrd="0" destOrd="0" presId="urn:microsoft.com/office/officeart/2005/8/layout/list1"/>
    <dgm:cxn modelId="{7E6D1CE8-F355-403B-99AB-26BE2E3B6963}" srcId="{10F170F5-E08A-484D-845F-E99C04F0B315}" destId="{80F0B496-0ADE-4C13-921F-ECC941009888}" srcOrd="2" destOrd="0" parTransId="{A1222F84-164B-48D1-9B6E-3F08018B758F}" sibTransId="{E3AC64C9-4732-4E73-9D67-15938A129625}"/>
    <dgm:cxn modelId="{C67094FA-61BD-4C84-8574-F5CCFACE2595}" srcId="{10F170F5-E08A-484D-845F-E99C04F0B315}" destId="{CAA791F0-5C40-4967-A6FC-6C122F174CDA}" srcOrd="1" destOrd="0" parTransId="{ECD037A9-E22C-4CA5-8929-30B6CBEFAD3B}" sibTransId="{0162DE3B-D570-4497-8CB5-5BE992CFB326}"/>
    <dgm:cxn modelId="{55648CFD-AB5C-49F3-A0E3-C79339FAC3A8}" type="presOf" srcId="{C25EB313-CDC5-49DF-B799-F73E98AD6985}" destId="{5FE01B31-E35D-46D1-9C14-C6695F3C2865}" srcOrd="1" destOrd="0" presId="urn:microsoft.com/office/officeart/2005/8/layout/list1"/>
    <dgm:cxn modelId="{E57A3E42-74D7-400E-8035-91675D42D430}" type="presParOf" srcId="{E038EFFE-576B-4CA2-8D1E-3BD745363868}" destId="{4A7A4021-025F-476A-93CC-7956AB42353D}" srcOrd="0" destOrd="0" presId="urn:microsoft.com/office/officeart/2005/8/layout/list1"/>
    <dgm:cxn modelId="{F3585F6A-5264-4431-84CA-FB271D909536}" type="presParOf" srcId="{4A7A4021-025F-476A-93CC-7956AB42353D}" destId="{16265BE3-9505-43A7-880C-EDBA01DC16C0}" srcOrd="0" destOrd="0" presId="urn:microsoft.com/office/officeart/2005/8/layout/list1"/>
    <dgm:cxn modelId="{4DE795FF-85B7-450F-B637-EF426FDB6AA1}" type="presParOf" srcId="{4A7A4021-025F-476A-93CC-7956AB42353D}" destId="{CD3869D7-6E51-4593-9E64-CA9D8C831027}" srcOrd="1" destOrd="0" presId="urn:microsoft.com/office/officeart/2005/8/layout/list1"/>
    <dgm:cxn modelId="{200B98A8-2A65-443C-BB45-89CB646367D4}" type="presParOf" srcId="{E038EFFE-576B-4CA2-8D1E-3BD745363868}" destId="{BEF5E5CB-95D6-4B8B-8FEE-2FFC22ADC270}" srcOrd="1" destOrd="0" presId="urn:microsoft.com/office/officeart/2005/8/layout/list1"/>
    <dgm:cxn modelId="{04C0D473-10F6-4FCB-A08D-036F39AAF98A}" type="presParOf" srcId="{E038EFFE-576B-4CA2-8D1E-3BD745363868}" destId="{7802FC9F-DA3B-4D26-B1E2-EE69D154C54B}" srcOrd="2" destOrd="0" presId="urn:microsoft.com/office/officeart/2005/8/layout/list1"/>
    <dgm:cxn modelId="{E59D73E5-FDF9-4AE9-BA06-D5CFEFC287CB}" type="presParOf" srcId="{E038EFFE-576B-4CA2-8D1E-3BD745363868}" destId="{1D577F52-943E-42B5-98A4-AA58730F3B6B}" srcOrd="3" destOrd="0" presId="urn:microsoft.com/office/officeart/2005/8/layout/list1"/>
    <dgm:cxn modelId="{6626038A-1367-4E1A-A5FA-9F46B35AD5F4}" type="presParOf" srcId="{E038EFFE-576B-4CA2-8D1E-3BD745363868}" destId="{414EAF1F-0083-4E0F-9DCB-5FD3F186BB3C}" srcOrd="4" destOrd="0" presId="urn:microsoft.com/office/officeart/2005/8/layout/list1"/>
    <dgm:cxn modelId="{62441990-7386-43C5-A7A2-FDAA35CA2F3F}" type="presParOf" srcId="{414EAF1F-0083-4E0F-9DCB-5FD3F186BB3C}" destId="{71F10728-38BC-4680-8FF4-D701D1D6A409}" srcOrd="0" destOrd="0" presId="urn:microsoft.com/office/officeart/2005/8/layout/list1"/>
    <dgm:cxn modelId="{D99A518D-26B6-48EB-ACB3-E6D4B223ABDA}" type="presParOf" srcId="{414EAF1F-0083-4E0F-9DCB-5FD3F186BB3C}" destId="{87251E59-AB35-49A0-9F76-4A0F298F518F}" srcOrd="1" destOrd="0" presId="urn:microsoft.com/office/officeart/2005/8/layout/list1"/>
    <dgm:cxn modelId="{6E0AA734-BBE3-484D-9611-48E1B6FAAD57}" type="presParOf" srcId="{E038EFFE-576B-4CA2-8D1E-3BD745363868}" destId="{54E9F338-31B7-4035-AE5F-3295B070458E}" srcOrd="5" destOrd="0" presId="urn:microsoft.com/office/officeart/2005/8/layout/list1"/>
    <dgm:cxn modelId="{86588FBE-4F4C-4B7E-AB63-9CB65A41A820}" type="presParOf" srcId="{E038EFFE-576B-4CA2-8D1E-3BD745363868}" destId="{A5ADC5F7-109B-483F-A864-189282C1DACC}" srcOrd="6" destOrd="0" presId="urn:microsoft.com/office/officeart/2005/8/layout/list1"/>
    <dgm:cxn modelId="{A4085341-9659-4B74-890F-C7FDE0DFF7AA}" type="presParOf" srcId="{E038EFFE-576B-4CA2-8D1E-3BD745363868}" destId="{0512D08A-05B9-48EA-BA38-31843E5AC963}" srcOrd="7" destOrd="0" presId="urn:microsoft.com/office/officeart/2005/8/layout/list1"/>
    <dgm:cxn modelId="{1F3A9326-7561-4F3D-8F05-8A8CA10B87DD}" type="presParOf" srcId="{E038EFFE-576B-4CA2-8D1E-3BD745363868}" destId="{A2FF7370-3888-42D2-B3A3-47E6A66A4CCC}" srcOrd="8" destOrd="0" presId="urn:microsoft.com/office/officeart/2005/8/layout/list1"/>
    <dgm:cxn modelId="{9BE2E19B-1BC5-4642-82A5-D641A2944A68}" type="presParOf" srcId="{A2FF7370-3888-42D2-B3A3-47E6A66A4CCC}" destId="{435FE92C-E2E7-4336-BC1B-2E5B19A9AA37}" srcOrd="0" destOrd="0" presId="urn:microsoft.com/office/officeart/2005/8/layout/list1"/>
    <dgm:cxn modelId="{9ADA1CBF-E7C7-4982-AA3C-FCB7689D8E90}" type="presParOf" srcId="{A2FF7370-3888-42D2-B3A3-47E6A66A4CCC}" destId="{F6B4960C-269A-4DA0-BFA1-C46DA117F135}" srcOrd="1" destOrd="0" presId="urn:microsoft.com/office/officeart/2005/8/layout/list1"/>
    <dgm:cxn modelId="{68A030EB-A3B9-4787-934E-030EA2C6596B}" type="presParOf" srcId="{E038EFFE-576B-4CA2-8D1E-3BD745363868}" destId="{01B0CD51-5977-4126-AE3D-01338D9DB498}" srcOrd="9" destOrd="0" presId="urn:microsoft.com/office/officeart/2005/8/layout/list1"/>
    <dgm:cxn modelId="{6C109116-34B5-48A6-A1CF-6935301ACDFE}" type="presParOf" srcId="{E038EFFE-576B-4CA2-8D1E-3BD745363868}" destId="{964B1CAA-740C-4B1D-8079-14780519B15C}" srcOrd="10" destOrd="0" presId="urn:microsoft.com/office/officeart/2005/8/layout/list1"/>
    <dgm:cxn modelId="{702E4417-7953-41F9-8545-4B0863DAD03A}" type="presParOf" srcId="{E038EFFE-576B-4CA2-8D1E-3BD745363868}" destId="{F34ED29D-7EA1-4703-97F6-CE9B4460FA50}" srcOrd="11" destOrd="0" presId="urn:microsoft.com/office/officeart/2005/8/layout/list1"/>
    <dgm:cxn modelId="{AABC3A20-B99D-4392-9A77-D4C58B92F18E}" type="presParOf" srcId="{E038EFFE-576B-4CA2-8D1E-3BD745363868}" destId="{2DD8A48C-3176-4478-AE84-0B659B52D034}" srcOrd="12" destOrd="0" presId="urn:microsoft.com/office/officeart/2005/8/layout/list1"/>
    <dgm:cxn modelId="{4958E883-CB1F-452B-83D9-8F4127A175F0}" type="presParOf" srcId="{2DD8A48C-3176-4478-AE84-0B659B52D034}" destId="{1E5B0216-D59D-4B96-9404-7DE5D4560EBC}" srcOrd="0" destOrd="0" presId="urn:microsoft.com/office/officeart/2005/8/layout/list1"/>
    <dgm:cxn modelId="{6CEAF98D-F0AC-4046-B738-1F29F44429D1}" type="presParOf" srcId="{2DD8A48C-3176-4478-AE84-0B659B52D034}" destId="{084A36D4-7C52-45C1-A7A0-881EB368F1CA}" srcOrd="1" destOrd="0" presId="urn:microsoft.com/office/officeart/2005/8/layout/list1"/>
    <dgm:cxn modelId="{AC5AC291-A46F-40DB-B4E8-FCF4192A0BD8}" type="presParOf" srcId="{E038EFFE-576B-4CA2-8D1E-3BD745363868}" destId="{1C2DBF63-C7C6-4DCA-901C-CDE61B460095}" srcOrd="13" destOrd="0" presId="urn:microsoft.com/office/officeart/2005/8/layout/list1"/>
    <dgm:cxn modelId="{60EB41CE-87D2-45BB-9F74-162D9E7A1CE2}" type="presParOf" srcId="{E038EFFE-576B-4CA2-8D1E-3BD745363868}" destId="{D3C3F21D-4E79-4A3B-B602-2608723015CF}" srcOrd="14" destOrd="0" presId="urn:microsoft.com/office/officeart/2005/8/layout/list1"/>
    <dgm:cxn modelId="{987D5896-8132-43A0-AE34-FE0D0C52623F}" type="presParOf" srcId="{E038EFFE-576B-4CA2-8D1E-3BD745363868}" destId="{D0BC0DBF-83BD-40E9-B792-87849EA39230}" srcOrd="15" destOrd="0" presId="urn:microsoft.com/office/officeart/2005/8/layout/list1"/>
    <dgm:cxn modelId="{E7D1E888-FE05-412C-A6D4-AA31C7C6D873}" type="presParOf" srcId="{E038EFFE-576B-4CA2-8D1E-3BD745363868}" destId="{31823664-BA03-41CD-8281-C01F97916B93}" srcOrd="16" destOrd="0" presId="urn:microsoft.com/office/officeart/2005/8/layout/list1"/>
    <dgm:cxn modelId="{36EBEC61-7DB7-4865-94D8-16DFF79F4E65}" type="presParOf" srcId="{31823664-BA03-41CD-8281-C01F97916B93}" destId="{6B5CFDFD-2E33-4B6F-9E52-831168F91364}" srcOrd="0" destOrd="0" presId="urn:microsoft.com/office/officeart/2005/8/layout/list1"/>
    <dgm:cxn modelId="{7C710938-3DCF-4507-A447-9008B9F8E25F}" type="presParOf" srcId="{31823664-BA03-41CD-8281-C01F97916B93}" destId="{5FE01B31-E35D-46D1-9C14-C6695F3C2865}" srcOrd="1" destOrd="0" presId="urn:microsoft.com/office/officeart/2005/8/layout/list1"/>
    <dgm:cxn modelId="{AA1E9E52-A8E0-4C7F-8C49-55BA175435B2}" type="presParOf" srcId="{E038EFFE-576B-4CA2-8D1E-3BD745363868}" destId="{0DE27641-6282-4996-87EE-AB9CB264B649}" srcOrd="17" destOrd="0" presId="urn:microsoft.com/office/officeart/2005/8/layout/list1"/>
    <dgm:cxn modelId="{833AA06E-B4BF-4291-81F0-27779CDE9D81}" type="presParOf" srcId="{E038EFFE-576B-4CA2-8D1E-3BD745363868}" destId="{49221F59-A09D-46F9-BF14-A3CA851DDD80}"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93801A3-FC7C-414B-9309-AED6DD77C5F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DD2897F-B2DA-4D4B-BF41-46218636EBA5}">
      <dgm:prSet phldrT="[Text]" custT="1"/>
      <dgm:spPr/>
      <dgm:t>
        <a:bodyPr/>
        <a:lstStyle/>
        <a:p>
          <a:r>
            <a:rPr lang="ja-JP" altLang="en-US" sz="2000" b="1" dirty="0">
              <a:solidFill>
                <a:schemeClr val="tx1"/>
              </a:solidFill>
              <a:latin typeface="Helvetica" panose="020B0604020202020204" pitchFamily="34" charset="0"/>
              <a:cs typeface="Helvetica" panose="020B0604020202020204" pitchFamily="34" charset="0"/>
            </a:rPr>
            <a:t>販売した製品および／もしくは提供したサービスの性質を反映した十分な裏付け書類</a:t>
          </a:r>
          <a:endParaRPr lang="en-US" sz="2000" b="1" dirty="0">
            <a:solidFill>
              <a:schemeClr val="tx1"/>
            </a:solidFill>
            <a:latin typeface="Helvetica" panose="020B0604020202020204" pitchFamily="34" charset="0"/>
            <a:cs typeface="Helvetica" panose="020B0604020202020204" pitchFamily="34" charset="0"/>
          </a:endParaRPr>
        </a:p>
      </dgm:t>
    </dgm:pt>
    <dgm:pt modelId="{C1528CF7-A78D-4E90-8D3F-6C524833805D}" type="parTrans" cxnId="{9CCBE55B-C45C-413F-B5DD-B6D73F3FB67F}">
      <dgm:prSet/>
      <dgm:spPr/>
      <dgm:t>
        <a:bodyPr/>
        <a:lstStyle/>
        <a:p>
          <a:endParaRPr lang="en-US" sz="2000" b="1">
            <a:solidFill>
              <a:schemeClr val="tx1"/>
            </a:solidFill>
            <a:latin typeface="Helvetica" panose="020B0604020202020204" pitchFamily="34" charset="0"/>
            <a:cs typeface="Helvetica" panose="020B0604020202020204" pitchFamily="34" charset="0"/>
          </a:endParaRPr>
        </a:p>
      </dgm:t>
    </dgm:pt>
    <dgm:pt modelId="{C09CDF41-FC6D-4658-8BB8-4D8442067654}" type="sibTrans" cxnId="{9CCBE55B-C45C-413F-B5DD-B6D73F3FB67F}">
      <dgm:prSet/>
      <dgm:spPr/>
      <dgm:t>
        <a:bodyPr/>
        <a:lstStyle/>
        <a:p>
          <a:endParaRPr lang="en-US" sz="2000" b="1">
            <a:solidFill>
              <a:schemeClr val="tx1"/>
            </a:solidFill>
            <a:latin typeface="Helvetica" panose="020B0604020202020204" pitchFamily="34" charset="0"/>
            <a:cs typeface="Helvetica" panose="020B0604020202020204" pitchFamily="34" charset="0"/>
          </a:endParaRPr>
        </a:p>
      </dgm:t>
    </dgm:pt>
    <dgm:pt modelId="{569A83D3-1BB6-4F63-9ECA-909FBE76F06A}">
      <dgm:prSet phldrT="[Text]" custT="1"/>
      <dgm:spPr/>
      <dgm:t>
        <a:bodyPr/>
        <a:lstStyle/>
        <a:p>
          <a:r>
            <a:rPr lang="ja-JP" altLang="en-US" sz="2000" b="1" dirty="0">
              <a:solidFill>
                <a:schemeClr val="tx1"/>
              </a:solidFill>
              <a:latin typeface="Helvetica" panose="020B0604020202020204" pitchFamily="34" charset="0"/>
              <a:cs typeface="Helvetica" panose="020B0604020202020204" pitchFamily="34" charset="0"/>
            </a:rPr>
            <a:t>提供されたサービスの詳細な記述</a:t>
          </a:r>
          <a:endParaRPr lang="en-US" sz="2000" b="1" dirty="0">
            <a:solidFill>
              <a:schemeClr val="tx1"/>
            </a:solidFill>
            <a:latin typeface="Helvetica" panose="020B0604020202020204" pitchFamily="34" charset="0"/>
            <a:cs typeface="Helvetica" panose="020B0604020202020204" pitchFamily="34" charset="0"/>
          </a:endParaRPr>
        </a:p>
      </dgm:t>
    </dgm:pt>
    <dgm:pt modelId="{9BCBFEB3-BE27-4704-A8A0-605F6B81014D}" type="parTrans" cxnId="{BD9F53E6-42CF-4D63-BA52-581C3906B3C7}">
      <dgm:prSet/>
      <dgm:spPr/>
      <dgm:t>
        <a:bodyPr/>
        <a:lstStyle/>
        <a:p>
          <a:endParaRPr lang="en-US" sz="2000" b="1">
            <a:solidFill>
              <a:schemeClr val="tx1"/>
            </a:solidFill>
            <a:latin typeface="Helvetica" panose="020B0604020202020204" pitchFamily="34" charset="0"/>
            <a:cs typeface="Helvetica" panose="020B0604020202020204" pitchFamily="34" charset="0"/>
          </a:endParaRPr>
        </a:p>
      </dgm:t>
    </dgm:pt>
    <dgm:pt modelId="{341F84FB-1E33-42FB-8CB5-4F1C110DEC84}" type="sibTrans" cxnId="{BD9F53E6-42CF-4D63-BA52-581C3906B3C7}">
      <dgm:prSet/>
      <dgm:spPr/>
      <dgm:t>
        <a:bodyPr/>
        <a:lstStyle/>
        <a:p>
          <a:endParaRPr lang="en-US" sz="2000" b="1">
            <a:solidFill>
              <a:schemeClr val="tx1"/>
            </a:solidFill>
            <a:latin typeface="Helvetica" panose="020B0604020202020204" pitchFamily="34" charset="0"/>
            <a:cs typeface="Helvetica" panose="020B0604020202020204" pitchFamily="34" charset="0"/>
          </a:endParaRPr>
        </a:p>
      </dgm:t>
    </dgm:pt>
    <dgm:pt modelId="{C6DB9553-06B6-4792-BD94-E7F0A2637E77}">
      <dgm:prSet phldrT="[Text]" custT="1"/>
      <dgm:spPr/>
      <dgm:t>
        <a:bodyPr/>
        <a:lstStyle/>
        <a:p>
          <a:r>
            <a:rPr lang="ja-JP" altLang="en-US" sz="2000" b="1" dirty="0">
              <a:solidFill>
                <a:schemeClr val="tx1"/>
              </a:solidFill>
              <a:latin typeface="Helvetica" panose="020B0604020202020204" pitchFamily="34" charset="0"/>
              <a:cs typeface="Helvetica" panose="020B0604020202020204" pitchFamily="34" charset="0"/>
            </a:rPr>
            <a:t>裏付け書類が契約書の料金と一致</a:t>
          </a:r>
          <a:endParaRPr lang="en-US" sz="2000" b="1" dirty="0">
            <a:solidFill>
              <a:schemeClr val="tx1"/>
            </a:solidFill>
            <a:latin typeface="Helvetica" panose="020B0604020202020204" pitchFamily="34" charset="0"/>
            <a:cs typeface="Helvetica" panose="020B0604020202020204" pitchFamily="34" charset="0"/>
          </a:endParaRPr>
        </a:p>
      </dgm:t>
    </dgm:pt>
    <dgm:pt modelId="{703B01EA-76C2-415E-9AAF-0D5FAD81AD46}" type="parTrans" cxnId="{C46DA2CC-F856-470F-8634-D3DEFF2B2DC9}">
      <dgm:prSet/>
      <dgm:spPr/>
      <dgm:t>
        <a:bodyPr/>
        <a:lstStyle/>
        <a:p>
          <a:endParaRPr lang="en-US" sz="2000" b="1">
            <a:solidFill>
              <a:schemeClr val="tx1"/>
            </a:solidFill>
            <a:latin typeface="Helvetica" panose="020B0604020202020204" pitchFamily="34" charset="0"/>
            <a:cs typeface="Helvetica" panose="020B0604020202020204" pitchFamily="34" charset="0"/>
          </a:endParaRPr>
        </a:p>
      </dgm:t>
    </dgm:pt>
    <dgm:pt modelId="{9D32D0FF-09B0-44C7-A169-256EA9496951}" type="sibTrans" cxnId="{C46DA2CC-F856-470F-8634-D3DEFF2B2DC9}">
      <dgm:prSet/>
      <dgm:spPr/>
      <dgm:t>
        <a:bodyPr/>
        <a:lstStyle/>
        <a:p>
          <a:endParaRPr lang="en-US" sz="2000" b="1">
            <a:solidFill>
              <a:schemeClr val="tx1"/>
            </a:solidFill>
            <a:latin typeface="Helvetica" panose="020B0604020202020204" pitchFamily="34" charset="0"/>
            <a:cs typeface="Helvetica" panose="020B0604020202020204" pitchFamily="34" charset="0"/>
          </a:endParaRPr>
        </a:p>
      </dgm:t>
    </dgm:pt>
    <dgm:pt modelId="{817FCF08-59D6-4A5A-ABC0-A77E388FE907}">
      <dgm:prSet phldrT="[Text]" custT="1"/>
      <dgm:spPr/>
      <dgm:t>
        <a:bodyPr/>
        <a:lstStyle/>
        <a:p>
          <a:r>
            <a:rPr lang="ja-JP" altLang="en-US" sz="2000" b="1" dirty="0">
              <a:solidFill>
                <a:schemeClr val="tx1"/>
              </a:solidFill>
              <a:latin typeface="Helvetica" panose="020B0604020202020204" pitchFamily="34" charset="0"/>
              <a:cs typeface="Helvetica" panose="020B0604020202020204" pitchFamily="34" charset="0"/>
            </a:rPr>
            <a:t>サービスが正当かつ合法的なビジネス目的であったこと</a:t>
          </a:r>
          <a:endParaRPr lang="en-US" sz="2000" b="1" dirty="0">
            <a:solidFill>
              <a:schemeClr val="tx1"/>
            </a:solidFill>
            <a:latin typeface="Helvetica" panose="020B0604020202020204" pitchFamily="34" charset="0"/>
            <a:cs typeface="Helvetica" panose="020B0604020202020204" pitchFamily="34" charset="0"/>
          </a:endParaRPr>
        </a:p>
      </dgm:t>
    </dgm:pt>
    <dgm:pt modelId="{3A1EE0EE-0E8C-4FF9-A747-0D8547433E8D}" type="parTrans" cxnId="{38E6FDA1-2EBC-4078-BE09-CA6BBEB2F696}">
      <dgm:prSet/>
      <dgm:spPr/>
      <dgm:t>
        <a:bodyPr/>
        <a:lstStyle/>
        <a:p>
          <a:endParaRPr lang="en-US" sz="2000" b="1">
            <a:solidFill>
              <a:schemeClr val="tx1"/>
            </a:solidFill>
            <a:latin typeface="Helvetica" panose="020B0604020202020204" pitchFamily="34" charset="0"/>
            <a:cs typeface="Helvetica" panose="020B0604020202020204" pitchFamily="34" charset="0"/>
          </a:endParaRPr>
        </a:p>
      </dgm:t>
    </dgm:pt>
    <dgm:pt modelId="{753A7CFA-04DA-4DCF-BF9F-5F9FA37D100B}" type="sibTrans" cxnId="{38E6FDA1-2EBC-4078-BE09-CA6BBEB2F696}">
      <dgm:prSet/>
      <dgm:spPr/>
      <dgm:t>
        <a:bodyPr/>
        <a:lstStyle/>
        <a:p>
          <a:endParaRPr lang="en-US" sz="2000" b="1">
            <a:solidFill>
              <a:schemeClr val="tx1"/>
            </a:solidFill>
            <a:latin typeface="Helvetica" panose="020B0604020202020204" pitchFamily="34" charset="0"/>
            <a:cs typeface="Helvetica" panose="020B0604020202020204" pitchFamily="34" charset="0"/>
          </a:endParaRPr>
        </a:p>
      </dgm:t>
    </dgm:pt>
    <dgm:pt modelId="{51B58929-7B48-49E8-8957-D4E6A2994950}">
      <dgm:prSet phldrT="[Text]" custT="1"/>
      <dgm:spPr/>
      <dgm:t>
        <a:bodyPr/>
        <a:lstStyle/>
        <a:p>
          <a:r>
            <a:rPr lang="ja-JP" altLang="en-US" sz="2000" b="1" dirty="0">
              <a:solidFill>
                <a:schemeClr val="tx1"/>
              </a:solidFill>
              <a:latin typeface="Helvetica" panose="020B0604020202020204" pitchFamily="34" charset="0"/>
              <a:cs typeface="Helvetica" panose="020B0604020202020204" pitchFamily="34" charset="0"/>
            </a:rPr>
            <a:t>適切な証拠による承認</a:t>
          </a:r>
          <a:endParaRPr lang="en-US" sz="2000" b="1" dirty="0">
            <a:solidFill>
              <a:schemeClr val="tx1"/>
            </a:solidFill>
            <a:latin typeface="Helvetica" panose="020B0604020202020204" pitchFamily="34" charset="0"/>
            <a:cs typeface="Helvetica" panose="020B0604020202020204" pitchFamily="34" charset="0"/>
          </a:endParaRPr>
        </a:p>
      </dgm:t>
    </dgm:pt>
    <dgm:pt modelId="{A33F112A-74DA-44C1-B209-BA2FD91199E9}" type="parTrans" cxnId="{1F20BAF1-CA0C-4636-A584-DDA7D5C4E89F}">
      <dgm:prSet/>
      <dgm:spPr/>
      <dgm:t>
        <a:bodyPr/>
        <a:lstStyle/>
        <a:p>
          <a:endParaRPr lang="en-US" sz="2000" b="1">
            <a:solidFill>
              <a:schemeClr val="tx1"/>
            </a:solidFill>
            <a:latin typeface="Helvetica" panose="020B0604020202020204" pitchFamily="34" charset="0"/>
            <a:cs typeface="Helvetica" panose="020B0604020202020204" pitchFamily="34" charset="0"/>
          </a:endParaRPr>
        </a:p>
      </dgm:t>
    </dgm:pt>
    <dgm:pt modelId="{AF84D842-BAA9-4211-8032-F6EC435A3EB3}" type="sibTrans" cxnId="{1F20BAF1-CA0C-4636-A584-DDA7D5C4E89F}">
      <dgm:prSet/>
      <dgm:spPr/>
      <dgm:t>
        <a:bodyPr/>
        <a:lstStyle/>
        <a:p>
          <a:endParaRPr lang="en-US" sz="2000" b="1">
            <a:solidFill>
              <a:schemeClr val="tx1"/>
            </a:solidFill>
            <a:latin typeface="Helvetica" panose="020B0604020202020204" pitchFamily="34" charset="0"/>
            <a:cs typeface="Helvetica" panose="020B0604020202020204" pitchFamily="34" charset="0"/>
          </a:endParaRPr>
        </a:p>
      </dgm:t>
    </dgm:pt>
    <dgm:pt modelId="{DF7DD19D-C028-43E5-8F28-1EC149CFA715}" type="pres">
      <dgm:prSet presAssocID="{793801A3-FC7C-414B-9309-AED6DD77C5F1}" presName="diagram" presStyleCnt="0">
        <dgm:presLayoutVars>
          <dgm:dir/>
          <dgm:resizeHandles val="exact"/>
        </dgm:presLayoutVars>
      </dgm:prSet>
      <dgm:spPr/>
    </dgm:pt>
    <dgm:pt modelId="{9F739392-0686-4D99-A4F0-738CC99D21C4}" type="pres">
      <dgm:prSet presAssocID="{6DD2897F-B2DA-4D4B-BF41-46218636EBA5}" presName="node" presStyleLbl="node1" presStyleIdx="0" presStyleCnt="5">
        <dgm:presLayoutVars>
          <dgm:bulletEnabled val="1"/>
        </dgm:presLayoutVars>
      </dgm:prSet>
      <dgm:spPr/>
    </dgm:pt>
    <dgm:pt modelId="{C7865D4D-E438-4B30-8F72-0531D7529519}" type="pres">
      <dgm:prSet presAssocID="{C09CDF41-FC6D-4658-8BB8-4D8442067654}" presName="sibTrans" presStyleCnt="0"/>
      <dgm:spPr/>
    </dgm:pt>
    <dgm:pt modelId="{86005635-EA5C-446E-8050-9F21630260BF}" type="pres">
      <dgm:prSet presAssocID="{569A83D3-1BB6-4F63-9ECA-909FBE76F06A}" presName="node" presStyleLbl="node1" presStyleIdx="1" presStyleCnt="5">
        <dgm:presLayoutVars>
          <dgm:bulletEnabled val="1"/>
        </dgm:presLayoutVars>
      </dgm:prSet>
      <dgm:spPr/>
    </dgm:pt>
    <dgm:pt modelId="{80B0FEEF-3DD6-4508-832C-5AC60BC168A8}" type="pres">
      <dgm:prSet presAssocID="{341F84FB-1E33-42FB-8CB5-4F1C110DEC84}" presName="sibTrans" presStyleCnt="0"/>
      <dgm:spPr/>
    </dgm:pt>
    <dgm:pt modelId="{3A4B0139-7B44-473C-8CFB-790C4E050A53}" type="pres">
      <dgm:prSet presAssocID="{C6DB9553-06B6-4792-BD94-E7F0A2637E77}" presName="node" presStyleLbl="node1" presStyleIdx="2" presStyleCnt="5">
        <dgm:presLayoutVars>
          <dgm:bulletEnabled val="1"/>
        </dgm:presLayoutVars>
      </dgm:prSet>
      <dgm:spPr/>
    </dgm:pt>
    <dgm:pt modelId="{640F3E1E-7996-443B-BB5C-997E709D56D8}" type="pres">
      <dgm:prSet presAssocID="{9D32D0FF-09B0-44C7-A169-256EA9496951}" presName="sibTrans" presStyleCnt="0"/>
      <dgm:spPr/>
    </dgm:pt>
    <dgm:pt modelId="{24BF7468-F26E-40C6-BB31-529F0529B417}" type="pres">
      <dgm:prSet presAssocID="{817FCF08-59D6-4A5A-ABC0-A77E388FE907}" presName="node" presStyleLbl="node1" presStyleIdx="3" presStyleCnt="5">
        <dgm:presLayoutVars>
          <dgm:bulletEnabled val="1"/>
        </dgm:presLayoutVars>
      </dgm:prSet>
      <dgm:spPr/>
    </dgm:pt>
    <dgm:pt modelId="{3B3BEE83-2ADC-42E5-AF1A-5AEC3951DA59}" type="pres">
      <dgm:prSet presAssocID="{753A7CFA-04DA-4DCF-BF9F-5F9FA37D100B}" presName="sibTrans" presStyleCnt="0"/>
      <dgm:spPr/>
    </dgm:pt>
    <dgm:pt modelId="{9F27EC34-59B5-4FA3-86CB-5845B99CF6F9}" type="pres">
      <dgm:prSet presAssocID="{51B58929-7B48-49E8-8957-D4E6A2994950}" presName="node" presStyleLbl="node1" presStyleIdx="4" presStyleCnt="5">
        <dgm:presLayoutVars>
          <dgm:bulletEnabled val="1"/>
        </dgm:presLayoutVars>
      </dgm:prSet>
      <dgm:spPr/>
    </dgm:pt>
  </dgm:ptLst>
  <dgm:cxnLst>
    <dgm:cxn modelId="{0B37212A-917E-4E60-BC52-BCAA5BCC1D96}" type="presOf" srcId="{793801A3-FC7C-414B-9309-AED6DD77C5F1}" destId="{DF7DD19D-C028-43E5-8F28-1EC149CFA715}" srcOrd="0" destOrd="0" presId="urn:microsoft.com/office/officeart/2005/8/layout/default"/>
    <dgm:cxn modelId="{92132D36-F5B9-41D4-B02F-AB43863519DE}" type="presOf" srcId="{C6DB9553-06B6-4792-BD94-E7F0A2637E77}" destId="{3A4B0139-7B44-473C-8CFB-790C4E050A53}" srcOrd="0" destOrd="0" presId="urn:microsoft.com/office/officeart/2005/8/layout/default"/>
    <dgm:cxn modelId="{9CCBE55B-C45C-413F-B5DD-B6D73F3FB67F}" srcId="{793801A3-FC7C-414B-9309-AED6DD77C5F1}" destId="{6DD2897F-B2DA-4D4B-BF41-46218636EBA5}" srcOrd="0" destOrd="0" parTransId="{C1528CF7-A78D-4E90-8D3F-6C524833805D}" sibTransId="{C09CDF41-FC6D-4658-8BB8-4D8442067654}"/>
    <dgm:cxn modelId="{50449753-7B86-4FBF-8BC5-1C5DDDFB770A}" type="presOf" srcId="{6DD2897F-B2DA-4D4B-BF41-46218636EBA5}" destId="{9F739392-0686-4D99-A4F0-738CC99D21C4}" srcOrd="0" destOrd="0" presId="urn:microsoft.com/office/officeart/2005/8/layout/default"/>
    <dgm:cxn modelId="{9D0E2C56-5B0A-420D-BC50-B33285ADFACE}" type="presOf" srcId="{51B58929-7B48-49E8-8957-D4E6A2994950}" destId="{9F27EC34-59B5-4FA3-86CB-5845B99CF6F9}" srcOrd="0" destOrd="0" presId="urn:microsoft.com/office/officeart/2005/8/layout/default"/>
    <dgm:cxn modelId="{E9EFFF77-A379-4151-A2B6-43B3ACF05872}" type="presOf" srcId="{569A83D3-1BB6-4F63-9ECA-909FBE76F06A}" destId="{86005635-EA5C-446E-8050-9F21630260BF}" srcOrd="0" destOrd="0" presId="urn:microsoft.com/office/officeart/2005/8/layout/default"/>
    <dgm:cxn modelId="{147C3690-E5E6-4F09-AFC0-849AE87D945F}" type="presOf" srcId="{817FCF08-59D6-4A5A-ABC0-A77E388FE907}" destId="{24BF7468-F26E-40C6-BB31-529F0529B417}" srcOrd="0" destOrd="0" presId="urn:microsoft.com/office/officeart/2005/8/layout/default"/>
    <dgm:cxn modelId="{38E6FDA1-2EBC-4078-BE09-CA6BBEB2F696}" srcId="{793801A3-FC7C-414B-9309-AED6DD77C5F1}" destId="{817FCF08-59D6-4A5A-ABC0-A77E388FE907}" srcOrd="3" destOrd="0" parTransId="{3A1EE0EE-0E8C-4FF9-A747-0D8547433E8D}" sibTransId="{753A7CFA-04DA-4DCF-BF9F-5F9FA37D100B}"/>
    <dgm:cxn modelId="{C46DA2CC-F856-470F-8634-D3DEFF2B2DC9}" srcId="{793801A3-FC7C-414B-9309-AED6DD77C5F1}" destId="{C6DB9553-06B6-4792-BD94-E7F0A2637E77}" srcOrd="2" destOrd="0" parTransId="{703B01EA-76C2-415E-9AAF-0D5FAD81AD46}" sibTransId="{9D32D0FF-09B0-44C7-A169-256EA9496951}"/>
    <dgm:cxn modelId="{BD9F53E6-42CF-4D63-BA52-581C3906B3C7}" srcId="{793801A3-FC7C-414B-9309-AED6DD77C5F1}" destId="{569A83D3-1BB6-4F63-9ECA-909FBE76F06A}" srcOrd="1" destOrd="0" parTransId="{9BCBFEB3-BE27-4704-A8A0-605F6B81014D}" sibTransId="{341F84FB-1E33-42FB-8CB5-4F1C110DEC84}"/>
    <dgm:cxn modelId="{1F20BAF1-CA0C-4636-A584-DDA7D5C4E89F}" srcId="{793801A3-FC7C-414B-9309-AED6DD77C5F1}" destId="{51B58929-7B48-49E8-8957-D4E6A2994950}" srcOrd="4" destOrd="0" parTransId="{A33F112A-74DA-44C1-B209-BA2FD91199E9}" sibTransId="{AF84D842-BAA9-4211-8032-F6EC435A3EB3}"/>
    <dgm:cxn modelId="{DF788F01-73E9-4906-A741-E8FD70CD48E1}" type="presParOf" srcId="{DF7DD19D-C028-43E5-8F28-1EC149CFA715}" destId="{9F739392-0686-4D99-A4F0-738CC99D21C4}" srcOrd="0" destOrd="0" presId="urn:microsoft.com/office/officeart/2005/8/layout/default"/>
    <dgm:cxn modelId="{8BA6A357-9CE8-494A-9FE6-2AFFFEC0E881}" type="presParOf" srcId="{DF7DD19D-C028-43E5-8F28-1EC149CFA715}" destId="{C7865D4D-E438-4B30-8F72-0531D7529519}" srcOrd="1" destOrd="0" presId="urn:microsoft.com/office/officeart/2005/8/layout/default"/>
    <dgm:cxn modelId="{27A9A1A7-990F-4B32-A8A9-A2143BAC6850}" type="presParOf" srcId="{DF7DD19D-C028-43E5-8F28-1EC149CFA715}" destId="{86005635-EA5C-446E-8050-9F21630260BF}" srcOrd="2" destOrd="0" presId="urn:microsoft.com/office/officeart/2005/8/layout/default"/>
    <dgm:cxn modelId="{61F8C3E6-EED1-4675-B8FB-71EDF31D78E1}" type="presParOf" srcId="{DF7DD19D-C028-43E5-8F28-1EC149CFA715}" destId="{80B0FEEF-3DD6-4508-832C-5AC60BC168A8}" srcOrd="3" destOrd="0" presId="urn:microsoft.com/office/officeart/2005/8/layout/default"/>
    <dgm:cxn modelId="{06B442B8-2B25-4AF9-AFC7-E6D561532FE6}" type="presParOf" srcId="{DF7DD19D-C028-43E5-8F28-1EC149CFA715}" destId="{3A4B0139-7B44-473C-8CFB-790C4E050A53}" srcOrd="4" destOrd="0" presId="urn:microsoft.com/office/officeart/2005/8/layout/default"/>
    <dgm:cxn modelId="{25880D24-499B-44E1-B917-A762DA4AFCF8}" type="presParOf" srcId="{DF7DD19D-C028-43E5-8F28-1EC149CFA715}" destId="{640F3E1E-7996-443B-BB5C-997E709D56D8}" srcOrd="5" destOrd="0" presId="urn:microsoft.com/office/officeart/2005/8/layout/default"/>
    <dgm:cxn modelId="{493AC53C-0FDA-417C-99BD-FDCBC2149678}" type="presParOf" srcId="{DF7DD19D-C028-43E5-8F28-1EC149CFA715}" destId="{24BF7468-F26E-40C6-BB31-529F0529B417}" srcOrd="6" destOrd="0" presId="urn:microsoft.com/office/officeart/2005/8/layout/default"/>
    <dgm:cxn modelId="{CD72BBEF-C186-4090-BA14-7DF20E831C87}" type="presParOf" srcId="{DF7DD19D-C028-43E5-8F28-1EC149CFA715}" destId="{3B3BEE83-2ADC-42E5-AF1A-5AEC3951DA59}" srcOrd="7" destOrd="0" presId="urn:microsoft.com/office/officeart/2005/8/layout/default"/>
    <dgm:cxn modelId="{FE1EF066-4E83-4415-AF9D-1DFB422D6F55}" type="presParOf" srcId="{DF7DD19D-C028-43E5-8F28-1EC149CFA715}" destId="{9F27EC34-59B5-4FA3-86CB-5845B99CF6F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2FC9F-DA3B-4D26-B1E2-EE69D154C54B}">
      <dsp:nvSpPr>
        <dsp:cNvPr id="0" name=""/>
        <dsp:cNvSpPr/>
      </dsp:nvSpPr>
      <dsp:spPr>
        <a:xfrm>
          <a:off x="0" y="2305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D3869D7-6E51-4593-9E64-CA9D8C831027}">
      <dsp:nvSpPr>
        <dsp:cNvPr id="0" name=""/>
        <dsp:cNvSpPr/>
      </dsp:nvSpPr>
      <dsp:spPr>
        <a:xfrm>
          <a:off x="292690" y="91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ja-JP" altLang="en-US" sz="1400" b="0" kern="1200"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Neue Light"/>
            </a:rPr>
            <a:t>経費、交通手段のクラスの詳細を記した交通費に関する書類</a:t>
          </a:r>
          <a:endParaRPr lang="en-US" sz="1400" b="0" kern="1200" dirty="0">
            <a:solidFill>
              <a:schemeClr val="tx1"/>
            </a:solidFill>
            <a:latin typeface="Cambria" panose="02040503050406030204" pitchFamily="18" charset="0"/>
            <a:ea typeface="Cambria" panose="02040503050406030204" pitchFamily="18" charset="0"/>
            <a:cs typeface="Helvetica" panose="020B0604020202020204" pitchFamily="34" charset="0"/>
          </a:endParaRPr>
        </a:p>
      </dsp:txBody>
      <dsp:txXfrm>
        <a:off x="314306" y="30814"/>
        <a:ext cx="4054437" cy="399568"/>
      </dsp:txXfrm>
    </dsp:sp>
    <dsp:sp modelId="{726B5348-9FB0-4276-8B7B-3323C85F0579}">
      <dsp:nvSpPr>
        <dsp:cNvPr id="0" name=""/>
        <dsp:cNvSpPr/>
      </dsp:nvSpPr>
      <dsp:spPr>
        <a:xfrm>
          <a:off x="0" y="9109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E409E57-2CE0-40F5-9F8A-EFD3FB9737E6}">
      <dsp:nvSpPr>
        <dsp:cNvPr id="0" name=""/>
        <dsp:cNvSpPr/>
      </dsp:nvSpPr>
      <dsp:spPr>
        <a:xfrm>
          <a:off x="292690" y="6895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ja-JP" altLang="en-US" sz="1400" b="0" kern="1200"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Neue Light"/>
            </a:rPr>
            <a:t>経費、出席者および役職の詳細を記した宿泊と食事に関する書類</a:t>
          </a:r>
          <a:endParaRPr lang="en-US" sz="1400" b="0" kern="1200" dirty="0">
            <a:solidFill>
              <a:schemeClr val="tx1"/>
            </a:solidFill>
            <a:latin typeface="Cambria" panose="02040503050406030204" pitchFamily="18" charset="0"/>
            <a:ea typeface="Cambria" panose="02040503050406030204" pitchFamily="18" charset="0"/>
            <a:cs typeface="Helvetica" panose="020B0604020202020204" pitchFamily="34" charset="0"/>
          </a:endParaRPr>
        </a:p>
      </dsp:txBody>
      <dsp:txXfrm>
        <a:off x="314306" y="711214"/>
        <a:ext cx="4054437" cy="399568"/>
      </dsp:txXfrm>
    </dsp:sp>
    <dsp:sp modelId="{9BD8BC31-63BE-43E7-8B81-45F3B89D263E}">
      <dsp:nvSpPr>
        <dsp:cNvPr id="0" name=""/>
        <dsp:cNvSpPr/>
      </dsp:nvSpPr>
      <dsp:spPr>
        <a:xfrm>
          <a:off x="0" y="15913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A6AA7CD-F85A-43F7-9987-F013023D94E2}">
      <dsp:nvSpPr>
        <dsp:cNvPr id="0" name=""/>
        <dsp:cNvSpPr/>
      </dsp:nvSpPr>
      <dsp:spPr>
        <a:xfrm>
          <a:off x="292690" y="13699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ja-JP" altLang="en-US" sz="1400" b="0" kern="1200"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Neue Light"/>
            </a:rPr>
            <a:t>経費の承認</a:t>
          </a:r>
          <a:endParaRPr lang="en-US" sz="1400" b="0" kern="1200" dirty="0">
            <a:solidFill>
              <a:schemeClr val="tx1"/>
            </a:solidFill>
            <a:latin typeface="Cambria" panose="02040503050406030204" pitchFamily="18" charset="0"/>
            <a:ea typeface="Cambria" panose="02040503050406030204" pitchFamily="18" charset="0"/>
            <a:cs typeface="Helvetica" panose="020B0604020202020204" pitchFamily="34" charset="0"/>
          </a:endParaRPr>
        </a:p>
      </dsp:txBody>
      <dsp:txXfrm>
        <a:off x="314306" y="1391614"/>
        <a:ext cx="4054437" cy="399568"/>
      </dsp:txXfrm>
    </dsp:sp>
    <dsp:sp modelId="{77C04362-52C2-407F-878E-DCE41959A3FD}">
      <dsp:nvSpPr>
        <dsp:cNvPr id="0" name=""/>
        <dsp:cNvSpPr/>
      </dsp:nvSpPr>
      <dsp:spPr>
        <a:xfrm>
          <a:off x="0" y="22717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43FE10C-1E30-4622-AE46-5856F2927000}">
      <dsp:nvSpPr>
        <dsp:cNvPr id="0" name=""/>
        <dsp:cNvSpPr/>
      </dsp:nvSpPr>
      <dsp:spPr>
        <a:xfrm>
          <a:off x="292690" y="20503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ja-JP" altLang="en-US" sz="1400" b="0" kern="1200"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Neue Light"/>
            </a:rPr>
            <a:t>明細を記したレシートの原本</a:t>
          </a:r>
          <a:endParaRPr lang="en-US" sz="1400" b="0" kern="1200" dirty="0">
            <a:solidFill>
              <a:schemeClr val="tx1"/>
            </a:solidFill>
            <a:latin typeface="Cambria" panose="02040503050406030204" pitchFamily="18" charset="0"/>
            <a:ea typeface="Cambria" panose="02040503050406030204" pitchFamily="18" charset="0"/>
            <a:cs typeface="Helvetica" panose="020B0604020202020204" pitchFamily="34" charset="0"/>
          </a:endParaRPr>
        </a:p>
      </dsp:txBody>
      <dsp:txXfrm>
        <a:off x="314306" y="2072014"/>
        <a:ext cx="4054437" cy="399568"/>
      </dsp:txXfrm>
    </dsp:sp>
    <dsp:sp modelId="{2D5F5F05-21FC-4C9A-A141-49890814ABD4}">
      <dsp:nvSpPr>
        <dsp:cNvPr id="0" name=""/>
        <dsp:cNvSpPr/>
      </dsp:nvSpPr>
      <dsp:spPr>
        <a:xfrm>
          <a:off x="0" y="29521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ED0FB05-7AFD-4B26-A533-3BB32209FF79}">
      <dsp:nvSpPr>
        <dsp:cNvPr id="0" name=""/>
        <dsp:cNvSpPr/>
      </dsp:nvSpPr>
      <dsp:spPr>
        <a:xfrm>
          <a:off x="292690" y="27307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ja-JP" altLang="en-US" sz="1400" b="0" kern="1200" dirty="0">
              <a:solidFill>
                <a:schemeClr val="tx1"/>
              </a:solidFill>
              <a:latin typeface="Cambria" panose="02040503050406030204" pitchFamily="18" charset="0"/>
              <a:ea typeface="HGS明朝B" panose="02020800000000000000" pitchFamily="18" charset="-128"/>
              <a:cs typeface="Helvetica" panose="020B0604020202020204" pitchFamily="34" charset="0"/>
            </a:rPr>
            <a:t>ビジネス上の目的</a:t>
          </a:r>
          <a:endParaRPr lang="en-US" sz="1400" b="0" kern="1200" dirty="0">
            <a:solidFill>
              <a:schemeClr val="tx1"/>
            </a:solidFill>
            <a:latin typeface="Cambria" panose="02040503050406030204" pitchFamily="18" charset="0"/>
            <a:ea typeface="Cambria" panose="02040503050406030204" pitchFamily="18" charset="0"/>
            <a:cs typeface="Helvetica" panose="020B0604020202020204" pitchFamily="34" charset="0"/>
          </a:endParaRPr>
        </a:p>
      </dsp:txBody>
      <dsp:txXfrm>
        <a:off x="314306" y="2752414"/>
        <a:ext cx="4054437"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2FC9F-DA3B-4D26-B1E2-EE69D154C54B}">
      <dsp:nvSpPr>
        <dsp:cNvPr id="0" name=""/>
        <dsp:cNvSpPr/>
      </dsp:nvSpPr>
      <dsp:spPr>
        <a:xfrm>
          <a:off x="0" y="2305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D3869D7-6E51-4593-9E64-CA9D8C831027}">
      <dsp:nvSpPr>
        <dsp:cNvPr id="0" name=""/>
        <dsp:cNvSpPr/>
      </dsp:nvSpPr>
      <dsp:spPr>
        <a:xfrm>
          <a:off x="292690" y="91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ja-JP" altLang="en-US" sz="1400" kern="1200"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Neue Light"/>
            </a:rPr>
            <a:t>金額、サービスを受けた日付および受けたサービスもしくは製品の種類の詳細を記した請求書</a:t>
          </a:r>
          <a:endParaRPr lang="en-US" sz="1400" b="0" kern="1200" dirty="0">
            <a:solidFill>
              <a:schemeClr val="tx1"/>
            </a:solidFill>
            <a:latin typeface="Cambria" panose="02040503050406030204" pitchFamily="18" charset="0"/>
            <a:ea typeface="Cambria" panose="02040503050406030204" pitchFamily="18" charset="0"/>
            <a:cs typeface="Helvetica" panose="020B0604020202020204" pitchFamily="34" charset="0"/>
          </a:endParaRPr>
        </a:p>
      </dsp:txBody>
      <dsp:txXfrm>
        <a:off x="314306" y="30814"/>
        <a:ext cx="4054437" cy="399568"/>
      </dsp:txXfrm>
    </dsp:sp>
    <dsp:sp modelId="{294B9D28-2EE2-40E1-A377-46A39E49528F}">
      <dsp:nvSpPr>
        <dsp:cNvPr id="0" name=""/>
        <dsp:cNvSpPr/>
      </dsp:nvSpPr>
      <dsp:spPr>
        <a:xfrm>
          <a:off x="0" y="9109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E0D5F41-FC55-4964-B562-37989A156EBC}">
      <dsp:nvSpPr>
        <dsp:cNvPr id="0" name=""/>
        <dsp:cNvSpPr/>
      </dsp:nvSpPr>
      <dsp:spPr>
        <a:xfrm>
          <a:off x="292690" y="6895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ja-JP" altLang="en-US" sz="1400" kern="1200"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Neue Light"/>
            </a:rPr>
            <a:t>契約書、書面による合意および添付書類</a:t>
          </a:r>
          <a:endParaRPr lang="en-US" sz="1400" kern="1200" dirty="0">
            <a:solidFill>
              <a:schemeClr val="tx1"/>
            </a:solidFill>
            <a:latin typeface="Cambria" panose="02040503050406030204" pitchFamily="18" charset="0"/>
            <a:ea typeface="Cambria" panose="02040503050406030204" pitchFamily="18" charset="0"/>
            <a:cs typeface="Helvetica" panose="020B0604020202020204" pitchFamily="34" charset="0"/>
            <a:sym typeface="Helvetica Neue Light"/>
          </a:endParaRPr>
        </a:p>
      </dsp:txBody>
      <dsp:txXfrm>
        <a:off x="314306" y="711214"/>
        <a:ext cx="4054437" cy="399568"/>
      </dsp:txXfrm>
    </dsp:sp>
    <dsp:sp modelId="{9BD8BC31-63BE-43E7-8B81-45F3B89D263E}">
      <dsp:nvSpPr>
        <dsp:cNvPr id="0" name=""/>
        <dsp:cNvSpPr/>
      </dsp:nvSpPr>
      <dsp:spPr>
        <a:xfrm>
          <a:off x="0" y="15913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A6AA7CD-F85A-43F7-9987-F013023D94E2}">
      <dsp:nvSpPr>
        <dsp:cNvPr id="0" name=""/>
        <dsp:cNvSpPr/>
      </dsp:nvSpPr>
      <dsp:spPr>
        <a:xfrm>
          <a:off x="292690" y="13699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ja-JP" altLang="en-US" sz="1400" kern="1200"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Neue Light"/>
            </a:rPr>
            <a:t>内部承認、発注書および支払証明書</a:t>
          </a:r>
          <a:endParaRPr lang="en-US" sz="1400" b="0" kern="1200" dirty="0">
            <a:solidFill>
              <a:schemeClr val="tx1"/>
            </a:solidFill>
            <a:latin typeface="Cambria" panose="02040503050406030204" pitchFamily="18" charset="0"/>
            <a:ea typeface="Cambria" panose="02040503050406030204" pitchFamily="18" charset="0"/>
            <a:cs typeface="Helvetica" panose="020B0604020202020204" pitchFamily="34" charset="0"/>
          </a:endParaRPr>
        </a:p>
      </dsp:txBody>
      <dsp:txXfrm>
        <a:off x="314306" y="1391614"/>
        <a:ext cx="4054437" cy="399568"/>
      </dsp:txXfrm>
    </dsp:sp>
    <dsp:sp modelId="{77C04362-52C2-407F-878E-DCE41959A3FD}">
      <dsp:nvSpPr>
        <dsp:cNvPr id="0" name=""/>
        <dsp:cNvSpPr/>
      </dsp:nvSpPr>
      <dsp:spPr>
        <a:xfrm>
          <a:off x="0" y="22717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43FE10C-1E30-4622-AE46-5856F2927000}">
      <dsp:nvSpPr>
        <dsp:cNvPr id="0" name=""/>
        <dsp:cNvSpPr/>
      </dsp:nvSpPr>
      <dsp:spPr>
        <a:xfrm>
          <a:off x="292690" y="20503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ja-JP" altLang="en-US" sz="1400" kern="1200"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Neue Light"/>
            </a:rPr>
            <a:t>業務遂行の証明となるもの（例</a:t>
          </a:r>
          <a:r>
            <a:rPr lang="ja-JP" altLang="en-US" sz="1400" kern="120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Neue Light"/>
            </a:rPr>
            <a:t>　納品通知書</a:t>
          </a:r>
          <a:r>
            <a:rPr lang="ja-JP" altLang="en-US" sz="1400" kern="1200"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Neue Light"/>
            </a:rPr>
            <a:t>、資料）</a:t>
          </a:r>
          <a:endParaRPr lang="en-US" sz="1400" b="0" kern="1200" dirty="0">
            <a:solidFill>
              <a:schemeClr val="tx1"/>
            </a:solidFill>
            <a:latin typeface="Cambria" panose="02040503050406030204" pitchFamily="18" charset="0"/>
            <a:ea typeface="Cambria" panose="02040503050406030204" pitchFamily="18" charset="0"/>
            <a:cs typeface="Helvetica" panose="020B0604020202020204" pitchFamily="34" charset="0"/>
          </a:endParaRPr>
        </a:p>
      </dsp:txBody>
      <dsp:txXfrm>
        <a:off x="314306" y="2072014"/>
        <a:ext cx="4054437" cy="399568"/>
      </dsp:txXfrm>
    </dsp:sp>
    <dsp:sp modelId="{91B8392B-5C6E-4847-A404-B5808E6B2CD4}">
      <dsp:nvSpPr>
        <dsp:cNvPr id="0" name=""/>
        <dsp:cNvSpPr/>
      </dsp:nvSpPr>
      <dsp:spPr>
        <a:xfrm>
          <a:off x="0" y="29521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2666656A-F00B-417B-8935-D938233B478C}">
      <dsp:nvSpPr>
        <dsp:cNvPr id="0" name=""/>
        <dsp:cNvSpPr/>
      </dsp:nvSpPr>
      <dsp:spPr>
        <a:xfrm>
          <a:off x="292690" y="27307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ja-JP" altLang="en-US" sz="1400" b="0" kern="1200" dirty="0">
              <a:solidFill>
                <a:schemeClr val="tx1"/>
              </a:solidFill>
              <a:latin typeface="Cambria" panose="02040503050406030204" pitchFamily="18" charset="0"/>
              <a:ea typeface="HGS明朝B" panose="02020800000000000000" pitchFamily="18" charset="-128"/>
              <a:cs typeface="Helvetica" panose="020B0604020202020204" pitchFamily="34" charset="0"/>
            </a:rPr>
            <a:t>やり取り</a:t>
          </a:r>
          <a:endParaRPr lang="en-US" sz="1400" b="0" kern="1200" dirty="0">
            <a:solidFill>
              <a:schemeClr val="tx1"/>
            </a:solidFill>
            <a:latin typeface="Cambria" panose="02040503050406030204" pitchFamily="18" charset="0"/>
            <a:ea typeface="Cambria" panose="02040503050406030204" pitchFamily="18" charset="0"/>
            <a:cs typeface="Helvetica" panose="020B0604020202020204" pitchFamily="34" charset="0"/>
          </a:endParaRPr>
        </a:p>
      </dsp:txBody>
      <dsp:txXfrm>
        <a:off x="314306" y="2752414"/>
        <a:ext cx="4054437" cy="399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2FC9F-DA3B-4D26-B1E2-EE69D154C54B}">
      <dsp:nvSpPr>
        <dsp:cNvPr id="0" name=""/>
        <dsp:cNvSpPr/>
      </dsp:nvSpPr>
      <dsp:spPr>
        <a:xfrm>
          <a:off x="0" y="35101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D3869D7-6E51-4593-9E64-CA9D8C831027}">
      <dsp:nvSpPr>
        <dsp:cNvPr id="0" name=""/>
        <dsp:cNvSpPr/>
      </dsp:nvSpPr>
      <dsp:spPr>
        <a:xfrm>
          <a:off x="292690" y="8533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ja-JP" altLang="en-US" sz="1400" kern="1200"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Neue Light"/>
            </a:rPr>
            <a:t>レシート</a:t>
          </a:r>
          <a:endParaRPr lang="en-US" sz="1400" b="0" kern="1200" dirty="0">
            <a:solidFill>
              <a:schemeClr val="tx1"/>
            </a:solidFill>
            <a:latin typeface="Cambria" panose="02040503050406030204" pitchFamily="18" charset="0"/>
            <a:ea typeface="Cambria" panose="02040503050406030204" pitchFamily="18" charset="0"/>
            <a:cs typeface="Helvetica" panose="020B0604020202020204" pitchFamily="34" charset="0"/>
          </a:endParaRPr>
        </a:p>
      </dsp:txBody>
      <dsp:txXfrm>
        <a:off x="318629" y="111277"/>
        <a:ext cx="4045791" cy="479482"/>
      </dsp:txXfrm>
    </dsp:sp>
    <dsp:sp modelId="{A5ADC5F7-109B-483F-A864-189282C1DACC}">
      <dsp:nvSpPr>
        <dsp:cNvPr id="0" name=""/>
        <dsp:cNvSpPr/>
      </dsp:nvSpPr>
      <dsp:spPr>
        <a:xfrm>
          <a:off x="0" y="116749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87251E59-AB35-49A0-9F76-4A0F298F518F}">
      <dsp:nvSpPr>
        <dsp:cNvPr id="0" name=""/>
        <dsp:cNvSpPr/>
      </dsp:nvSpPr>
      <dsp:spPr>
        <a:xfrm>
          <a:off x="292690" y="90181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ja-JP" altLang="en-US" sz="1400" kern="1200"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Neue Light"/>
            </a:rPr>
            <a:t>使用目的および金額を含む依頼伝票</a:t>
          </a:r>
          <a:endParaRPr lang="en-US" sz="1400" b="0" kern="1200" dirty="0">
            <a:solidFill>
              <a:schemeClr val="tx1"/>
            </a:solidFill>
            <a:latin typeface="Cambria" panose="02040503050406030204" pitchFamily="18" charset="0"/>
            <a:ea typeface="Cambria" panose="02040503050406030204" pitchFamily="18" charset="0"/>
            <a:cs typeface="Helvetica" panose="020B0604020202020204" pitchFamily="34" charset="0"/>
          </a:endParaRPr>
        </a:p>
      </dsp:txBody>
      <dsp:txXfrm>
        <a:off x="318629" y="927757"/>
        <a:ext cx="4045791" cy="479482"/>
      </dsp:txXfrm>
    </dsp:sp>
    <dsp:sp modelId="{964B1CAA-740C-4B1D-8079-14780519B15C}">
      <dsp:nvSpPr>
        <dsp:cNvPr id="0" name=""/>
        <dsp:cNvSpPr/>
      </dsp:nvSpPr>
      <dsp:spPr>
        <a:xfrm>
          <a:off x="0" y="198397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6B4960C-269A-4DA0-BFA1-C46DA117F135}">
      <dsp:nvSpPr>
        <dsp:cNvPr id="0" name=""/>
        <dsp:cNvSpPr/>
      </dsp:nvSpPr>
      <dsp:spPr>
        <a:xfrm>
          <a:off x="292690" y="171829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ja-JP" altLang="en-US" sz="1400" kern="1200"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Neue Light"/>
            </a:rPr>
            <a:t>承認者の署名および出金日</a:t>
          </a:r>
          <a:endParaRPr lang="en-US" sz="1400" b="0" kern="1200" dirty="0">
            <a:solidFill>
              <a:schemeClr val="tx1"/>
            </a:solidFill>
            <a:latin typeface="Cambria" panose="02040503050406030204" pitchFamily="18" charset="0"/>
            <a:ea typeface="Cambria" panose="02040503050406030204" pitchFamily="18" charset="0"/>
            <a:cs typeface="Helvetica" panose="020B0604020202020204" pitchFamily="34" charset="0"/>
          </a:endParaRPr>
        </a:p>
      </dsp:txBody>
      <dsp:txXfrm>
        <a:off x="318629" y="1744237"/>
        <a:ext cx="4045791" cy="479482"/>
      </dsp:txXfrm>
    </dsp:sp>
    <dsp:sp modelId="{D3C3F21D-4E79-4A3B-B602-2608723015CF}">
      <dsp:nvSpPr>
        <dsp:cNvPr id="0" name=""/>
        <dsp:cNvSpPr/>
      </dsp:nvSpPr>
      <dsp:spPr>
        <a:xfrm>
          <a:off x="0" y="280045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84A36D4-7C52-45C1-A7A0-881EB368F1CA}">
      <dsp:nvSpPr>
        <dsp:cNvPr id="0" name=""/>
        <dsp:cNvSpPr/>
      </dsp:nvSpPr>
      <dsp:spPr>
        <a:xfrm>
          <a:off x="292690" y="253477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ja-JP" altLang="en-US" sz="1400" kern="1200" dirty="0">
              <a:solidFill>
                <a:schemeClr val="tx1"/>
              </a:solidFill>
              <a:latin typeface="Cambria" panose="02040503050406030204" pitchFamily="18" charset="0"/>
              <a:ea typeface="HGS明朝B" panose="02020800000000000000" pitchFamily="18" charset="-128"/>
              <a:cs typeface="Helvetica" panose="020B0604020202020204" pitchFamily="34" charset="0"/>
              <a:sym typeface="Helvetica Neue Light"/>
            </a:rPr>
            <a:t>照合（例　出金額対使用額）および未使用の資金が返却されたことを示す証拠</a:t>
          </a:r>
          <a:endParaRPr lang="en-US" sz="1400" b="0" kern="1200" dirty="0">
            <a:solidFill>
              <a:schemeClr val="tx1"/>
            </a:solidFill>
            <a:latin typeface="Cambria" panose="02040503050406030204" pitchFamily="18" charset="0"/>
            <a:ea typeface="Cambria" panose="02040503050406030204" pitchFamily="18" charset="0"/>
            <a:cs typeface="Helvetica" panose="020B0604020202020204" pitchFamily="34" charset="0"/>
          </a:endParaRPr>
        </a:p>
      </dsp:txBody>
      <dsp:txXfrm>
        <a:off x="318629" y="2560717"/>
        <a:ext cx="4045791" cy="479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2FC9F-DA3B-4D26-B1E2-EE69D154C54B}">
      <dsp:nvSpPr>
        <dsp:cNvPr id="0" name=""/>
        <dsp:cNvSpPr/>
      </dsp:nvSpPr>
      <dsp:spPr>
        <a:xfrm>
          <a:off x="0" y="35101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D3869D7-6E51-4593-9E64-CA9D8C831027}">
      <dsp:nvSpPr>
        <dsp:cNvPr id="0" name=""/>
        <dsp:cNvSpPr/>
      </dsp:nvSpPr>
      <dsp:spPr>
        <a:xfrm>
          <a:off x="292690" y="8533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ja-JP" altLang="en-US" sz="1400" kern="1200" dirty="0">
              <a:solidFill>
                <a:srgbClr val="323643"/>
              </a:solidFill>
              <a:latin typeface="Cambria" panose="02040503050406030204" pitchFamily="18" charset="0"/>
              <a:ea typeface="HGS明朝B" panose="02020800000000000000" pitchFamily="18" charset="-128"/>
              <a:cs typeface="Helvetica" panose="020B0604020202020204" pitchFamily="34" charset="0"/>
              <a:sym typeface="Helvetica Neue Light"/>
            </a:rPr>
            <a:t>申請書およびビジネスの正当性を含む、事前承認の文書化</a:t>
          </a:r>
          <a:endParaRPr lang="en-US" sz="1400" b="0" kern="1200" dirty="0">
            <a:solidFill>
              <a:schemeClr val="tx1"/>
            </a:solidFill>
            <a:latin typeface="Cambria" panose="02040503050406030204" pitchFamily="18" charset="0"/>
            <a:ea typeface="Cambria" panose="02040503050406030204" pitchFamily="18" charset="0"/>
            <a:cs typeface="Helvetica" panose="020B0604020202020204" pitchFamily="34" charset="0"/>
          </a:endParaRPr>
        </a:p>
      </dsp:txBody>
      <dsp:txXfrm>
        <a:off x="318629" y="111277"/>
        <a:ext cx="4045791" cy="479482"/>
      </dsp:txXfrm>
    </dsp:sp>
    <dsp:sp modelId="{A5ADC5F7-109B-483F-A864-189282C1DACC}">
      <dsp:nvSpPr>
        <dsp:cNvPr id="0" name=""/>
        <dsp:cNvSpPr/>
      </dsp:nvSpPr>
      <dsp:spPr>
        <a:xfrm>
          <a:off x="0" y="116749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87251E59-AB35-49A0-9F76-4A0F298F518F}">
      <dsp:nvSpPr>
        <dsp:cNvPr id="0" name=""/>
        <dsp:cNvSpPr/>
      </dsp:nvSpPr>
      <dsp:spPr>
        <a:xfrm>
          <a:off x="292690" y="90181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ja-JP" altLang="en-US" sz="1400" kern="1200" dirty="0">
              <a:solidFill>
                <a:srgbClr val="323643"/>
              </a:solidFill>
              <a:latin typeface="Cambria" panose="02040503050406030204" pitchFamily="18" charset="0"/>
              <a:ea typeface="HGS明朝B" panose="02020800000000000000" pitchFamily="18" charset="-128"/>
              <a:cs typeface="Helvetica" panose="020B0604020202020204" pitchFamily="34" charset="0"/>
              <a:sym typeface="Helvetica Neue Light"/>
            </a:rPr>
            <a:t>資金がどのように使用されたかを示す証拠（例　議題、白書、研究）</a:t>
          </a:r>
          <a:endParaRPr lang="en-US" sz="1400" b="0" kern="1200" dirty="0">
            <a:solidFill>
              <a:schemeClr val="tx1"/>
            </a:solidFill>
            <a:latin typeface="Cambria" panose="02040503050406030204" pitchFamily="18" charset="0"/>
            <a:ea typeface="Cambria" panose="02040503050406030204" pitchFamily="18" charset="0"/>
            <a:cs typeface="Helvetica" panose="020B0604020202020204" pitchFamily="34" charset="0"/>
          </a:endParaRPr>
        </a:p>
      </dsp:txBody>
      <dsp:txXfrm>
        <a:off x="318629" y="927757"/>
        <a:ext cx="4045791" cy="479482"/>
      </dsp:txXfrm>
    </dsp:sp>
    <dsp:sp modelId="{964B1CAA-740C-4B1D-8079-14780519B15C}">
      <dsp:nvSpPr>
        <dsp:cNvPr id="0" name=""/>
        <dsp:cNvSpPr/>
      </dsp:nvSpPr>
      <dsp:spPr>
        <a:xfrm>
          <a:off x="0" y="198397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6B4960C-269A-4DA0-BFA1-C46DA117F135}">
      <dsp:nvSpPr>
        <dsp:cNvPr id="0" name=""/>
        <dsp:cNvSpPr/>
      </dsp:nvSpPr>
      <dsp:spPr>
        <a:xfrm>
          <a:off x="292690" y="171829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ja-JP" altLang="en-US" sz="1400" kern="1200" dirty="0">
              <a:solidFill>
                <a:srgbClr val="323643"/>
              </a:solidFill>
              <a:latin typeface="Cambria" panose="02040503050406030204" pitchFamily="18" charset="0"/>
              <a:ea typeface="HGS明朝B" panose="02020800000000000000" pitchFamily="18" charset="-128"/>
              <a:cs typeface="Helvetica" panose="020B0604020202020204" pitchFamily="34" charset="0"/>
              <a:sym typeface="Helvetica Neue Light"/>
            </a:rPr>
            <a:t>交通費、宿泊費および食事代に関連する書類</a:t>
          </a:r>
          <a:endParaRPr lang="en-US" sz="1400" b="0" kern="1200" dirty="0">
            <a:solidFill>
              <a:schemeClr val="tx1"/>
            </a:solidFill>
            <a:latin typeface="Cambria" panose="02040503050406030204" pitchFamily="18" charset="0"/>
            <a:ea typeface="Cambria" panose="02040503050406030204" pitchFamily="18" charset="0"/>
            <a:cs typeface="Helvetica" panose="020B0604020202020204" pitchFamily="34" charset="0"/>
          </a:endParaRPr>
        </a:p>
      </dsp:txBody>
      <dsp:txXfrm>
        <a:off x="318629" y="1744237"/>
        <a:ext cx="4045791" cy="479482"/>
      </dsp:txXfrm>
    </dsp:sp>
    <dsp:sp modelId="{D3C3F21D-4E79-4A3B-B602-2608723015CF}">
      <dsp:nvSpPr>
        <dsp:cNvPr id="0" name=""/>
        <dsp:cNvSpPr/>
      </dsp:nvSpPr>
      <dsp:spPr>
        <a:xfrm>
          <a:off x="0" y="2800458"/>
          <a:ext cx="5853813" cy="4536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84A36D4-7C52-45C1-A7A0-881EB368F1CA}">
      <dsp:nvSpPr>
        <dsp:cNvPr id="0" name=""/>
        <dsp:cNvSpPr/>
      </dsp:nvSpPr>
      <dsp:spPr>
        <a:xfrm>
          <a:off x="292690" y="2534778"/>
          <a:ext cx="4097669" cy="53136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ja-JP" altLang="en-US" sz="1400" kern="1200" dirty="0">
              <a:solidFill>
                <a:srgbClr val="323643"/>
              </a:solidFill>
              <a:latin typeface="Cambria" panose="02040503050406030204" pitchFamily="18" charset="0"/>
              <a:ea typeface="HGS明朝B" panose="02020800000000000000" pitchFamily="18" charset="-128"/>
              <a:cs typeface="Helvetica" panose="020B0604020202020204" pitchFamily="34" charset="0"/>
              <a:sym typeface="Helvetica Neue Light"/>
            </a:rPr>
            <a:t>イベントや会議の場合、出席者一覧、ブースの写真など</a:t>
          </a:r>
          <a:endParaRPr lang="en-US" sz="1400" b="0" kern="1200" dirty="0">
            <a:solidFill>
              <a:schemeClr val="tx1"/>
            </a:solidFill>
            <a:latin typeface="Cambria" panose="02040503050406030204" pitchFamily="18" charset="0"/>
            <a:ea typeface="Cambria" panose="02040503050406030204" pitchFamily="18" charset="0"/>
            <a:cs typeface="Helvetica" panose="020B0604020202020204" pitchFamily="34" charset="0"/>
          </a:endParaRPr>
        </a:p>
      </dsp:txBody>
      <dsp:txXfrm>
        <a:off x="318629" y="2560717"/>
        <a:ext cx="4045791" cy="4794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2FC9F-DA3B-4D26-B1E2-EE69D154C54B}">
      <dsp:nvSpPr>
        <dsp:cNvPr id="0" name=""/>
        <dsp:cNvSpPr/>
      </dsp:nvSpPr>
      <dsp:spPr>
        <a:xfrm>
          <a:off x="0" y="2305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D3869D7-6E51-4593-9E64-CA9D8C831027}">
      <dsp:nvSpPr>
        <dsp:cNvPr id="0" name=""/>
        <dsp:cNvSpPr/>
      </dsp:nvSpPr>
      <dsp:spPr>
        <a:xfrm>
          <a:off x="292690" y="91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ja-JP" altLang="en-US" sz="1400" kern="1200" dirty="0">
              <a:solidFill>
                <a:srgbClr val="323643"/>
              </a:solidFill>
              <a:latin typeface="Cambria" panose="02040503050406030204" pitchFamily="18" charset="0"/>
              <a:ea typeface="HGS明朝B" panose="02020800000000000000" pitchFamily="18" charset="-128"/>
              <a:cs typeface="Helvetica" panose="020B0604020202020204" pitchFamily="34" charset="0"/>
              <a:sym typeface="Helvetica Neue Light"/>
            </a:rPr>
            <a:t>運送会社／通関業者／代理人契約</a:t>
          </a:r>
          <a:endParaRPr lang="en-US" sz="1400" b="0" kern="1200" dirty="0">
            <a:solidFill>
              <a:schemeClr val="tx1"/>
            </a:solidFill>
            <a:latin typeface="Cambria" panose="02040503050406030204" pitchFamily="18" charset="0"/>
            <a:ea typeface="Cambria" panose="02040503050406030204" pitchFamily="18" charset="0"/>
            <a:cs typeface="Helvetica" panose="020B0604020202020204" pitchFamily="34" charset="0"/>
          </a:endParaRPr>
        </a:p>
      </dsp:txBody>
      <dsp:txXfrm>
        <a:off x="314306" y="30814"/>
        <a:ext cx="4054437" cy="399568"/>
      </dsp:txXfrm>
    </dsp:sp>
    <dsp:sp modelId="{964B1CAA-740C-4B1D-8079-14780519B15C}">
      <dsp:nvSpPr>
        <dsp:cNvPr id="0" name=""/>
        <dsp:cNvSpPr/>
      </dsp:nvSpPr>
      <dsp:spPr>
        <a:xfrm>
          <a:off x="0" y="9109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6B4960C-269A-4DA0-BFA1-C46DA117F135}">
      <dsp:nvSpPr>
        <dsp:cNvPr id="0" name=""/>
        <dsp:cNvSpPr/>
      </dsp:nvSpPr>
      <dsp:spPr>
        <a:xfrm>
          <a:off x="292690" y="6895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ja-JP" altLang="en-US" sz="1400" kern="1200" dirty="0">
              <a:solidFill>
                <a:srgbClr val="323643"/>
              </a:solidFill>
              <a:latin typeface="Cambria" panose="02040503050406030204" pitchFamily="18" charset="0"/>
              <a:ea typeface="HGS明朝B" panose="02020800000000000000" pitchFamily="18" charset="-128"/>
              <a:cs typeface="Helvetica" panose="020B0604020202020204" pitchFamily="34" charset="0"/>
              <a:sym typeface="Helvetica Neue Light"/>
            </a:rPr>
            <a:t>通関／貨物の請求書および</a:t>
          </a:r>
          <a:r>
            <a:rPr lang="ja-JP" sz="1400" kern="1200" dirty="0">
              <a:solidFill>
                <a:schemeClr val="tx1"/>
              </a:solidFill>
            </a:rPr>
            <a:t>レシート</a:t>
          </a:r>
          <a:endParaRPr lang="en-US" sz="1400" b="0" kern="1200" dirty="0">
            <a:solidFill>
              <a:schemeClr val="tx1"/>
            </a:solidFill>
            <a:latin typeface="Cambria" panose="02040503050406030204" pitchFamily="18" charset="0"/>
            <a:ea typeface="Cambria" panose="02040503050406030204" pitchFamily="18" charset="0"/>
            <a:cs typeface="Helvetica" panose="020B0604020202020204" pitchFamily="34" charset="0"/>
          </a:endParaRPr>
        </a:p>
      </dsp:txBody>
      <dsp:txXfrm>
        <a:off x="314306" y="711214"/>
        <a:ext cx="4054437" cy="399568"/>
      </dsp:txXfrm>
    </dsp:sp>
    <dsp:sp modelId="{D3C3F21D-4E79-4A3B-B602-2608723015CF}">
      <dsp:nvSpPr>
        <dsp:cNvPr id="0" name=""/>
        <dsp:cNvSpPr/>
      </dsp:nvSpPr>
      <dsp:spPr>
        <a:xfrm>
          <a:off x="0" y="15913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84A36D4-7C52-45C1-A7A0-881EB368F1CA}">
      <dsp:nvSpPr>
        <dsp:cNvPr id="0" name=""/>
        <dsp:cNvSpPr/>
      </dsp:nvSpPr>
      <dsp:spPr>
        <a:xfrm>
          <a:off x="292690" y="13699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ja-JP" altLang="en-US" sz="1400" kern="1200" dirty="0">
              <a:solidFill>
                <a:srgbClr val="323643"/>
              </a:solidFill>
              <a:latin typeface="Cambria" panose="02040503050406030204" pitchFamily="18" charset="0"/>
              <a:ea typeface="HGS明朝B" panose="02020800000000000000" pitchFamily="18" charset="-128"/>
              <a:cs typeface="Helvetica" panose="020B0604020202020204" pitchFamily="34" charset="0"/>
              <a:sym typeface="Helvetica Neue Light"/>
            </a:rPr>
            <a:t>関税申告書および価格表</a:t>
          </a:r>
          <a:endParaRPr lang="en-US" sz="1400" b="0" kern="1200" dirty="0">
            <a:solidFill>
              <a:schemeClr val="tx1"/>
            </a:solidFill>
            <a:latin typeface="Cambria" panose="02040503050406030204" pitchFamily="18" charset="0"/>
            <a:ea typeface="Cambria" panose="02040503050406030204" pitchFamily="18" charset="0"/>
            <a:cs typeface="Helvetica" panose="020B0604020202020204" pitchFamily="34" charset="0"/>
          </a:endParaRPr>
        </a:p>
      </dsp:txBody>
      <dsp:txXfrm>
        <a:off x="314306" y="1391614"/>
        <a:ext cx="4054437" cy="399568"/>
      </dsp:txXfrm>
    </dsp:sp>
    <dsp:sp modelId="{49221F59-A09D-46F9-BF14-A3CA851DDD80}">
      <dsp:nvSpPr>
        <dsp:cNvPr id="0" name=""/>
        <dsp:cNvSpPr/>
      </dsp:nvSpPr>
      <dsp:spPr>
        <a:xfrm>
          <a:off x="0" y="22717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FE01B31-E35D-46D1-9C14-C6695F3C2865}">
      <dsp:nvSpPr>
        <dsp:cNvPr id="0" name=""/>
        <dsp:cNvSpPr/>
      </dsp:nvSpPr>
      <dsp:spPr>
        <a:xfrm>
          <a:off x="292690" y="20503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ja-JP" altLang="en-US" sz="1400" kern="1200" dirty="0">
              <a:solidFill>
                <a:srgbClr val="323643"/>
              </a:solidFill>
              <a:latin typeface="Cambria" panose="02040503050406030204" pitchFamily="18" charset="0"/>
              <a:ea typeface="HGS明朝B" panose="02020800000000000000" pitchFamily="18" charset="-128"/>
              <a:cs typeface="Helvetica" panose="020B0604020202020204" pitchFamily="34" charset="0"/>
              <a:sym typeface="Helvetica Neue Light"/>
            </a:rPr>
            <a:t>第三者への支払の送金／電子送金用紙</a:t>
          </a:r>
          <a:endParaRPr lang="en-US" sz="1400" b="0" kern="1200" dirty="0">
            <a:solidFill>
              <a:schemeClr val="tx1"/>
            </a:solidFill>
            <a:latin typeface="Cambria" panose="02040503050406030204" pitchFamily="18" charset="0"/>
            <a:ea typeface="Cambria" panose="02040503050406030204" pitchFamily="18" charset="0"/>
            <a:cs typeface="Helvetica" panose="020B0604020202020204" pitchFamily="34" charset="0"/>
          </a:endParaRPr>
        </a:p>
      </dsp:txBody>
      <dsp:txXfrm>
        <a:off x="314306" y="2072014"/>
        <a:ext cx="4054437" cy="399568"/>
      </dsp:txXfrm>
    </dsp:sp>
    <dsp:sp modelId="{ED05F942-03FB-4D69-8D2F-41F08061714C}">
      <dsp:nvSpPr>
        <dsp:cNvPr id="0" name=""/>
        <dsp:cNvSpPr/>
      </dsp:nvSpPr>
      <dsp:spPr>
        <a:xfrm>
          <a:off x="0" y="29521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D073609-C775-4A06-941E-58D911080D2E}">
      <dsp:nvSpPr>
        <dsp:cNvPr id="0" name=""/>
        <dsp:cNvSpPr/>
      </dsp:nvSpPr>
      <dsp:spPr>
        <a:xfrm>
          <a:off x="292690" y="27307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a:lnSpc>
              <a:spcPct val="90000"/>
            </a:lnSpc>
            <a:spcBef>
              <a:spcPct val="0"/>
            </a:spcBef>
            <a:spcAft>
              <a:spcPct val="35000"/>
            </a:spcAft>
            <a:buNone/>
          </a:pPr>
          <a:r>
            <a:rPr lang="ja-JP" altLang="en-US" sz="1400" kern="1200" dirty="0">
              <a:solidFill>
                <a:srgbClr val="323643"/>
              </a:solidFill>
              <a:latin typeface="Cambria" panose="02040503050406030204" pitchFamily="18" charset="0"/>
              <a:ea typeface="HGS明朝B" panose="02020800000000000000" pitchFamily="18" charset="-128"/>
              <a:cs typeface="Helvetica" panose="020B0604020202020204" pitchFamily="34" charset="0"/>
              <a:sym typeface="Helvetica Neue Light"/>
            </a:rPr>
            <a:t>政府発行の納税証明書</a:t>
          </a:r>
          <a:endParaRPr lang="en-US" sz="1400" b="0" kern="1200" dirty="0">
            <a:solidFill>
              <a:schemeClr val="tx1"/>
            </a:solidFill>
            <a:latin typeface="Cambria" panose="02040503050406030204" pitchFamily="18" charset="0"/>
            <a:ea typeface="Cambria" panose="02040503050406030204" pitchFamily="18" charset="0"/>
            <a:cs typeface="Helvetica" panose="020B0604020202020204" pitchFamily="34" charset="0"/>
          </a:endParaRPr>
        </a:p>
      </dsp:txBody>
      <dsp:txXfrm>
        <a:off x="314306" y="2752414"/>
        <a:ext cx="4054437" cy="3995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2FC9F-DA3B-4D26-B1E2-EE69D154C54B}">
      <dsp:nvSpPr>
        <dsp:cNvPr id="0" name=""/>
        <dsp:cNvSpPr/>
      </dsp:nvSpPr>
      <dsp:spPr>
        <a:xfrm>
          <a:off x="0" y="2305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D3869D7-6E51-4593-9E64-CA9D8C831027}">
      <dsp:nvSpPr>
        <dsp:cNvPr id="0" name=""/>
        <dsp:cNvSpPr/>
      </dsp:nvSpPr>
      <dsp:spPr>
        <a:xfrm>
          <a:off x="292690" y="91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ja-JP" altLang="en-US" sz="1400" kern="1200" dirty="0">
              <a:solidFill>
                <a:srgbClr val="323643"/>
              </a:solidFill>
              <a:latin typeface="Cambria" panose="02040503050406030204" pitchFamily="18" charset="0"/>
              <a:ea typeface="HGS明朝B" panose="02020800000000000000" pitchFamily="18" charset="-128"/>
              <a:cs typeface="Helvetica" panose="020B0604020202020204" pitchFamily="34" charset="0"/>
              <a:sym typeface="Helvetica Neue Light"/>
            </a:rPr>
            <a:t>顧客の発注書</a:t>
          </a:r>
          <a:endParaRPr lang="en-US" sz="1400" b="0" kern="1200" dirty="0">
            <a:solidFill>
              <a:schemeClr val="tx1"/>
            </a:solidFill>
            <a:latin typeface="Cambria" panose="02040503050406030204" pitchFamily="18" charset="0"/>
            <a:ea typeface="Cambria" panose="02040503050406030204" pitchFamily="18" charset="0"/>
            <a:cs typeface="Helvetica" panose="020B0604020202020204" pitchFamily="34" charset="0"/>
          </a:endParaRPr>
        </a:p>
      </dsp:txBody>
      <dsp:txXfrm>
        <a:off x="314306" y="30814"/>
        <a:ext cx="4054437" cy="399568"/>
      </dsp:txXfrm>
    </dsp:sp>
    <dsp:sp modelId="{A5ADC5F7-109B-483F-A864-189282C1DACC}">
      <dsp:nvSpPr>
        <dsp:cNvPr id="0" name=""/>
        <dsp:cNvSpPr/>
      </dsp:nvSpPr>
      <dsp:spPr>
        <a:xfrm>
          <a:off x="0" y="9109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87251E59-AB35-49A0-9F76-4A0F298F518F}">
      <dsp:nvSpPr>
        <dsp:cNvPr id="0" name=""/>
        <dsp:cNvSpPr/>
      </dsp:nvSpPr>
      <dsp:spPr>
        <a:xfrm>
          <a:off x="292690" y="6895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ja-JP" altLang="en-US" sz="1400" kern="1200" dirty="0">
              <a:solidFill>
                <a:srgbClr val="323643"/>
              </a:solidFill>
              <a:latin typeface="Cambria" panose="02040503050406030204" pitchFamily="18" charset="0"/>
              <a:ea typeface="HGS明朝B" panose="02020800000000000000" pitchFamily="18" charset="-128"/>
              <a:cs typeface="Helvetica" panose="020B0604020202020204" pitchFamily="34" charset="0"/>
              <a:sym typeface="Helvetica Neue Light"/>
            </a:rPr>
            <a:t>売上請求書</a:t>
          </a:r>
          <a:endParaRPr lang="en-US" sz="1400" b="0" kern="1200" dirty="0">
            <a:solidFill>
              <a:schemeClr val="tx1"/>
            </a:solidFill>
            <a:latin typeface="Cambria" panose="02040503050406030204" pitchFamily="18" charset="0"/>
            <a:ea typeface="Cambria" panose="02040503050406030204" pitchFamily="18" charset="0"/>
            <a:cs typeface="Helvetica" panose="020B0604020202020204" pitchFamily="34" charset="0"/>
          </a:endParaRPr>
        </a:p>
      </dsp:txBody>
      <dsp:txXfrm>
        <a:off x="314306" y="711214"/>
        <a:ext cx="4054437" cy="399568"/>
      </dsp:txXfrm>
    </dsp:sp>
    <dsp:sp modelId="{964B1CAA-740C-4B1D-8079-14780519B15C}">
      <dsp:nvSpPr>
        <dsp:cNvPr id="0" name=""/>
        <dsp:cNvSpPr/>
      </dsp:nvSpPr>
      <dsp:spPr>
        <a:xfrm>
          <a:off x="0" y="15913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6B4960C-269A-4DA0-BFA1-C46DA117F135}">
      <dsp:nvSpPr>
        <dsp:cNvPr id="0" name=""/>
        <dsp:cNvSpPr/>
      </dsp:nvSpPr>
      <dsp:spPr>
        <a:xfrm>
          <a:off x="292690" y="13699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ja-JP" altLang="en-US" sz="1400" kern="1200" dirty="0">
              <a:solidFill>
                <a:srgbClr val="323643"/>
              </a:solidFill>
              <a:latin typeface="Cambria" panose="02040503050406030204" pitchFamily="18" charset="0"/>
              <a:ea typeface="HGS明朝B" panose="02020800000000000000" pitchFamily="18" charset="-128"/>
              <a:cs typeface="Helvetica" panose="020B0604020202020204" pitchFamily="34" charset="0"/>
              <a:sym typeface="Helvetica Neue Light"/>
            </a:rPr>
            <a:t>出荷書類</a:t>
          </a:r>
          <a:endParaRPr lang="en-US" sz="1400" b="0" kern="1200" dirty="0">
            <a:solidFill>
              <a:schemeClr val="tx1"/>
            </a:solidFill>
            <a:latin typeface="Cambria" panose="02040503050406030204" pitchFamily="18" charset="0"/>
            <a:ea typeface="Cambria" panose="02040503050406030204" pitchFamily="18" charset="0"/>
            <a:cs typeface="Helvetica" panose="020B0604020202020204" pitchFamily="34" charset="0"/>
          </a:endParaRPr>
        </a:p>
      </dsp:txBody>
      <dsp:txXfrm>
        <a:off x="314306" y="1391614"/>
        <a:ext cx="4054437" cy="399568"/>
      </dsp:txXfrm>
    </dsp:sp>
    <dsp:sp modelId="{D3C3F21D-4E79-4A3B-B602-2608723015CF}">
      <dsp:nvSpPr>
        <dsp:cNvPr id="0" name=""/>
        <dsp:cNvSpPr/>
      </dsp:nvSpPr>
      <dsp:spPr>
        <a:xfrm>
          <a:off x="0" y="22717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84A36D4-7C52-45C1-A7A0-881EB368F1CA}">
      <dsp:nvSpPr>
        <dsp:cNvPr id="0" name=""/>
        <dsp:cNvSpPr/>
      </dsp:nvSpPr>
      <dsp:spPr>
        <a:xfrm>
          <a:off x="292690" y="20503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ja-JP" altLang="en-US" sz="1400" kern="1200" dirty="0">
              <a:solidFill>
                <a:srgbClr val="323643"/>
              </a:solidFill>
              <a:latin typeface="Cambria" panose="02040503050406030204" pitchFamily="18" charset="0"/>
              <a:ea typeface="HGS明朝B" panose="02020800000000000000" pitchFamily="18" charset="-128"/>
              <a:cs typeface="Helvetica" panose="020B0604020202020204" pitchFamily="34" charset="0"/>
              <a:sym typeface="Helvetica Neue Light"/>
            </a:rPr>
            <a:t>提供したあらゆる値引きを含む価格表</a:t>
          </a:r>
          <a:endParaRPr lang="en-US" sz="1400" b="0" kern="1200" dirty="0">
            <a:solidFill>
              <a:schemeClr val="tx1"/>
            </a:solidFill>
            <a:latin typeface="Cambria" panose="02040503050406030204" pitchFamily="18" charset="0"/>
            <a:ea typeface="Cambria" panose="02040503050406030204" pitchFamily="18" charset="0"/>
            <a:cs typeface="Helvetica" panose="020B0604020202020204" pitchFamily="34" charset="0"/>
          </a:endParaRPr>
        </a:p>
      </dsp:txBody>
      <dsp:txXfrm>
        <a:off x="314306" y="2072014"/>
        <a:ext cx="4054437" cy="399568"/>
      </dsp:txXfrm>
    </dsp:sp>
    <dsp:sp modelId="{49221F59-A09D-46F9-BF14-A3CA851DDD80}">
      <dsp:nvSpPr>
        <dsp:cNvPr id="0" name=""/>
        <dsp:cNvSpPr/>
      </dsp:nvSpPr>
      <dsp:spPr>
        <a:xfrm>
          <a:off x="0" y="2952198"/>
          <a:ext cx="5853813" cy="378000"/>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FE01B31-E35D-46D1-9C14-C6695F3C2865}">
      <dsp:nvSpPr>
        <dsp:cNvPr id="0" name=""/>
        <dsp:cNvSpPr/>
      </dsp:nvSpPr>
      <dsp:spPr>
        <a:xfrm>
          <a:off x="292690" y="2730798"/>
          <a:ext cx="4097669" cy="44280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4882" tIns="0" rIns="154882" bIns="0" numCol="1" spcCol="1270" anchor="ctr" anchorCtr="0">
          <a:noAutofit/>
        </a:bodyPr>
        <a:lstStyle/>
        <a:p>
          <a:pPr marL="0" lvl="0" indent="0" algn="l" defTabSz="622300" rtl="0">
            <a:lnSpc>
              <a:spcPct val="90000"/>
            </a:lnSpc>
            <a:spcBef>
              <a:spcPct val="0"/>
            </a:spcBef>
            <a:spcAft>
              <a:spcPct val="35000"/>
            </a:spcAft>
            <a:buNone/>
          </a:pPr>
          <a:r>
            <a:rPr lang="ja-JP" altLang="en-US" sz="1400" kern="1200" dirty="0">
              <a:solidFill>
                <a:srgbClr val="323643"/>
              </a:solidFill>
              <a:latin typeface="Cambria" panose="02040503050406030204" pitchFamily="18" charset="0"/>
              <a:ea typeface="HGS明朝B" panose="02020800000000000000" pitchFamily="18" charset="-128"/>
              <a:cs typeface="Helvetica" panose="020B0604020202020204" pitchFamily="34" charset="0"/>
              <a:sym typeface="Helvetica Neue Light"/>
            </a:rPr>
            <a:t>顧客から受け取った支払いの証拠</a:t>
          </a:r>
          <a:endParaRPr lang="en-US" sz="1400" b="0" kern="1200" dirty="0">
            <a:solidFill>
              <a:schemeClr val="tx1"/>
            </a:solidFill>
            <a:latin typeface="Cambria" panose="02040503050406030204" pitchFamily="18" charset="0"/>
            <a:ea typeface="Cambria" panose="02040503050406030204" pitchFamily="18" charset="0"/>
            <a:cs typeface="Helvetica" panose="020B0604020202020204" pitchFamily="34" charset="0"/>
          </a:endParaRPr>
        </a:p>
      </dsp:txBody>
      <dsp:txXfrm>
        <a:off x="314306" y="2752414"/>
        <a:ext cx="4054437" cy="3995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39392-0686-4D99-A4F0-738CC99D21C4}">
      <dsp:nvSpPr>
        <dsp:cNvPr id="0" name=""/>
        <dsp:cNvSpPr/>
      </dsp:nvSpPr>
      <dsp:spPr>
        <a:xfrm>
          <a:off x="0" y="42627"/>
          <a:ext cx="3151187" cy="189071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solidFill>
                <a:schemeClr val="tx1"/>
              </a:solidFill>
              <a:latin typeface="Helvetica" panose="020B0604020202020204" pitchFamily="34" charset="0"/>
              <a:cs typeface="Helvetica" panose="020B0604020202020204" pitchFamily="34" charset="0"/>
            </a:rPr>
            <a:t>販売した製品および／もしくは提供したサービスの性質を反映した十分な裏付け書類</a:t>
          </a:r>
          <a:endParaRPr lang="en-US" sz="2000" b="1" kern="1200" dirty="0">
            <a:solidFill>
              <a:schemeClr val="tx1"/>
            </a:solidFill>
            <a:latin typeface="Helvetica" panose="020B0604020202020204" pitchFamily="34" charset="0"/>
            <a:cs typeface="Helvetica" panose="020B0604020202020204" pitchFamily="34" charset="0"/>
          </a:endParaRPr>
        </a:p>
      </dsp:txBody>
      <dsp:txXfrm>
        <a:off x="0" y="42627"/>
        <a:ext cx="3151187" cy="1890712"/>
      </dsp:txXfrm>
    </dsp:sp>
    <dsp:sp modelId="{86005635-EA5C-446E-8050-9F21630260BF}">
      <dsp:nvSpPr>
        <dsp:cNvPr id="0" name=""/>
        <dsp:cNvSpPr/>
      </dsp:nvSpPr>
      <dsp:spPr>
        <a:xfrm>
          <a:off x="3466306" y="42627"/>
          <a:ext cx="3151187" cy="189071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solidFill>
                <a:schemeClr val="tx1"/>
              </a:solidFill>
              <a:latin typeface="Helvetica" panose="020B0604020202020204" pitchFamily="34" charset="0"/>
              <a:cs typeface="Helvetica" panose="020B0604020202020204" pitchFamily="34" charset="0"/>
            </a:rPr>
            <a:t>提供されたサービスの詳細な記述</a:t>
          </a:r>
          <a:endParaRPr lang="en-US" sz="2000" b="1" kern="1200" dirty="0">
            <a:solidFill>
              <a:schemeClr val="tx1"/>
            </a:solidFill>
            <a:latin typeface="Helvetica" panose="020B0604020202020204" pitchFamily="34" charset="0"/>
            <a:cs typeface="Helvetica" panose="020B0604020202020204" pitchFamily="34" charset="0"/>
          </a:endParaRPr>
        </a:p>
      </dsp:txBody>
      <dsp:txXfrm>
        <a:off x="3466306" y="42627"/>
        <a:ext cx="3151187" cy="1890712"/>
      </dsp:txXfrm>
    </dsp:sp>
    <dsp:sp modelId="{3A4B0139-7B44-473C-8CFB-790C4E050A53}">
      <dsp:nvSpPr>
        <dsp:cNvPr id="0" name=""/>
        <dsp:cNvSpPr/>
      </dsp:nvSpPr>
      <dsp:spPr>
        <a:xfrm>
          <a:off x="6932612" y="42627"/>
          <a:ext cx="3151187" cy="189071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solidFill>
                <a:schemeClr val="tx1"/>
              </a:solidFill>
              <a:latin typeface="Helvetica" panose="020B0604020202020204" pitchFamily="34" charset="0"/>
              <a:cs typeface="Helvetica" panose="020B0604020202020204" pitchFamily="34" charset="0"/>
            </a:rPr>
            <a:t>裏付け書類が契約書の料金と一致</a:t>
          </a:r>
          <a:endParaRPr lang="en-US" sz="2000" b="1" kern="1200" dirty="0">
            <a:solidFill>
              <a:schemeClr val="tx1"/>
            </a:solidFill>
            <a:latin typeface="Helvetica" panose="020B0604020202020204" pitchFamily="34" charset="0"/>
            <a:cs typeface="Helvetica" panose="020B0604020202020204" pitchFamily="34" charset="0"/>
          </a:endParaRPr>
        </a:p>
      </dsp:txBody>
      <dsp:txXfrm>
        <a:off x="6932612" y="42627"/>
        <a:ext cx="3151187" cy="1890712"/>
      </dsp:txXfrm>
    </dsp:sp>
    <dsp:sp modelId="{24BF7468-F26E-40C6-BB31-529F0529B417}">
      <dsp:nvSpPr>
        <dsp:cNvPr id="0" name=""/>
        <dsp:cNvSpPr/>
      </dsp:nvSpPr>
      <dsp:spPr>
        <a:xfrm>
          <a:off x="1733153" y="2248458"/>
          <a:ext cx="3151187" cy="189071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solidFill>
                <a:schemeClr val="tx1"/>
              </a:solidFill>
              <a:latin typeface="Helvetica" panose="020B0604020202020204" pitchFamily="34" charset="0"/>
              <a:cs typeface="Helvetica" panose="020B0604020202020204" pitchFamily="34" charset="0"/>
            </a:rPr>
            <a:t>サービスが正当かつ合法的なビジネス目的であったこと</a:t>
          </a:r>
          <a:endParaRPr lang="en-US" sz="2000" b="1" kern="1200" dirty="0">
            <a:solidFill>
              <a:schemeClr val="tx1"/>
            </a:solidFill>
            <a:latin typeface="Helvetica" panose="020B0604020202020204" pitchFamily="34" charset="0"/>
            <a:cs typeface="Helvetica" panose="020B0604020202020204" pitchFamily="34" charset="0"/>
          </a:endParaRPr>
        </a:p>
      </dsp:txBody>
      <dsp:txXfrm>
        <a:off x="1733153" y="2248458"/>
        <a:ext cx="3151187" cy="1890712"/>
      </dsp:txXfrm>
    </dsp:sp>
    <dsp:sp modelId="{9F27EC34-59B5-4FA3-86CB-5845B99CF6F9}">
      <dsp:nvSpPr>
        <dsp:cNvPr id="0" name=""/>
        <dsp:cNvSpPr/>
      </dsp:nvSpPr>
      <dsp:spPr>
        <a:xfrm>
          <a:off x="5199459" y="2248458"/>
          <a:ext cx="3151187" cy="189071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solidFill>
                <a:schemeClr val="tx1"/>
              </a:solidFill>
              <a:latin typeface="Helvetica" panose="020B0604020202020204" pitchFamily="34" charset="0"/>
              <a:cs typeface="Helvetica" panose="020B0604020202020204" pitchFamily="34" charset="0"/>
            </a:rPr>
            <a:t>適切な証拠による承認</a:t>
          </a:r>
          <a:endParaRPr lang="en-US" sz="2000" b="1" kern="1200" dirty="0">
            <a:solidFill>
              <a:schemeClr val="tx1"/>
            </a:solidFill>
            <a:latin typeface="Helvetica" panose="020B0604020202020204" pitchFamily="34" charset="0"/>
            <a:cs typeface="Helvetica" panose="020B0604020202020204" pitchFamily="34" charset="0"/>
          </a:endParaRPr>
        </a:p>
      </dsp:txBody>
      <dsp:txXfrm>
        <a:off x="5199459" y="2248458"/>
        <a:ext cx="3151187" cy="189071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282699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3" name="Google Shape;16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5721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3" name="Google Shape;16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7" name="Google Shape;19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8" name="Google Shape;2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8" name="Google Shape;2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9" name="Google Shape;28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20" name="Google Shape;32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7" name="Google Shape;35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7" name="Google Shape;35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1104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0" name="Google Shape;10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FA0BAD63-9B59-4C10-AE5E-092930A7F00C}" type="datetime1">
              <a:rPr lang="en-US" smtClean="0"/>
              <a:t>2/25/2025</a:t>
            </a:fld>
            <a:endParaRPr lang="en-US"/>
          </a:p>
        </p:txBody>
      </p:sp>
      <p:sp>
        <p:nvSpPr>
          <p:cNvPr id="5" name="Footer Placeholder 4"/>
          <p:cNvSpPr>
            <a:spLocks noGrp="1"/>
          </p:cNvSpPr>
          <p:nvPr>
            <p:ph type="ftr" sz="quarter" idx="11"/>
          </p:nvPr>
        </p:nvSpPr>
        <p:spPr/>
        <p:txBody>
          <a:bodyPr/>
          <a:lstStyle/>
          <a:p>
            <a:r>
              <a:rPr lang="en-US"/>
              <a:t>MedTech code training</a:t>
            </a:r>
          </a:p>
        </p:txBody>
      </p:sp>
      <p:sp>
        <p:nvSpPr>
          <p:cNvPr id="6" name="Slide Number Placeholder 5"/>
          <p:cNvSpPr>
            <a:spLocks noGrp="1"/>
          </p:cNvSpPr>
          <p:nvPr>
            <p:ph type="sldNum" sz="quarter" idx="12"/>
          </p:nvPr>
        </p:nvSpPr>
        <p:spPr/>
        <p:txBody>
          <a:bodyPr/>
          <a:lstStyle/>
          <a:p>
            <a:fld id="{C6439CDC-19FB-ED45-9083-8EA925FF0949}" type="slidenum">
              <a:rPr lang="en-US" smtClean="0"/>
              <a:t>‹#›</a:t>
            </a:fld>
            <a:endParaRPr lang="en-US"/>
          </a:p>
        </p:txBody>
      </p:sp>
    </p:spTree>
    <p:extLst>
      <p:ext uri="{BB962C8B-B14F-4D97-AF65-F5344CB8AC3E}">
        <p14:creationId xmlns:p14="http://schemas.microsoft.com/office/powerpoint/2010/main" val="9812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marL="0" marR="0" indent="0" algn="l" rtl="0">
              <a:spcBef>
                <a:spcPts val="0"/>
              </a:spcBef>
              <a:spcAft>
                <a:spcPts val="0"/>
              </a:spcAft>
              <a:buNone/>
              <a:defRPr/>
            </a:lvl1pPr>
          </a:lstStyle>
          <a:p>
            <a:r>
              <a:rPr lang="en-US" dirty="0">
                <a:solidFill>
                  <a:srgbClr val="34495E"/>
                </a:solidFill>
                <a:latin typeface="Helvetica Neue Light"/>
                <a:ea typeface="Helvetica Neue Light"/>
                <a:cs typeface="Helvetica Neue Light"/>
                <a:sym typeface="Helvetica Neue Light"/>
              </a:rPr>
              <a:t>MedTech Code Training</a:t>
            </a:r>
          </a:p>
        </p:txBody>
      </p:sp>
      <p:sp>
        <p:nvSpPr>
          <p:cNvPr id="5" name="Footer Placeholder 4"/>
          <p:cNvSpPr>
            <a:spLocks noGrp="1"/>
          </p:cNvSpPr>
          <p:nvPr>
            <p:ph type="ftr" sz="quarter" idx="11"/>
          </p:nvPr>
        </p:nvSpPr>
        <p:spPr/>
        <p:txBody>
          <a:bodyPr/>
          <a:lstStyle/>
          <a:p>
            <a:r>
              <a:rPr lang="en-US"/>
              <a:t>MedTech code training</a:t>
            </a:r>
          </a:p>
        </p:txBody>
      </p:sp>
      <p:sp>
        <p:nvSpPr>
          <p:cNvPr id="6" name="Slide Number Placeholder 5"/>
          <p:cNvSpPr>
            <a:spLocks noGrp="1"/>
          </p:cNvSpPr>
          <p:nvPr>
            <p:ph type="sldNum" sz="quarter" idx="12"/>
          </p:nvPr>
        </p:nvSpPr>
        <p:spPr/>
        <p:txBody>
          <a:bodyPr/>
          <a:lstStyle/>
          <a:p>
            <a:fld id="{C6439CDC-19FB-ED45-9083-8EA925FF0949}" type="slidenum">
              <a:rPr lang="en-US" smtClean="0"/>
              <a:t>‹#›</a:t>
            </a:fld>
            <a:endParaRPr lang="en-US"/>
          </a:p>
        </p:txBody>
      </p:sp>
    </p:spTree>
    <p:extLst>
      <p:ext uri="{BB962C8B-B14F-4D97-AF65-F5344CB8AC3E}">
        <p14:creationId xmlns:p14="http://schemas.microsoft.com/office/powerpoint/2010/main" val="3400551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EB86E6-0BB7-4B2C-ADE3-31D133FAAF47}" type="datetime1">
              <a:rPr lang="en-US" smtClean="0"/>
              <a:t>2/25/2025</a:t>
            </a:fld>
            <a:endParaRPr lang="en-US"/>
          </a:p>
        </p:txBody>
      </p:sp>
      <p:sp>
        <p:nvSpPr>
          <p:cNvPr id="5" name="Footer Placeholder 4"/>
          <p:cNvSpPr>
            <a:spLocks noGrp="1"/>
          </p:cNvSpPr>
          <p:nvPr>
            <p:ph type="ftr" sz="quarter" idx="11"/>
          </p:nvPr>
        </p:nvSpPr>
        <p:spPr/>
        <p:txBody>
          <a:bodyPr/>
          <a:lstStyle/>
          <a:p>
            <a:r>
              <a:rPr lang="en-US"/>
              <a:t>MedTech code training</a:t>
            </a:r>
          </a:p>
        </p:txBody>
      </p:sp>
      <p:sp>
        <p:nvSpPr>
          <p:cNvPr id="6" name="Slide Number Placeholder 5"/>
          <p:cNvSpPr>
            <a:spLocks noGrp="1"/>
          </p:cNvSpPr>
          <p:nvPr>
            <p:ph type="sldNum" sz="quarter" idx="12"/>
          </p:nvPr>
        </p:nvSpPr>
        <p:spPr/>
        <p:txBody>
          <a:bodyPr/>
          <a:lstStyle/>
          <a:p>
            <a:fld id="{C6439CDC-19FB-ED45-9083-8EA925FF0949}" type="slidenum">
              <a:rPr lang="en-US" smtClean="0"/>
              <a:t>‹#›</a:t>
            </a:fld>
            <a:endParaRPr lang="en-US"/>
          </a:p>
        </p:txBody>
      </p:sp>
    </p:spTree>
    <p:extLst>
      <p:ext uri="{BB962C8B-B14F-4D97-AF65-F5344CB8AC3E}">
        <p14:creationId xmlns:p14="http://schemas.microsoft.com/office/powerpoint/2010/main" val="2356226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56FA35-C290-44D3-B743-4DED569EAEB9}" type="datetime1">
              <a:rPr lang="en-US" smtClean="0"/>
              <a:t>2/25/2025</a:t>
            </a:fld>
            <a:endParaRPr lang="en-US"/>
          </a:p>
        </p:txBody>
      </p:sp>
      <p:sp>
        <p:nvSpPr>
          <p:cNvPr id="6" name="Footer Placeholder 5"/>
          <p:cNvSpPr>
            <a:spLocks noGrp="1"/>
          </p:cNvSpPr>
          <p:nvPr>
            <p:ph type="ftr" sz="quarter" idx="11"/>
          </p:nvPr>
        </p:nvSpPr>
        <p:spPr/>
        <p:txBody>
          <a:bodyPr/>
          <a:lstStyle/>
          <a:p>
            <a:r>
              <a:rPr lang="en-US"/>
              <a:t>MedTech code training</a:t>
            </a:r>
          </a:p>
        </p:txBody>
      </p:sp>
      <p:sp>
        <p:nvSpPr>
          <p:cNvPr id="7" name="Slide Number Placeholder 6"/>
          <p:cNvSpPr>
            <a:spLocks noGrp="1"/>
          </p:cNvSpPr>
          <p:nvPr>
            <p:ph type="sldNum" sz="quarter" idx="12"/>
          </p:nvPr>
        </p:nvSpPr>
        <p:spPr/>
        <p:txBody>
          <a:bodyPr/>
          <a:lstStyle/>
          <a:p>
            <a:fld id="{C6439CDC-19FB-ED45-9083-8EA925FF0949}" type="slidenum">
              <a:rPr lang="en-US" smtClean="0"/>
              <a:t>‹#›</a:t>
            </a:fld>
            <a:endParaRPr lang="en-US"/>
          </a:p>
        </p:txBody>
      </p:sp>
    </p:spTree>
    <p:extLst>
      <p:ext uri="{BB962C8B-B14F-4D97-AF65-F5344CB8AC3E}">
        <p14:creationId xmlns:p14="http://schemas.microsoft.com/office/powerpoint/2010/main" val="1962070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9C5305-6E2D-4645-8114-9C0339B96F2F}" type="datetime1">
              <a:rPr lang="en-US" smtClean="0"/>
              <a:t>2/25/2025</a:t>
            </a:fld>
            <a:endParaRPr lang="en-US"/>
          </a:p>
        </p:txBody>
      </p:sp>
      <p:sp>
        <p:nvSpPr>
          <p:cNvPr id="8" name="Footer Placeholder 7"/>
          <p:cNvSpPr>
            <a:spLocks noGrp="1"/>
          </p:cNvSpPr>
          <p:nvPr>
            <p:ph type="ftr" sz="quarter" idx="11"/>
          </p:nvPr>
        </p:nvSpPr>
        <p:spPr/>
        <p:txBody>
          <a:bodyPr/>
          <a:lstStyle/>
          <a:p>
            <a:r>
              <a:rPr lang="en-US"/>
              <a:t>MedTech code training</a:t>
            </a:r>
          </a:p>
        </p:txBody>
      </p:sp>
      <p:sp>
        <p:nvSpPr>
          <p:cNvPr id="9" name="Slide Number Placeholder 8"/>
          <p:cNvSpPr>
            <a:spLocks noGrp="1"/>
          </p:cNvSpPr>
          <p:nvPr>
            <p:ph type="sldNum" sz="quarter" idx="12"/>
          </p:nvPr>
        </p:nvSpPr>
        <p:spPr/>
        <p:txBody>
          <a:bodyPr/>
          <a:lstStyle/>
          <a:p>
            <a:fld id="{C6439CDC-19FB-ED45-9083-8EA925FF0949}" type="slidenum">
              <a:rPr lang="en-US" smtClean="0"/>
              <a:t>‹#›</a:t>
            </a:fld>
            <a:endParaRPr lang="en-US"/>
          </a:p>
        </p:txBody>
      </p:sp>
    </p:spTree>
    <p:extLst>
      <p:ext uri="{BB962C8B-B14F-4D97-AF65-F5344CB8AC3E}">
        <p14:creationId xmlns:p14="http://schemas.microsoft.com/office/powerpoint/2010/main" val="3888837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F273D7-0D4A-4451-B806-1BA164074012}" type="datetime1">
              <a:rPr lang="en-US" smtClean="0"/>
              <a:t>2/25/2025</a:t>
            </a:fld>
            <a:endParaRPr lang="en-US"/>
          </a:p>
        </p:txBody>
      </p:sp>
      <p:sp>
        <p:nvSpPr>
          <p:cNvPr id="4" name="Footer Placeholder 3"/>
          <p:cNvSpPr>
            <a:spLocks noGrp="1"/>
          </p:cNvSpPr>
          <p:nvPr>
            <p:ph type="ftr" sz="quarter" idx="11"/>
          </p:nvPr>
        </p:nvSpPr>
        <p:spPr/>
        <p:txBody>
          <a:bodyPr/>
          <a:lstStyle/>
          <a:p>
            <a:r>
              <a:rPr lang="en-US"/>
              <a:t>MedTech code training</a:t>
            </a:r>
          </a:p>
        </p:txBody>
      </p:sp>
      <p:sp>
        <p:nvSpPr>
          <p:cNvPr id="5" name="Slide Number Placeholder 4"/>
          <p:cNvSpPr>
            <a:spLocks noGrp="1"/>
          </p:cNvSpPr>
          <p:nvPr>
            <p:ph type="sldNum" sz="quarter" idx="12"/>
          </p:nvPr>
        </p:nvSpPr>
        <p:spPr/>
        <p:txBody>
          <a:bodyPr/>
          <a:lstStyle/>
          <a:p>
            <a:fld id="{C6439CDC-19FB-ED45-9083-8EA925FF0949}" type="slidenum">
              <a:rPr lang="en-US" smtClean="0"/>
              <a:t>‹#›</a:t>
            </a:fld>
            <a:endParaRPr lang="en-US"/>
          </a:p>
        </p:txBody>
      </p:sp>
    </p:spTree>
    <p:extLst>
      <p:ext uri="{BB962C8B-B14F-4D97-AF65-F5344CB8AC3E}">
        <p14:creationId xmlns:p14="http://schemas.microsoft.com/office/powerpoint/2010/main" val="2140983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88B1FF-9E0B-41D6-BCF3-CE26A8068439}" type="datetime1">
              <a:rPr lang="en-US" smtClean="0"/>
              <a:t>2/25/2025</a:t>
            </a:fld>
            <a:endParaRPr lang="en-US"/>
          </a:p>
        </p:txBody>
      </p:sp>
      <p:sp>
        <p:nvSpPr>
          <p:cNvPr id="3" name="Footer Placeholder 2"/>
          <p:cNvSpPr>
            <a:spLocks noGrp="1"/>
          </p:cNvSpPr>
          <p:nvPr>
            <p:ph type="ftr" sz="quarter" idx="11"/>
          </p:nvPr>
        </p:nvSpPr>
        <p:spPr/>
        <p:txBody>
          <a:bodyPr/>
          <a:lstStyle/>
          <a:p>
            <a:r>
              <a:rPr lang="en-US"/>
              <a:t>MedTech code training</a:t>
            </a:r>
          </a:p>
        </p:txBody>
      </p:sp>
      <p:sp>
        <p:nvSpPr>
          <p:cNvPr id="4" name="Slide Number Placeholder 3"/>
          <p:cNvSpPr>
            <a:spLocks noGrp="1"/>
          </p:cNvSpPr>
          <p:nvPr>
            <p:ph type="sldNum" sz="quarter" idx="12"/>
          </p:nvPr>
        </p:nvSpPr>
        <p:spPr/>
        <p:txBody>
          <a:bodyPr/>
          <a:lstStyle>
            <a:lvl1pPr>
              <a:defRPr/>
            </a:lvl1pPr>
          </a:lstStyle>
          <a:p>
            <a:r>
              <a:rPr lang="en-US"/>
              <a:t>1</a:t>
            </a:r>
          </a:p>
        </p:txBody>
      </p:sp>
    </p:spTree>
    <p:extLst>
      <p:ext uri="{BB962C8B-B14F-4D97-AF65-F5344CB8AC3E}">
        <p14:creationId xmlns:p14="http://schemas.microsoft.com/office/powerpoint/2010/main" val="749227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0E50DCD7-422C-49C9-AA70-7886B5A8BA19}" type="datetime1">
              <a:rPr lang="en-US" smtClean="0"/>
              <a:t>2/25/2025</a:t>
            </a:fld>
            <a:endParaRPr lang="en-US"/>
          </a:p>
        </p:txBody>
      </p:sp>
      <p:sp>
        <p:nvSpPr>
          <p:cNvPr id="6" name="Footer Placeholder 5"/>
          <p:cNvSpPr>
            <a:spLocks noGrp="1"/>
          </p:cNvSpPr>
          <p:nvPr>
            <p:ph type="ftr" sz="quarter" idx="11"/>
          </p:nvPr>
        </p:nvSpPr>
        <p:spPr/>
        <p:txBody>
          <a:bodyPr/>
          <a:lstStyle/>
          <a:p>
            <a:r>
              <a:rPr lang="en-US"/>
              <a:t>MedTech code training</a:t>
            </a:r>
          </a:p>
        </p:txBody>
      </p:sp>
      <p:sp>
        <p:nvSpPr>
          <p:cNvPr id="7" name="Slide Number Placeholder 6"/>
          <p:cNvSpPr>
            <a:spLocks noGrp="1"/>
          </p:cNvSpPr>
          <p:nvPr>
            <p:ph type="sldNum" sz="quarter" idx="12"/>
          </p:nvPr>
        </p:nvSpPr>
        <p:spPr/>
        <p:txBody>
          <a:bodyPr/>
          <a:lstStyle/>
          <a:p>
            <a:fld id="{C6439CDC-19FB-ED45-9083-8EA925FF0949}" type="slidenum">
              <a:rPr lang="en-US" smtClean="0"/>
              <a:t>‹#›</a:t>
            </a:fld>
            <a:endParaRPr lang="en-US"/>
          </a:p>
        </p:txBody>
      </p:sp>
    </p:spTree>
    <p:extLst>
      <p:ext uri="{BB962C8B-B14F-4D97-AF65-F5344CB8AC3E}">
        <p14:creationId xmlns:p14="http://schemas.microsoft.com/office/powerpoint/2010/main" val="3912441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CBF68B-3F1A-4B88-B780-08A1F5EC095F}" type="datetime1">
              <a:rPr lang="en-US" smtClean="0"/>
              <a:t>2/25/2025</a:t>
            </a:fld>
            <a:endParaRPr lang="en-US"/>
          </a:p>
        </p:txBody>
      </p:sp>
      <p:sp>
        <p:nvSpPr>
          <p:cNvPr id="6" name="Footer Placeholder 5"/>
          <p:cNvSpPr>
            <a:spLocks noGrp="1"/>
          </p:cNvSpPr>
          <p:nvPr>
            <p:ph type="ftr" sz="quarter" idx="11"/>
          </p:nvPr>
        </p:nvSpPr>
        <p:spPr/>
        <p:txBody>
          <a:bodyPr/>
          <a:lstStyle/>
          <a:p>
            <a:r>
              <a:rPr lang="en-US"/>
              <a:t>MedTech code training</a:t>
            </a:r>
          </a:p>
        </p:txBody>
      </p:sp>
      <p:sp>
        <p:nvSpPr>
          <p:cNvPr id="7" name="Slide Number Placeholder 6"/>
          <p:cNvSpPr>
            <a:spLocks noGrp="1"/>
          </p:cNvSpPr>
          <p:nvPr>
            <p:ph type="sldNum" sz="quarter" idx="12"/>
          </p:nvPr>
        </p:nvSpPr>
        <p:spPr/>
        <p:txBody>
          <a:bodyPr/>
          <a:lstStyle/>
          <a:p>
            <a:fld id="{C6439CDC-19FB-ED45-9083-8EA925FF0949}" type="slidenum">
              <a:rPr lang="en-US" smtClean="0"/>
              <a:t>‹#›</a:t>
            </a:fld>
            <a:endParaRPr lang="en-US"/>
          </a:p>
        </p:txBody>
      </p:sp>
    </p:spTree>
    <p:extLst>
      <p:ext uri="{BB962C8B-B14F-4D97-AF65-F5344CB8AC3E}">
        <p14:creationId xmlns:p14="http://schemas.microsoft.com/office/powerpoint/2010/main" val="3455239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450268-A4AE-4A00-9DB6-B4AACCD0D8B7}" type="datetime1">
              <a:rPr lang="en-US" smtClean="0"/>
              <a:t>2/25/2025</a:t>
            </a:fld>
            <a:endParaRPr lang="en-US"/>
          </a:p>
        </p:txBody>
      </p:sp>
      <p:sp>
        <p:nvSpPr>
          <p:cNvPr id="5" name="Footer Placeholder 4"/>
          <p:cNvSpPr>
            <a:spLocks noGrp="1"/>
          </p:cNvSpPr>
          <p:nvPr>
            <p:ph type="ftr" sz="quarter" idx="11"/>
          </p:nvPr>
        </p:nvSpPr>
        <p:spPr/>
        <p:txBody>
          <a:bodyPr/>
          <a:lstStyle/>
          <a:p>
            <a:r>
              <a:rPr lang="en-US"/>
              <a:t>MedTech code training</a:t>
            </a:r>
          </a:p>
        </p:txBody>
      </p:sp>
      <p:sp>
        <p:nvSpPr>
          <p:cNvPr id="6" name="Slide Number Placeholder 5"/>
          <p:cNvSpPr>
            <a:spLocks noGrp="1"/>
          </p:cNvSpPr>
          <p:nvPr>
            <p:ph type="sldNum" sz="quarter" idx="12"/>
          </p:nvPr>
        </p:nvSpPr>
        <p:spPr/>
        <p:txBody>
          <a:bodyPr/>
          <a:lstStyle/>
          <a:p>
            <a:fld id="{C6439CDC-19FB-ED45-9083-8EA925FF0949}" type="slidenum">
              <a:rPr lang="en-US" smtClean="0"/>
              <a:t>‹#›</a:t>
            </a:fld>
            <a:endParaRPr lang="en-US"/>
          </a:p>
        </p:txBody>
      </p:sp>
    </p:spTree>
    <p:extLst>
      <p:ext uri="{BB962C8B-B14F-4D97-AF65-F5344CB8AC3E}">
        <p14:creationId xmlns:p14="http://schemas.microsoft.com/office/powerpoint/2010/main" val="1077260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1"/>
        <p:cNvGrpSpPr/>
        <p:nvPr/>
      </p:nvGrpSpPr>
      <p:grpSpPr>
        <a:xfrm>
          <a:off x="0" y="0"/>
          <a:ext cx="0" cy="0"/>
          <a:chOff x="0" y="0"/>
          <a:chExt cx="0" cy="0"/>
        </a:xfrm>
      </p:grpSpPr>
      <p:sp>
        <p:nvSpPr>
          <p:cNvPr id="102" name="Google Shape;102;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Helvetica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4" name="Google Shape;10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5" name="Google Shape;10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8E3B1C-FE85-4C10-942C-9C256DE4BCA4}" type="datetime1">
              <a:rPr lang="en-US" smtClean="0"/>
              <a:t>2/25/2025</a:t>
            </a:fld>
            <a:endParaRPr lang="en-US"/>
          </a:p>
        </p:txBody>
      </p:sp>
      <p:sp>
        <p:nvSpPr>
          <p:cNvPr id="5" name="Footer Placeholder 4"/>
          <p:cNvSpPr>
            <a:spLocks noGrp="1"/>
          </p:cNvSpPr>
          <p:nvPr>
            <p:ph type="ftr" sz="quarter" idx="11"/>
          </p:nvPr>
        </p:nvSpPr>
        <p:spPr/>
        <p:txBody>
          <a:bodyPr/>
          <a:lstStyle/>
          <a:p>
            <a:r>
              <a:rPr lang="en-US"/>
              <a:t>MedTech code training</a:t>
            </a:r>
          </a:p>
        </p:txBody>
      </p:sp>
      <p:sp>
        <p:nvSpPr>
          <p:cNvPr id="6" name="Slide Number Placeholder 5"/>
          <p:cNvSpPr>
            <a:spLocks noGrp="1"/>
          </p:cNvSpPr>
          <p:nvPr>
            <p:ph type="sldNum" sz="quarter" idx="12"/>
          </p:nvPr>
        </p:nvSpPr>
        <p:spPr/>
        <p:txBody>
          <a:bodyPr/>
          <a:lstStyle/>
          <a:p>
            <a:fld id="{C6439CDC-19FB-ED45-9083-8EA925FF0949}" type="slidenum">
              <a:rPr lang="en-US" smtClean="0"/>
              <a:t>‹#›</a:t>
            </a:fld>
            <a:endParaRPr lang="en-US"/>
          </a:p>
        </p:txBody>
      </p:sp>
    </p:spTree>
    <p:extLst>
      <p:ext uri="{BB962C8B-B14F-4D97-AF65-F5344CB8AC3E}">
        <p14:creationId xmlns:p14="http://schemas.microsoft.com/office/powerpoint/2010/main" val="1805424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Helvetica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9" name="Google Shape;10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0" name="Google Shape;11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1" name="Google Shape;11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7" name="Google Shape;11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8" name="Google Shape;11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2" name="Google Shape;122;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6" name="Google Shape;12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27" name="Google Shape;12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1" name="Google Shape;13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2" name="Google Shape;13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8" name="Google Shape;13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9" name="Google Shape;13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43" name="Google Shape;143;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5" name="Google Shape;14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46" name="Google Shape;14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51" name="Google Shape;15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52" name="Google Shape;15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0" name="Google Shape;90;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34495E"/>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2" name="Google Shape;9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3" name="Google Shape;9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34495E"/>
                </a:solidFill>
                <a:latin typeface="Helvetica Neue"/>
                <a:ea typeface="Helvetica Neue"/>
                <a:cs typeface="Helvetica Neue"/>
                <a:sym typeface="Helvetica Neue"/>
              </a:defRPr>
            </a:lvl1pPr>
            <a:lvl2pPr marL="0" marR="0" lvl="1" indent="0" algn="r" rtl="0">
              <a:spcBef>
                <a:spcPts val="0"/>
              </a:spcBef>
              <a:buNone/>
              <a:defRPr sz="1200">
                <a:solidFill>
                  <a:srgbClr val="34495E"/>
                </a:solidFill>
                <a:latin typeface="Helvetica Neue"/>
                <a:ea typeface="Helvetica Neue"/>
                <a:cs typeface="Helvetica Neue"/>
                <a:sym typeface="Helvetica Neue"/>
              </a:defRPr>
            </a:lvl2pPr>
            <a:lvl3pPr marL="0" marR="0" lvl="2" indent="0" algn="r" rtl="0">
              <a:spcBef>
                <a:spcPts val="0"/>
              </a:spcBef>
              <a:buNone/>
              <a:defRPr sz="1200">
                <a:solidFill>
                  <a:srgbClr val="34495E"/>
                </a:solidFill>
                <a:latin typeface="Helvetica Neue"/>
                <a:ea typeface="Helvetica Neue"/>
                <a:cs typeface="Helvetica Neue"/>
                <a:sym typeface="Helvetica Neue"/>
              </a:defRPr>
            </a:lvl3pPr>
            <a:lvl4pPr marL="0" marR="0" lvl="3" indent="0" algn="r" rtl="0">
              <a:spcBef>
                <a:spcPts val="0"/>
              </a:spcBef>
              <a:buNone/>
              <a:defRPr sz="1200">
                <a:solidFill>
                  <a:srgbClr val="34495E"/>
                </a:solidFill>
                <a:latin typeface="Helvetica Neue"/>
                <a:ea typeface="Helvetica Neue"/>
                <a:cs typeface="Helvetica Neue"/>
                <a:sym typeface="Helvetica Neue"/>
              </a:defRPr>
            </a:lvl4pPr>
            <a:lvl5pPr marL="0" marR="0" lvl="4" indent="0" algn="r" rtl="0">
              <a:spcBef>
                <a:spcPts val="0"/>
              </a:spcBef>
              <a:buNone/>
              <a:defRPr sz="1200">
                <a:solidFill>
                  <a:srgbClr val="34495E"/>
                </a:solidFill>
                <a:latin typeface="Helvetica Neue"/>
                <a:ea typeface="Helvetica Neue"/>
                <a:cs typeface="Helvetica Neue"/>
                <a:sym typeface="Helvetica Neue"/>
              </a:defRPr>
            </a:lvl5pPr>
            <a:lvl6pPr marL="0" marR="0" lvl="5" indent="0" algn="r" rtl="0">
              <a:spcBef>
                <a:spcPts val="0"/>
              </a:spcBef>
              <a:buNone/>
              <a:defRPr sz="1200">
                <a:solidFill>
                  <a:srgbClr val="34495E"/>
                </a:solidFill>
                <a:latin typeface="Helvetica Neue"/>
                <a:ea typeface="Helvetica Neue"/>
                <a:cs typeface="Helvetica Neue"/>
                <a:sym typeface="Helvetica Neue"/>
              </a:defRPr>
            </a:lvl6pPr>
            <a:lvl7pPr marL="0" marR="0" lvl="6" indent="0" algn="r" rtl="0">
              <a:spcBef>
                <a:spcPts val="0"/>
              </a:spcBef>
              <a:buNone/>
              <a:defRPr sz="1200">
                <a:solidFill>
                  <a:srgbClr val="34495E"/>
                </a:solidFill>
                <a:latin typeface="Helvetica Neue"/>
                <a:ea typeface="Helvetica Neue"/>
                <a:cs typeface="Helvetica Neue"/>
                <a:sym typeface="Helvetica Neue"/>
              </a:defRPr>
            </a:lvl7pPr>
            <a:lvl8pPr marL="0" marR="0" lvl="7" indent="0" algn="r" rtl="0">
              <a:spcBef>
                <a:spcPts val="0"/>
              </a:spcBef>
              <a:buNone/>
              <a:defRPr sz="1200">
                <a:solidFill>
                  <a:srgbClr val="34495E"/>
                </a:solidFill>
                <a:latin typeface="Helvetica Neue"/>
                <a:ea typeface="Helvetica Neue"/>
                <a:cs typeface="Helvetica Neue"/>
                <a:sym typeface="Helvetica Neue"/>
              </a:defRPr>
            </a:lvl8pPr>
            <a:lvl9pPr marL="0" marR="0" lvl="8" indent="0" algn="r" rtl="0">
              <a:spcBef>
                <a:spcPts val="0"/>
              </a:spcBef>
              <a:buNone/>
              <a:defRPr sz="1200">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dirty="0"/>
          </a:p>
        </p:txBody>
      </p:sp>
      <p:sp>
        <p:nvSpPr>
          <p:cNvPr id="94" name="Google Shape;94;p14"/>
          <p:cNvSpPr txBox="1"/>
          <p:nvPr/>
        </p:nvSpPr>
        <p:spPr>
          <a:xfrm>
            <a:off x="0" y="6567586"/>
            <a:ext cx="3815542"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altLang="en-US" sz="1200" dirty="0">
                <a:solidFill>
                  <a:srgbClr val="34495E"/>
                </a:solidFill>
                <a:latin typeface="Cambria" panose="02040503050406030204" pitchFamily="18" charset="0"/>
                <a:ea typeface="HGS明朝B" panose="02020800000000000000" pitchFamily="18" charset="-128"/>
                <a:cs typeface="Helvetica Neue Light"/>
                <a:sym typeface="Helvetica Neue Light"/>
              </a:rPr>
              <a:t>帳簿と記録の要件に関するトレーニング</a:t>
            </a:r>
          </a:p>
        </p:txBody>
      </p:sp>
      <p:sp>
        <p:nvSpPr>
          <p:cNvPr id="95" name="Google Shape;95;p14"/>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D24477-E24F-49D9-8C38-C57728C42D22}" type="datetime1">
              <a:rPr lang="en-US" smtClean="0"/>
              <a:t>2/25/2025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MedTech code training</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a:p>
          <a:p>
            <a:endParaRPr lang="en-US"/>
          </a:p>
        </p:txBody>
      </p:sp>
    </p:spTree>
    <p:extLst>
      <p:ext uri="{BB962C8B-B14F-4D97-AF65-F5344CB8AC3E}">
        <p14:creationId xmlns:p14="http://schemas.microsoft.com/office/powerpoint/2010/main" val="23933434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jp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jp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8.jp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9.jp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0.jpg"/><Relationship Id="rId7" Type="http://schemas.openxmlformats.org/officeDocument/2006/relationships/diagramColors" Target="../diagrams/colors6.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mbria" panose="02040503050406030204" pitchFamily="18" charset="0"/>
              <a:ea typeface="Cambria" panose="02040503050406030204" pitchFamily="18" charset="0"/>
              <a:cs typeface="Helvetica" panose="020B0604020202020204" pitchFamily="34" charset="0"/>
              <a:sym typeface="Calibri"/>
            </a:endParaRPr>
          </a:p>
        </p:txBody>
      </p:sp>
      <p:sp>
        <p:nvSpPr>
          <p:cNvPr id="166" name="Google Shape;166;p25"/>
          <p:cNvSpPr txBox="1"/>
          <p:nvPr/>
        </p:nvSpPr>
        <p:spPr>
          <a:xfrm>
            <a:off x="2719754" y="122609"/>
            <a:ext cx="6752492"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ja-JP" altLang="en-US" sz="24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帳簿と記録の要件に関する</a:t>
            </a:r>
            <a:endParaRPr lang="en-US" altLang="ja-JP" sz="24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endParaRPr>
          </a:p>
          <a:p>
            <a:pPr marL="0" marR="0" lvl="0" indent="0" algn="ctr" rtl="0">
              <a:spcBef>
                <a:spcPts val="0"/>
              </a:spcBef>
              <a:spcAft>
                <a:spcPts val="0"/>
              </a:spcAft>
              <a:buNone/>
            </a:pPr>
            <a:r>
              <a:rPr lang="ja-JP" altLang="en-US" sz="24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トレーニング</a:t>
            </a:r>
            <a:endParaRPr sz="24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endParaRPr>
          </a:p>
        </p:txBody>
      </p:sp>
      <p:sp>
        <p:nvSpPr>
          <p:cNvPr id="167" name="Google Shape;16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Cambria" panose="02040503050406030204" pitchFamily="18" charset="0"/>
                <a:ea typeface="Cambria" panose="02040503050406030204" pitchFamily="18" charset="0"/>
                <a:cs typeface="Helvetica" panose="020B0604020202020204" pitchFamily="34" charset="0"/>
              </a:rPr>
              <a:t>1</a:t>
            </a:fld>
            <a:endParaRPr dirty="0">
              <a:latin typeface="Cambria" panose="02040503050406030204" pitchFamily="18" charset="0"/>
              <a:ea typeface="Cambria" panose="02040503050406030204" pitchFamily="18" charset="0"/>
              <a:cs typeface="Helvetica" panose="020B0604020202020204" pitchFamily="34" charset="0"/>
            </a:endParaRPr>
          </a:p>
        </p:txBody>
      </p:sp>
      <p:grpSp>
        <p:nvGrpSpPr>
          <p:cNvPr id="2" name="Group 1">
            <a:extLst>
              <a:ext uri="{FF2B5EF4-FFF2-40B4-BE49-F238E27FC236}">
                <a16:creationId xmlns:a16="http://schemas.microsoft.com/office/drawing/2014/main" id="{5B34DB49-44E0-4211-91C1-809BB43E7F07}"/>
              </a:ext>
            </a:extLst>
          </p:cNvPr>
          <p:cNvGrpSpPr/>
          <p:nvPr/>
        </p:nvGrpSpPr>
        <p:grpSpPr>
          <a:xfrm>
            <a:off x="599440" y="953606"/>
            <a:ext cx="7430059" cy="1228066"/>
            <a:chOff x="599440" y="953606"/>
            <a:chExt cx="7430059" cy="1228066"/>
          </a:xfrm>
        </p:grpSpPr>
        <p:sp>
          <p:nvSpPr>
            <p:cNvPr id="42" name="Text Box 11">
              <a:extLst>
                <a:ext uri="{FF2B5EF4-FFF2-40B4-BE49-F238E27FC236}">
                  <a16:creationId xmlns:a16="http://schemas.microsoft.com/office/drawing/2014/main" id="{6496B4FE-5D06-4B62-8020-1DD50F0D1C04}"/>
                </a:ext>
              </a:extLst>
            </p:cNvPr>
            <p:cNvSpPr txBox="1"/>
            <p:nvPr/>
          </p:nvSpPr>
          <p:spPr>
            <a:xfrm>
              <a:off x="1336675" y="1058381"/>
              <a:ext cx="6692824" cy="112329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ja-JP" altLang="en-US" b="1" dirty="0">
                  <a:solidFill>
                    <a:srgbClr val="34495E"/>
                  </a:solidFill>
                  <a:effectLst/>
                  <a:latin typeface="Cambria" panose="02040503050406030204" pitchFamily="18" charset="0"/>
                  <a:ea typeface="HGS明朝B" panose="02020800000000000000" pitchFamily="18" charset="-128"/>
                  <a:cs typeface="Times New Roman" panose="02020603050405020304" pitchFamily="18" charset="0"/>
                </a:rPr>
                <a:t>説明</a:t>
              </a:r>
              <a:endParaRPr lang="en-US" dirty="0">
                <a:effectLst/>
                <a:latin typeface="Cambria" panose="02040503050406030204" pitchFamily="18" charset="0"/>
                <a:ea typeface="Cambria" panose="02040503050406030204" pitchFamily="18" charset="0"/>
                <a:cs typeface="Times New Roman" panose="02020603050405020304" pitchFamily="18" charset="0"/>
              </a:endParaRPr>
            </a:p>
            <a:p>
              <a:pPr marL="0" marR="0">
                <a:spcBef>
                  <a:spcPts val="0"/>
                </a:spcBef>
                <a:spcAft>
                  <a:spcPts val="0"/>
                </a:spcAft>
              </a:pPr>
              <a:r>
                <a:rPr lang="ja-JP" altLang="en-US" sz="1200" dirty="0">
                  <a:effectLst/>
                  <a:latin typeface="Cambria" panose="02040503050406030204" pitchFamily="18" charset="0"/>
                  <a:ea typeface="HGS明朝B" panose="02020800000000000000" pitchFamily="18" charset="-128"/>
                  <a:cs typeface="Times New Roman" panose="02020603050405020304" pitchFamily="18" charset="0"/>
                </a:rPr>
                <a:t>高リスクの活動、支払いおよび</a:t>
              </a:r>
              <a:r>
                <a:rPr lang="ja-JP" altLang="en-US" sz="1200" dirty="0">
                  <a:latin typeface="Cambria" panose="02040503050406030204" pitchFamily="18" charset="0"/>
                  <a:ea typeface="HGS明朝B" panose="02020800000000000000" pitchFamily="18" charset="-128"/>
                  <a:cs typeface="Times New Roman" panose="02020603050405020304" pitchFamily="18" charset="0"/>
                </a:rPr>
                <a:t>収支計算書（例　経費精算報告書、小口現金、等）の完全かつ正確な裏付け書類の維持に関連する指針を提供すること。社員は、文書を維持することの重要性および適切な帳簿と記録の維持の方法をより良く理解するために、本トレーニングを受ける必要があります。</a:t>
              </a:r>
              <a:r>
                <a:rPr lang="en-US" sz="1200" dirty="0">
                  <a:effectLst/>
                  <a:latin typeface="Cambria" panose="02040503050406030204" pitchFamily="18" charset="0"/>
                  <a:ea typeface="Cambria" panose="02040503050406030204" pitchFamily="18" charset="0"/>
                  <a:cs typeface="Times New Roman" panose="02020603050405020304" pitchFamily="18" charset="0"/>
                </a:rPr>
                <a:t> </a:t>
              </a:r>
            </a:p>
            <a:p>
              <a:pPr marL="0" marR="0">
                <a:lnSpc>
                  <a:spcPct val="107000"/>
                </a:lnSpc>
                <a:spcBef>
                  <a:spcPts val="0"/>
                </a:spcBef>
                <a:spcAft>
                  <a:spcPts val="800"/>
                </a:spcAft>
              </a:pPr>
              <a:r>
                <a:rPr lang="en-US" sz="1100" dirty="0">
                  <a:effectLst/>
                  <a:latin typeface="Cambria" panose="02040503050406030204" pitchFamily="18" charset="0"/>
                  <a:ea typeface="Cambria" panose="02040503050406030204" pitchFamily="18" charset="0"/>
                  <a:cs typeface="Times New Roman" panose="02020603050405020304" pitchFamily="18" charset="0"/>
                </a:rPr>
                <a:t> </a:t>
              </a:r>
            </a:p>
            <a:p>
              <a:pPr marL="0" marR="0">
                <a:lnSpc>
                  <a:spcPct val="107000"/>
                </a:lnSpc>
                <a:spcBef>
                  <a:spcPts val="0"/>
                </a:spcBef>
                <a:spcAft>
                  <a:spcPts val="800"/>
                </a:spcAft>
              </a:pPr>
              <a:r>
                <a:rPr lang="en-US" sz="1100" dirty="0">
                  <a:effectLst/>
                  <a:latin typeface="Cambria" panose="02040503050406030204" pitchFamily="18" charset="0"/>
                  <a:ea typeface="Cambria" panose="02040503050406030204" pitchFamily="18" charset="0"/>
                  <a:cs typeface="Times New Roman" panose="02020603050405020304" pitchFamily="18" charset="0"/>
                </a:rPr>
                <a:t> </a:t>
              </a:r>
            </a:p>
            <a:p>
              <a:pPr marL="0" marR="0">
                <a:lnSpc>
                  <a:spcPct val="107000"/>
                </a:lnSpc>
                <a:spcBef>
                  <a:spcPts val="0"/>
                </a:spcBef>
                <a:spcAft>
                  <a:spcPts val="800"/>
                </a:spcAft>
              </a:pPr>
              <a:r>
                <a:rPr lang="en-US" sz="1600" b="1" dirty="0">
                  <a:solidFill>
                    <a:srgbClr val="34495E"/>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0" marR="0">
                <a:lnSpc>
                  <a:spcPct val="107000"/>
                </a:lnSpc>
                <a:spcBef>
                  <a:spcPts val="0"/>
                </a:spcBef>
                <a:spcAft>
                  <a:spcPts val="800"/>
                </a:spcAft>
              </a:pPr>
              <a:r>
                <a:rPr lang="en-US" sz="1600" b="1" dirty="0">
                  <a:solidFill>
                    <a:srgbClr val="34495E"/>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43" name="Picture 42" descr="Links/orange_icons.jpg">
              <a:extLst>
                <a:ext uri="{FF2B5EF4-FFF2-40B4-BE49-F238E27FC236}">
                  <a16:creationId xmlns:a16="http://schemas.microsoft.com/office/drawing/2014/main" id="{5E6D54D8-5E9B-4C35-94F6-9F4E5FF79BAD}"/>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72829"/>
            <a:stretch/>
          </p:blipFill>
          <p:spPr bwMode="auto">
            <a:xfrm>
              <a:off x="599440" y="953606"/>
              <a:ext cx="737235" cy="812800"/>
            </a:xfrm>
            <a:prstGeom prst="rect">
              <a:avLst/>
            </a:prstGeom>
            <a:noFill/>
            <a:ln>
              <a:noFill/>
            </a:ln>
            <a:extLst>
              <a:ext uri="{53640926-AAD7-44d8-BBD7-CCE9431645EC}">
                <a14:shadowObscured xmlns:a14="http://schemas.microsoft.com/office/drawing/2010/main" xmlns=""/>
              </a:ext>
            </a:extLst>
          </p:spPr>
        </p:pic>
      </p:grpSp>
      <p:grpSp>
        <p:nvGrpSpPr>
          <p:cNvPr id="4" name="Group 3">
            <a:extLst>
              <a:ext uri="{FF2B5EF4-FFF2-40B4-BE49-F238E27FC236}">
                <a16:creationId xmlns:a16="http://schemas.microsoft.com/office/drawing/2014/main" id="{7D41A0E8-32EA-4BA0-899E-3CB05C22EA76}"/>
              </a:ext>
            </a:extLst>
          </p:cNvPr>
          <p:cNvGrpSpPr/>
          <p:nvPr/>
        </p:nvGrpSpPr>
        <p:grpSpPr>
          <a:xfrm>
            <a:off x="599440" y="3887121"/>
            <a:ext cx="6872778" cy="1390689"/>
            <a:chOff x="599440" y="3831139"/>
            <a:chExt cx="6872778" cy="1390689"/>
          </a:xfrm>
        </p:grpSpPr>
        <p:pic>
          <p:nvPicPr>
            <p:cNvPr id="40" name="Picture 39" descr="Links/orange_icons.jpg">
              <a:extLst>
                <a:ext uri="{FF2B5EF4-FFF2-40B4-BE49-F238E27FC236}">
                  <a16:creationId xmlns:a16="http://schemas.microsoft.com/office/drawing/2014/main" id="{2D3F0770-2B1C-46D6-BC0C-B360497FE021}"/>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9050" r="23779"/>
            <a:stretch/>
          </p:blipFill>
          <p:spPr bwMode="auto">
            <a:xfrm>
              <a:off x="599440" y="3831139"/>
              <a:ext cx="737235" cy="812800"/>
            </a:xfrm>
            <a:prstGeom prst="rect">
              <a:avLst/>
            </a:prstGeom>
            <a:noFill/>
            <a:ln>
              <a:noFill/>
            </a:ln>
            <a:extLst>
              <a:ext uri="{53640926-AAD7-44d8-BBD7-CCE9431645EC}">
                <a14:shadowObscured xmlns:a14="http://schemas.microsoft.com/office/drawing/2010/main" xmlns=""/>
              </a:ext>
            </a:extLst>
          </p:spPr>
        </p:pic>
        <p:sp>
          <p:nvSpPr>
            <p:cNvPr id="41" name="Text Box 20">
              <a:extLst>
                <a:ext uri="{FF2B5EF4-FFF2-40B4-BE49-F238E27FC236}">
                  <a16:creationId xmlns:a16="http://schemas.microsoft.com/office/drawing/2014/main" id="{BCE4D4A5-FB14-4B55-AD80-4FBF78670265}"/>
                </a:ext>
              </a:extLst>
            </p:cNvPr>
            <p:cNvSpPr txBox="1"/>
            <p:nvPr/>
          </p:nvSpPr>
          <p:spPr>
            <a:xfrm>
              <a:off x="1336675" y="3916863"/>
              <a:ext cx="6135543" cy="130496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ja-JP" altLang="en-US" b="1" dirty="0">
                  <a:solidFill>
                    <a:srgbClr val="34495E"/>
                  </a:solidFill>
                  <a:effectLst/>
                  <a:latin typeface="Cambria" panose="02040503050406030204" pitchFamily="18" charset="0"/>
                  <a:ea typeface="HGS明朝B" panose="02020800000000000000" pitchFamily="18" charset="-128"/>
                  <a:cs typeface="Times New Roman" panose="02020603050405020304" pitchFamily="18" charset="0"/>
                </a:rPr>
                <a:t>方法</a:t>
              </a:r>
              <a:endParaRPr lang="en-US"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nSpc>
                  <a:spcPct val="115000"/>
                </a:lnSpc>
                <a:spcBef>
                  <a:spcPts val="0"/>
                </a:spcBef>
                <a:spcAft>
                  <a:spcPts val="0"/>
                </a:spcAft>
                <a:buClr>
                  <a:srgbClr val="000000"/>
                </a:buClr>
                <a:buSzPts val="1100"/>
                <a:buFont typeface="+mj-lt"/>
                <a:buAutoNum type="arabicPeriod"/>
              </a:pPr>
              <a:r>
                <a:rPr lang="ja-JP" altLang="en-US" sz="1200" kern="0" dirty="0">
                  <a:solidFill>
                    <a:srgbClr val="000000"/>
                  </a:solidFill>
                  <a:effectLst/>
                  <a:latin typeface="Cambria" panose="02040503050406030204" pitchFamily="18" charset="0"/>
                  <a:ea typeface="HGS明朝B" panose="02020800000000000000" pitchFamily="18" charset="-128"/>
                  <a:cs typeface="Helvetica Neue Light"/>
                </a:rPr>
                <a:t>新入社員を含め、帳簿と記録の維持に責任のある社員に対して定期的にトレーニングを提供する。</a:t>
              </a:r>
              <a:r>
                <a:rPr lang="en-US" sz="1200" kern="0" dirty="0">
                  <a:solidFill>
                    <a:srgbClr val="000000"/>
                  </a:solidFill>
                  <a:effectLst/>
                  <a:latin typeface="Cambria" panose="02040503050406030204" pitchFamily="18" charset="0"/>
                  <a:ea typeface="Cambria" panose="02040503050406030204" pitchFamily="18" charset="0"/>
                  <a:cs typeface="Helvetica Neue Light"/>
                </a:rPr>
                <a:t> </a:t>
              </a:r>
            </a:p>
            <a:p>
              <a:pPr marL="342900" marR="0" lvl="0" indent="-342900">
                <a:lnSpc>
                  <a:spcPct val="115000"/>
                </a:lnSpc>
                <a:spcBef>
                  <a:spcPts val="0"/>
                </a:spcBef>
                <a:spcAft>
                  <a:spcPts val="0"/>
                </a:spcAft>
                <a:buClr>
                  <a:srgbClr val="000000"/>
                </a:buClr>
                <a:buSzPts val="1100"/>
                <a:buFont typeface="+mj-lt"/>
                <a:buAutoNum type="arabicPeriod"/>
              </a:pPr>
              <a:r>
                <a:rPr lang="ja-JP" altLang="en-US" sz="1200" kern="0" dirty="0">
                  <a:solidFill>
                    <a:srgbClr val="000000"/>
                  </a:solidFill>
                  <a:effectLst/>
                  <a:latin typeface="Cambria" panose="02040503050406030204" pitchFamily="18" charset="0"/>
                  <a:ea typeface="HGS明朝B" panose="02020800000000000000" pitchFamily="18" charset="-128"/>
                  <a:cs typeface="Helvetica Neue Light"/>
                </a:rPr>
                <a:t>必要に応じて、社員がトレーニング資料を確実に使用できるようにする。</a:t>
              </a:r>
              <a:endParaRPr lang="en-US" sz="1200" kern="0" dirty="0">
                <a:solidFill>
                  <a:srgbClr val="000000"/>
                </a:solidFill>
                <a:effectLst/>
                <a:latin typeface="Cambria" panose="02040503050406030204" pitchFamily="18" charset="0"/>
                <a:ea typeface="Cambria" panose="02040503050406030204" pitchFamily="18" charset="0"/>
                <a:cs typeface="Helvetica Neue Light"/>
              </a:endParaRPr>
            </a:p>
            <a:p>
              <a:pPr marL="342900" indent="-342900">
                <a:lnSpc>
                  <a:spcPct val="115000"/>
                </a:lnSpc>
                <a:buSzPts val="1100"/>
                <a:buFont typeface="+mj-lt"/>
                <a:buAutoNum type="arabicPeriod"/>
              </a:pPr>
              <a:r>
                <a:rPr lang="ja-JP" altLang="en-US" sz="1200" dirty="0">
                  <a:latin typeface="Cambria" panose="02040503050406030204" pitchFamily="18" charset="0"/>
                  <a:ea typeface="HGS明朝B" panose="02020800000000000000" pitchFamily="18" charset="-128"/>
                  <a:cs typeface="Helvetica"/>
                  <a:sym typeface="Helvetica"/>
                </a:rPr>
                <a:t>出席者署名用紙を使用して、各トレーニングセッションの出席者を記録する。</a:t>
              </a:r>
              <a:endParaRPr lang="en-US" sz="1200" kern="0" dirty="0">
                <a:solidFill>
                  <a:srgbClr val="2E74B5"/>
                </a:solidFill>
                <a:effectLst/>
                <a:latin typeface="Cambria" panose="02040503050406030204" pitchFamily="18" charset="0"/>
                <a:ea typeface="Cambria" panose="02040503050406030204" pitchFamily="18" charset="0"/>
                <a:cs typeface="Helvetica Neue Light"/>
              </a:endParaRPr>
            </a:p>
          </p:txBody>
        </p:sp>
      </p:grpSp>
      <p:grpSp>
        <p:nvGrpSpPr>
          <p:cNvPr id="7" name="Group 6">
            <a:extLst>
              <a:ext uri="{FF2B5EF4-FFF2-40B4-BE49-F238E27FC236}">
                <a16:creationId xmlns:a16="http://schemas.microsoft.com/office/drawing/2014/main" id="{3FAF3094-BB3D-4506-93EE-0138F8043B8D}"/>
              </a:ext>
            </a:extLst>
          </p:cNvPr>
          <p:cNvGrpSpPr/>
          <p:nvPr/>
        </p:nvGrpSpPr>
        <p:grpSpPr>
          <a:xfrm>
            <a:off x="623359" y="2393436"/>
            <a:ext cx="7399918" cy="1281921"/>
            <a:chOff x="623359" y="2381438"/>
            <a:chExt cx="7399918" cy="1281921"/>
          </a:xfrm>
        </p:grpSpPr>
        <p:pic>
          <p:nvPicPr>
            <p:cNvPr id="6" name="Picture 5">
              <a:extLst>
                <a:ext uri="{FF2B5EF4-FFF2-40B4-BE49-F238E27FC236}">
                  <a16:creationId xmlns:a16="http://schemas.microsoft.com/office/drawing/2014/main" id="{DA41F953-D145-4072-95F5-0B97C5D2E49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23359" y="2381438"/>
              <a:ext cx="656705" cy="620379"/>
            </a:xfrm>
            <a:prstGeom prst="rect">
              <a:avLst/>
            </a:prstGeom>
          </p:spPr>
        </p:pic>
        <p:sp>
          <p:nvSpPr>
            <p:cNvPr id="39" name="Text Box 23">
              <a:extLst>
                <a:ext uri="{FF2B5EF4-FFF2-40B4-BE49-F238E27FC236}">
                  <a16:creationId xmlns:a16="http://schemas.microsoft.com/office/drawing/2014/main" id="{B0980A5C-257A-4727-B7A0-412E4B2C6EEB}"/>
                </a:ext>
              </a:extLst>
            </p:cNvPr>
            <p:cNvSpPr txBox="1"/>
            <p:nvPr/>
          </p:nvSpPr>
          <p:spPr>
            <a:xfrm>
              <a:off x="1336675" y="2456118"/>
              <a:ext cx="6686602" cy="12072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ja-JP" altLang="en-US" b="1" dirty="0">
                  <a:solidFill>
                    <a:srgbClr val="34495E"/>
                  </a:solidFill>
                  <a:latin typeface="Cambria" panose="02040503050406030204" pitchFamily="18" charset="0"/>
                  <a:ea typeface="HGS明朝B" panose="02020800000000000000" pitchFamily="18" charset="-128"/>
                  <a:cs typeface="Times New Roman" panose="02020603050405020304" pitchFamily="18" charset="0"/>
                </a:rPr>
                <a:t>どのように役に立つのでしょうか？</a:t>
              </a:r>
              <a:endParaRPr lang="en-US" dirty="0">
                <a:effectLst/>
                <a:latin typeface="Cambria" panose="02040503050406030204" pitchFamily="18" charset="0"/>
                <a:ea typeface="Cambria" panose="02040503050406030204" pitchFamily="18" charset="0"/>
                <a:cs typeface="Times New Roman" panose="02020603050405020304" pitchFamily="18" charset="0"/>
              </a:endParaRPr>
            </a:p>
            <a:p>
              <a:pPr>
                <a:lnSpc>
                  <a:spcPct val="107000"/>
                </a:lnSpc>
                <a:spcAft>
                  <a:spcPts val="800"/>
                </a:spcAft>
              </a:pPr>
              <a:r>
                <a:rPr lang="ja-JP" altLang="en-US" sz="1200" dirty="0">
                  <a:latin typeface="Cambria" panose="02040503050406030204" pitchFamily="18" charset="0"/>
                  <a:ea typeface="HGS明朝B" panose="02020800000000000000" pitchFamily="18" charset="-128"/>
                  <a:cs typeface="Calibri"/>
                </a:rPr>
                <a:t>正確な帳簿と記録を維持することは、会社が商取引を合理的に詳細なレベルで記録し、適切な内部会計統制システムを維持することを可能にします。正確な帳簿と記録は、効果的な計画、予算編成、報告および資源の配分を支援します</a:t>
              </a:r>
              <a:endParaRPr lang="en-US" sz="1200" dirty="0">
                <a:latin typeface="Cambria" panose="02040503050406030204" pitchFamily="18" charset="0"/>
                <a:ea typeface="Cambria" panose="02040503050406030204" pitchFamily="18" charset="0"/>
                <a:cs typeface="Calibri"/>
              </a:endParaRPr>
            </a:p>
          </p:txBody>
        </p:sp>
      </p:grpSp>
      <p:grpSp>
        <p:nvGrpSpPr>
          <p:cNvPr id="5" name="Group 4">
            <a:extLst>
              <a:ext uri="{FF2B5EF4-FFF2-40B4-BE49-F238E27FC236}">
                <a16:creationId xmlns:a16="http://schemas.microsoft.com/office/drawing/2014/main" id="{25ED7746-8389-4DCC-9B9D-97E0F532C861}"/>
              </a:ext>
            </a:extLst>
          </p:cNvPr>
          <p:cNvGrpSpPr/>
          <p:nvPr/>
        </p:nvGrpSpPr>
        <p:grpSpPr>
          <a:xfrm>
            <a:off x="599440" y="5489575"/>
            <a:ext cx="6868968" cy="866775"/>
            <a:chOff x="599440" y="5373206"/>
            <a:chExt cx="6868968" cy="866775"/>
          </a:xfrm>
        </p:grpSpPr>
        <p:pic>
          <p:nvPicPr>
            <p:cNvPr id="36" name="Picture 35" descr="Links/orange_icons.jpg">
              <a:extLst>
                <a:ext uri="{FF2B5EF4-FFF2-40B4-BE49-F238E27FC236}">
                  <a16:creationId xmlns:a16="http://schemas.microsoft.com/office/drawing/2014/main" id="{47ECAA66-9DAA-471F-BCAD-C8F2ECF17B72}"/>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4187" r="-1358"/>
            <a:stretch/>
          </p:blipFill>
          <p:spPr bwMode="auto">
            <a:xfrm>
              <a:off x="599440" y="5373206"/>
              <a:ext cx="737235" cy="812799"/>
            </a:xfrm>
            <a:prstGeom prst="rect">
              <a:avLst/>
            </a:prstGeom>
            <a:noFill/>
            <a:ln>
              <a:noFill/>
            </a:ln>
            <a:extLst>
              <a:ext uri="{53640926-AAD7-44d8-BBD7-CCE9431645EC}">
                <a14:shadowObscured xmlns:a14="http://schemas.microsoft.com/office/drawing/2010/main" xmlns=""/>
              </a:ext>
            </a:extLst>
          </p:spPr>
        </p:pic>
        <p:sp>
          <p:nvSpPr>
            <p:cNvPr id="37" name="Text Box 26">
              <a:extLst>
                <a:ext uri="{FF2B5EF4-FFF2-40B4-BE49-F238E27FC236}">
                  <a16:creationId xmlns:a16="http://schemas.microsoft.com/office/drawing/2014/main" id="{2277DC2B-9EAA-40B8-9DA0-2F3ACBA9C602}"/>
                </a:ext>
              </a:extLst>
            </p:cNvPr>
            <p:cNvSpPr txBox="1"/>
            <p:nvPr/>
          </p:nvSpPr>
          <p:spPr>
            <a:xfrm>
              <a:off x="1336675" y="5458932"/>
              <a:ext cx="6131733" cy="78104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ja-JP" altLang="en-US" b="1" dirty="0">
                  <a:solidFill>
                    <a:srgbClr val="34495E"/>
                  </a:solidFill>
                  <a:effectLst/>
                  <a:latin typeface="Cambria" panose="02040503050406030204" pitchFamily="18" charset="0"/>
                  <a:ea typeface="HGS明朝B" panose="02020800000000000000" pitchFamily="18" charset="-128"/>
                  <a:cs typeface="Times New Roman" panose="02020603050405020304" pitchFamily="18" charset="0"/>
                </a:rPr>
                <a:t>考慮すべきその他の文書</a:t>
              </a:r>
              <a:endParaRPr lang="en-US" dirty="0">
                <a:effectLst/>
                <a:latin typeface="Cambria" panose="02040503050406030204" pitchFamily="18" charset="0"/>
                <a:ea typeface="Cambria" panose="02040503050406030204" pitchFamily="18" charset="0"/>
                <a:cs typeface="Times New Roman" panose="02020603050405020304" pitchFamily="18" charset="0"/>
              </a:endParaRPr>
            </a:p>
            <a:p>
              <a:pPr marL="171450" marR="0" indent="-171450">
                <a:lnSpc>
                  <a:spcPct val="115000"/>
                </a:lnSpc>
                <a:spcBef>
                  <a:spcPts val="0"/>
                </a:spcBef>
                <a:spcAft>
                  <a:spcPts val="0"/>
                </a:spcAft>
                <a:buSzPct val="150000"/>
                <a:buFont typeface="Wingdings" panose="05000000000000000000" pitchFamily="2" charset="2"/>
                <a:buChar char="ü"/>
              </a:pPr>
              <a:r>
                <a:rPr lang="ja-JP" altLang="en-US" sz="1200" kern="0" dirty="0">
                  <a:solidFill>
                    <a:srgbClr val="000000"/>
                  </a:solidFill>
                  <a:effectLst/>
                  <a:latin typeface="Cambria" panose="02040503050406030204" pitchFamily="18" charset="0"/>
                  <a:ea typeface="HGS明朝B" panose="02020800000000000000" pitchFamily="18" charset="-128"/>
                  <a:cs typeface="Times New Roman" panose="02020603050405020304" pitchFamily="18" charset="0"/>
                </a:rPr>
                <a:t>出席者署名用紙</a:t>
              </a:r>
              <a:endParaRPr lang="en-US" sz="1200" kern="0" dirty="0">
                <a:solidFill>
                  <a:srgbClr val="2E74B5"/>
                </a:solidFill>
                <a:effectLst/>
                <a:latin typeface="Cambria" panose="02040503050406030204" pitchFamily="18" charset="0"/>
                <a:ea typeface="Cambria" panose="02040503050406030204" pitchFamily="18" charset="0"/>
                <a:cs typeface="Times New Roman" panose="02020603050405020304" pitchFamily="18" charset="0"/>
              </a:endParaRPr>
            </a:p>
            <a:p>
              <a:pPr marL="171450" marR="0" indent="-171450">
                <a:lnSpc>
                  <a:spcPct val="115000"/>
                </a:lnSpc>
                <a:spcBef>
                  <a:spcPts val="0"/>
                </a:spcBef>
                <a:spcAft>
                  <a:spcPts val="0"/>
                </a:spcAft>
                <a:buSzPct val="150000"/>
                <a:buFont typeface="Wingdings" panose="05000000000000000000" pitchFamily="2" charset="2"/>
                <a:buChar char="ü"/>
              </a:pPr>
              <a:r>
                <a:rPr lang="ja-JP" altLang="en-US" sz="1200" dirty="0">
                  <a:solidFill>
                    <a:srgbClr val="000000"/>
                  </a:solidFill>
                  <a:latin typeface="Cambria" panose="02040503050406030204" pitchFamily="18" charset="0"/>
                  <a:ea typeface="HGS明朝B" panose="02020800000000000000" pitchFamily="18" charset="-128"/>
                  <a:cs typeface="Times New Roman" panose="02020603050405020304" pitchFamily="18" charset="0"/>
                </a:rPr>
                <a:t>帳簿と記録に関する指針</a:t>
              </a:r>
              <a:endParaRPr lang="en-US" sz="1200" kern="0" dirty="0">
                <a:solidFill>
                  <a:srgbClr val="2E74B5"/>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nSpc>
                  <a:spcPct val="107000"/>
                </a:lnSpc>
                <a:spcBef>
                  <a:spcPts val="0"/>
                </a:spcBef>
                <a:spcAft>
                  <a:spcPts val="800"/>
                </a:spcAft>
              </a:pPr>
              <a:r>
                <a:rPr lang="en-US" sz="1200" b="1" dirty="0">
                  <a:solidFill>
                    <a:srgbClr val="34495E"/>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p:txBody>
        </p:sp>
      </p:grpSp>
      <p:pic>
        <p:nvPicPr>
          <p:cNvPr id="59" name="Picture 58">
            <a:extLst>
              <a:ext uri="{FF2B5EF4-FFF2-40B4-BE49-F238E27FC236}">
                <a16:creationId xmlns:a16="http://schemas.microsoft.com/office/drawing/2014/main" id="{5E086CE3-A126-4B29-9996-A2E8BCA06D06}"/>
              </a:ext>
            </a:extLst>
          </p:cNvPr>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897838" y="1620026"/>
            <a:ext cx="4168723" cy="3830925"/>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3342172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60" name="Google Shape;360;p31"/>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mbria" panose="02040503050406030204" pitchFamily="18" charset="0"/>
              <a:ea typeface="Cambria" panose="02040503050406030204" pitchFamily="18" charset="0"/>
              <a:cs typeface="Helvetica" panose="020B0604020202020204" pitchFamily="34" charset="0"/>
              <a:sym typeface="Calibri"/>
            </a:endParaRPr>
          </a:p>
        </p:txBody>
      </p:sp>
      <p:sp>
        <p:nvSpPr>
          <p:cNvPr id="361" name="Google Shape;361;p31"/>
          <p:cNvSpPr txBox="1"/>
          <p:nvPr/>
        </p:nvSpPr>
        <p:spPr>
          <a:xfrm>
            <a:off x="2719754" y="224210"/>
            <a:ext cx="675249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ja-JP" altLang="en-US" sz="24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重要なポイント</a:t>
            </a:r>
            <a:endParaRPr sz="24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endParaRPr>
          </a:p>
        </p:txBody>
      </p:sp>
      <p:sp>
        <p:nvSpPr>
          <p:cNvPr id="378" name="Google Shape;37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Cambria" panose="02040503050406030204" pitchFamily="18" charset="0"/>
                <a:ea typeface="Cambria" panose="02040503050406030204" pitchFamily="18" charset="0"/>
                <a:cs typeface="Helvetica" panose="020B0604020202020204" pitchFamily="34" charset="0"/>
              </a:rPr>
              <a:t>10</a:t>
            </a:fld>
            <a:endParaRPr dirty="0">
              <a:latin typeface="Cambria" panose="02040503050406030204" pitchFamily="18" charset="0"/>
              <a:ea typeface="Cambria" panose="02040503050406030204" pitchFamily="18" charset="0"/>
              <a:cs typeface="Helvetica" panose="020B0604020202020204" pitchFamily="34" charset="0"/>
            </a:endParaRPr>
          </a:p>
        </p:txBody>
      </p:sp>
      <p:graphicFrame>
        <p:nvGraphicFramePr>
          <p:cNvPr id="2" name="Diagram 1"/>
          <p:cNvGraphicFramePr/>
          <p:nvPr>
            <p:extLst>
              <p:ext uri="{D42A27DB-BD31-4B8C-83A1-F6EECF244321}">
                <p14:modId xmlns:p14="http://schemas.microsoft.com/office/powerpoint/2010/main" val="3213927914"/>
              </p:ext>
            </p:extLst>
          </p:nvPr>
        </p:nvGraphicFramePr>
        <p:xfrm>
          <a:off x="1050925" y="1546635"/>
          <a:ext cx="10083800" cy="4181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0002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11758"/>
            <a:ext cx="12192000" cy="6858000"/>
          </a:xfrm>
          <a:prstGeom prst="rect">
            <a:avLst/>
          </a:prstGeom>
          <a:solidFill>
            <a:srgbClr val="F4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Pentagon 12"/>
          <p:cNvSpPr/>
          <p:nvPr/>
        </p:nvSpPr>
        <p:spPr>
          <a:xfrm>
            <a:off x="1" y="3245051"/>
            <a:ext cx="9545443" cy="2718504"/>
          </a:xfrm>
          <a:prstGeom prst="homePlat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Chevron 14"/>
          <p:cNvSpPr/>
          <p:nvPr/>
        </p:nvSpPr>
        <p:spPr>
          <a:xfrm rot="10800000" flipH="1">
            <a:off x="7450052" y="3245050"/>
            <a:ext cx="2561778" cy="2718504"/>
          </a:xfrm>
          <a:prstGeom prst="chevron">
            <a:avLst>
              <a:gd name="adj" fmla="val 53827"/>
            </a:avLst>
          </a:prstGeom>
          <a:solidFill>
            <a:srgbClr val="AACFD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Chevron 19"/>
          <p:cNvSpPr/>
          <p:nvPr/>
        </p:nvSpPr>
        <p:spPr>
          <a:xfrm rot="10800000" flipH="1">
            <a:off x="8985918" y="3245050"/>
            <a:ext cx="2561778" cy="2718504"/>
          </a:xfrm>
          <a:prstGeom prst="chevron">
            <a:avLst>
              <a:gd name="adj" fmla="val 53827"/>
            </a:avLst>
          </a:prstGeom>
          <a:solidFill>
            <a:srgbClr val="5DA0A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275208" y="4281136"/>
            <a:ext cx="7856737" cy="646331"/>
          </a:xfrm>
          <a:prstGeom prst="rect">
            <a:avLst/>
          </a:prstGeom>
          <a:noFill/>
        </p:spPr>
        <p:txBody>
          <a:bodyPr wrap="square" rtlCol="0">
            <a:spAutoFit/>
          </a:bodyPr>
          <a:lstStyle/>
          <a:p>
            <a:pPr defTabSz="1219170">
              <a:defRPr/>
            </a:pPr>
            <a:r>
              <a:rPr lang="ja-JP" altLang="en-US" sz="3600" dirty="0">
                <a:solidFill>
                  <a:srgbClr val="FFFFFF"/>
                </a:solidFill>
                <a:latin typeface="HGS創英角ｺﾞｼｯｸUB" panose="020B0900000000000000" pitchFamily="50" charset="-128"/>
                <a:ea typeface="HGS創英角ｺﾞｼｯｸUB" panose="020B0900000000000000" pitchFamily="50" charset="-128"/>
                <a:cs typeface="Helvetica Neue"/>
                <a:sym typeface="Helvetica Neue"/>
              </a:rPr>
              <a:t>帳簿と記録の要件</a:t>
            </a:r>
            <a:endParaRPr lang="en-US" sz="3600" dirty="0">
              <a:solidFill>
                <a:srgbClr val="FFFFFF"/>
              </a:solidFill>
              <a:latin typeface="HGS創英角ｺﾞｼｯｸUB" panose="020B0900000000000000" pitchFamily="50" charset="-128"/>
              <a:ea typeface="HGS創英角ｺﾞｼｯｸUB" panose="020B0900000000000000" pitchFamily="50" charset="-128"/>
              <a:cs typeface="Helvetica Neue"/>
              <a:sym typeface="Helvetica Neue"/>
            </a:endParaRPr>
          </a:p>
        </p:txBody>
      </p:sp>
      <p:sp>
        <p:nvSpPr>
          <p:cNvPr id="2" name="Slide Number Placeholder 1">
            <a:extLst>
              <a:ext uri="{FF2B5EF4-FFF2-40B4-BE49-F238E27FC236}">
                <a16:creationId xmlns:a16="http://schemas.microsoft.com/office/drawing/2014/main" id="{D430E52B-C26E-4428-8177-F2DB1D9516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1</a:t>
            </a:r>
          </a:p>
        </p:txBody>
      </p:sp>
    </p:spTree>
    <p:custDataLst>
      <p:tags r:id="rId1"/>
    </p:custDataLst>
    <p:extLst>
      <p:ext uri="{BB962C8B-B14F-4D97-AF65-F5344CB8AC3E}">
        <p14:creationId xmlns:p14="http://schemas.microsoft.com/office/powerpoint/2010/main" val="1253967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mbria" panose="02040503050406030204" pitchFamily="18" charset="0"/>
              <a:ea typeface="Cambria" panose="02040503050406030204" pitchFamily="18" charset="0"/>
              <a:cs typeface="Helvetica" panose="020B0604020202020204" pitchFamily="34" charset="0"/>
              <a:sym typeface="Calibri"/>
            </a:endParaRPr>
          </a:p>
        </p:txBody>
      </p:sp>
      <p:sp>
        <p:nvSpPr>
          <p:cNvPr id="166" name="Google Shape;166;p25"/>
          <p:cNvSpPr txBox="1"/>
          <p:nvPr/>
        </p:nvSpPr>
        <p:spPr>
          <a:xfrm>
            <a:off x="2719754" y="122609"/>
            <a:ext cx="6752492"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ja-JP" altLang="en-US" sz="24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正確な帳簿と記録のメリット</a:t>
            </a:r>
            <a:endParaRPr sz="24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endParaRPr>
          </a:p>
        </p:txBody>
      </p:sp>
      <p:sp>
        <p:nvSpPr>
          <p:cNvPr id="167" name="Google Shape;16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Cambria" panose="02040503050406030204" pitchFamily="18" charset="0"/>
                <a:ea typeface="Cambria" panose="02040503050406030204" pitchFamily="18" charset="0"/>
                <a:cs typeface="Helvetica" panose="020B0604020202020204" pitchFamily="34" charset="0"/>
              </a:rPr>
              <a:t>3</a:t>
            </a:fld>
            <a:endParaRPr dirty="0">
              <a:latin typeface="Cambria" panose="02040503050406030204" pitchFamily="18" charset="0"/>
              <a:ea typeface="Cambria" panose="02040503050406030204" pitchFamily="18" charset="0"/>
              <a:cs typeface="Helvetica" panose="020B0604020202020204" pitchFamily="34" charset="0"/>
            </a:endParaRPr>
          </a:p>
        </p:txBody>
      </p:sp>
      <p:grpSp>
        <p:nvGrpSpPr>
          <p:cNvPr id="168" name="Google Shape;168;p25"/>
          <p:cNvGrpSpPr/>
          <p:nvPr/>
        </p:nvGrpSpPr>
        <p:grpSpPr>
          <a:xfrm>
            <a:off x="657387" y="1170702"/>
            <a:ext cx="8814859" cy="4968552"/>
            <a:chOff x="1673387" y="1085060"/>
            <a:chExt cx="8814859" cy="4968552"/>
          </a:xfrm>
        </p:grpSpPr>
        <p:sp>
          <p:nvSpPr>
            <p:cNvPr id="169" name="Google Shape;169;p25"/>
            <p:cNvSpPr/>
            <p:nvPr/>
          </p:nvSpPr>
          <p:spPr>
            <a:xfrm>
              <a:off x="5156867" y="4963655"/>
              <a:ext cx="5331379" cy="584775"/>
            </a:xfrm>
            <a:prstGeom prst="rect">
              <a:avLst/>
            </a:prstGeom>
            <a:noFill/>
            <a:ln>
              <a:noFill/>
            </a:ln>
          </p:spPr>
          <p:txBody>
            <a:bodyPr spcFirstLastPara="1" wrap="square" lIns="91425" tIns="45700" rIns="91425" bIns="45700" anchor="t" anchorCtr="0">
              <a:noAutofit/>
            </a:bodyPr>
            <a:lstStyle/>
            <a:p>
              <a:pPr lvl="0"/>
              <a:r>
                <a:rPr lang="ja-JP" altLang="en-US" sz="1600" dirty="0">
                  <a:latin typeface="Cambria" panose="02040503050406030204" pitchFamily="18" charset="0"/>
                  <a:ea typeface="HGS明朝B" panose="02020800000000000000" pitchFamily="18" charset="-128"/>
                  <a:cs typeface="Helvetica" panose="020B0604020202020204" pitchFamily="34" charset="0"/>
                  <a:sym typeface="Helvetica Neue Light"/>
                </a:rPr>
                <a:t>契約書でよく明文化されている製造業者ごとの帳簿と記録の分別が容易にできる。</a:t>
              </a:r>
              <a:endParaRPr sz="1600" dirty="0">
                <a:solidFill>
                  <a:srgbClr val="000000"/>
                </a:solidFill>
                <a:latin typeface="Cambria" panose="02040503050406030204" pitchFamily="18" charset="0"/>
                <a:ea typeface="Cambria" panose="02040503050406030204" pitchFamily="18" charset="0"/>
                <a:cs typeface="Helvetica" panose="020B0604020202020204" pitchFamily="34" charset="0"/>
                <a:sym typeface="Helvetica Neue Light"/>
              </a:endParaRPr>
            </a:p>
          </p:txBody>
        </p:sp>
        <p:sp>
          <p:nvSpPr>
            <p:cNvPr id="170" name="Google Shape;170;p25"/>
            <p:cNvSpPr/>
            <p:nvPr/>
          </p:nvSpPr>
          <p:spPr>
            <a:xfrm>
              <a:off x="5156867" y="2625972"/>
              <a:ext cx="5331379"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altLang="en-US" sz="1600" dirty="0">
                  <a:latin typeface="Cambria" panose="02040503050406030204" pitchFamily="18" charset="0"/>
                  <a:ea typeface="HGS明朝B" panose="02020800000000000000" pitchFamily="18" charset="-128"/>
                  <a:cs typeface="Helvetica" panose="020B0604020202020204" pitchFamily="34" charset="0"/>
                  <a:sym typeface="Helvetica Neue Light"/>
                </a:rPr>
                <a:t>情報に基づいたより良いビジネス上の決定（経営判断）および潜在的な機会を見極めることができるようになる。</a:t>
              </a:r>
              <a:endParaRPr sz="1600" dirty="0">
                <a:solidFill>
                  <a:srgbClr val="000000"/>
                </a:solidFill>
                <a:latin typeface="Cambria" panose="02040503050406030204" pitchFamily="18" charset="0"/>
                <a:ea typeface="Cambria" panose="02040503050406030204" pitchFamily="18" charset="0"/>
                <a:cs typeface="Helvetica" panose="020B0604020202020204" pitchFamily="34" charset="0"/>
                <a:sym typeface="Helvetica Neue Light"/>
              </a:endParaRPr>
            </a:p>
          </p:txBody>
        </p:sp>
        <p:sp>
          <p:nvSpPr>
            <p:cNvPr id="171" name="Google Shape;171;p25"/>
            <p:cNvSpPr/>
            <p:nvPr/>
          </p:nvSpPr>
          <p:spPr>
            <a:xfrm>
              <a:off x="5156867" y="3770960"/>
              <a:ext cx="5331379"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altLang="en-US" sz="1600" dirty="0">
                  <a:solidFill>
                    <a:srgbClr val="000000"/>
                  </a:solidFill>
                  <a:latin typeface="Cambria" panose="02040503050406030204" pitchFamily="18" charset="0"/>
                  <a:ea typeface="HGS明朝B" panose="02020800000000000000" pitchFamily="18" charset="-128"/>
                  <a:cs typeface="Helvetica" panose="020B0604020202020204" pitchFamily="34" charset="0"/>
                  <a:sym typeface="Helvetica Neue Light"/>
                </a:rPr>
                <a:t>監査に対応して迅速に文書を作成することができる（多くの契約には行使可能な監査条項が含まれている）。</a:t>
              </a:r>
              <a:endParaRPr sz="1600" dirty="0">
                <a:solidFill>
                  <a:srgbClr val="000000"/>
                </a:solidFill>
                <a:latin typeface="Cambria" panose="02040503050406030204" pitchFamily="18" charset="0"/>
                <a:ea typeface="Cambria" panose="02040503050406030204" pitchFamily="18" charset="0"/>
                <a:cs typeface="Helvetica" panose="020B0604020202020204" pitchFamily="34" charset="0"/>
                <a:sym typeface="Helvetica Neue Light"/>
              </a:endParaRPr>
            </a:p>
          </p:txBody>
        </p:sp>
        <p:sp>
          <p:nvSpPr>
            <p:cNvPr id="172" name="Google Shape;172;p25"/>
            <p:cNvSpPr/>
            <p:nvPr/>
          </p:nvSpPr>
          <p:spPr>
            <a:xfrm>
              <a:off x="5156867" y="1449179"/>
              <a:ext cx="5331379"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altLang="en-US" sz="1600" dirty="0">
                  <a:solidFill>
                    <a:srgbClr val="000000"/>
                  </a:solidFill>
                  <a:latin typeface="Cambria" panose="02040503050406030204" pitchFamily="18" charset="0"/>
                  <a:ea typeface="HGS明朝B" panose="02020800000000000000" pitchFamily="18" charset="-128"/>
                  <a:cs typeface="Helvetica" panose="020B0604020202020204" pitchFamily="34" charset="0"/>
                  <a:sym typeface="Helvetica Neue Light"/>
                </a:rPr>
                <a:t>税務や規制に関する</a:t>
              </a:r>
              <a:r>
                <a:rPr lang="ja-JP" altLang="en-US" sz="1600" dirty="0">
                  <a:latin typeface="Cambria" panose="02040503050406030204" pitchFamily="18" charset="0"/>
                  <a:ea typeface="HGS明朝B" panose="02020800000000000000" pitchFamily="18" charset="-128"/>
                  <a:cs typeface="Helvetica" panose="020B0604020202020204" pitchFamily="34" charset="0"/>
                  <a:sym typeface="Helvetica Neue Light"/>
                </a:rPr>
                <a:t>問い合わせ</a:t>
              </a:r>
              <a:r>
                <a:rPr lang="ja-JP" altLang="en-US" sz="1600" dirty="0">
                  <a:solidFill>
                    <a:srgbClr val="000000"/>
                  </a:solidFill>
                  <a:latin typeface="Cambria" panose="02040503050406030204" pitchFamily="18" charset="0"/>
                  <a:ea typeface="HGS明朝B" panose="02020800000000000000" pitchFamily="18" charset="-128"/>
                  <a:cs typeface="Helvetica" panose="020B0604020202020204" pitchFamily="34" charset="0"/>
                  <a:sym typeface="Helvetica Neue Light"/>
                </a:rPr>
                <a:t>にすぐに対応できる。</a:t>
              </a:r>
              <a:endParaRPr sz="1600" dirty="0">
                <a:solidFill>
                  <a:srgbClr val="000000"/>
                </a:solidFill>
                <a:latin typeface="Cambria" panose="02040503050406030204" pitchFamily="18" charset="0"/>
                <a:ea typeface="Cambria" panose="02040503050406030204" pitchFamily="18" charset="0"/>
                <a:cs typeface="Helvetica" panose="020B0604020202020204" pitchFamily="34" charset="0"/>
                <a:sym typeface="Helvetica Neue Light"/>
              </a:endParaRPr>
            </a:p>
          </p:txBody>
        </p:sp>
        <p:grpSp>
          <p:nvGrpSpPr>
            <p:cNvPr id="173" name="Google Shape;173;p25"/>
            <p:cNvGrpSpPr/>
            <p:nvPr/>
          </p:nvGrpSpPr>
          <p:grpSpPr>
            <a:xfrm>
              <a:off x="1673387" y="1085060"/>
              <a:ext cx="3372010" cy="4968552"/>
              <a:chOff x="567076" y="1908423"/>
              <a:chExt cx="3372010" cy="4968552"/>
            </a:xfrm>
          </p:grpSpPr>
          <p:sp>
            <p:nvSpPr>
              <p:cNvPr id="174" name="Google Shape;174;p25"/>
              <p:cNvSpPr/>
              <p:nvPr/>
            </p:nvSpPr>
            <p:spPr>
              <a:xfrm>
                <a:off x="567076" y="1908423"/>
                <a:ext cx="3372010"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3B46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Neue Light"/>
                </a:endParaRPr>
              </a:p>
            </p:txBody>
          </p:sp>
          <p:sp>
            <p:nvSpPr>
              <p:cNvPr id="175" name="Google Shape;175;p25"/>
              <p:cNvSpPr/>
              <p:nvPr/>
            </p:nvSpPr>
            <p:spPr>
              <a:xfrm>
                <a:off x="567076" y="4227067"/>
                <a:ext cx="3372010"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Neue Light"/>
                </a:endParaRPr>
              </a:p>
            </p:txBody>
          </p:sp>
          <p:sp>
            <p:nvSpPr>
              <p:cNvPr id="176" name="Google Shape;176;p25"/>
              <p:cNvSpPr/>
              <p:nvPr/>
            </p:nvSpPr>
            <p:spPr>
              <a:xfrm flipH="1">
                <a:off x="567077" y="3071350"/>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Neue Light"/>
                </a:endParaRPr>
              </a:p>
            </p:txBody>
          </p:sp>
          <p:sp>
            <p:nvSpPr>
              <p:cNvPr id="177" name="Google Shape;177;p25"/>
              <p:cNvSpPr/>
              <p:nvPr/>
            </p:nvSpPr>
            <p:spPr>
              <a:xfrm flipH="1">
                <a:off x="567076" y="5389994"/>
                <a:ext cx="3372010"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Neue Light"/>
                </a:endParaRPr>
              </a:p>
            </p:txBody>
          </p:sp>
          <p:sp>
            <p:nvSpPr>
              <p:cNvPr id="178" name="Google Shape;178;p25"/>
              <p:cNvSpPr/>
              <p:nvPr/>
            </p:nvSpPr>
            <p:spPr>
              <a:xfrm>
                <a:off x="751287" y="2467054"/>
                <a:ext cx="611119" cy="6111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mbria" panose="02040503050406030204" pitchFamily="18" charset="0"/>
                  <a:ea typeface="Cambria" panose="02040503050406030204" pitchFamily="18" charset="0"/>
                  <a:cs typeface="Helvetica" panose="020B0604020202020204" pitchFamily="34" charset="0"/>
                  <a:sym typeface="Helvetica Neue Light"/>
                </a:endParaRPr>
              </a:p>
            </p:txBody>
          </p:sp>
          <p:sp>
            <p:nvSpPr>
              <p:cNvPr id="179" name="Google Shape;179;p25"/>
              <p:cNvSpPr/>
              <p:nvPr/>
            </p:nvSpPr>
            <p:spPr>
              <a:xfrm>
                <a:off x="3151405" y="3583075"/>
                <a:ext cx="611119" cy="611119"/>
              </a:xfrm>
              <a:prstGeom prst="ellipse">
                <a:avLst/>
              </a:prstGeom>
              <a:solidFill>
                <a:srgbClr val="DEEA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mbria" panose="02040503050406030204" pitchFamily="18" charset="0"/>
                  <a:ea typeface="Cambria" panose="02040503050406030204" pitchFamily="18" charset="0"/>
                  <a:cs typeface="Helvetica" panose="020B0604020202020204" pitchFamily="34" charset="0"/>
                  <a:sym typeface="Helvetica Neue Light"/>
                </a:endParaRPr>
              </a:p>
            </p:txBody>
          </p:sp>
          <p:sp>
            <p:nvSpPr>
              <p:cNvPr id="180" name="Google Shape;180;p25"/>
              <p:cNvSpPr/>
              <p:nvPr/>
            </p:nvSpPr>
            <p:spPr>
              <a:xfrm>
                <a:off x="751287" y="4804737"/>
                <a:ext cx="611119" cy="611119"/>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mbria" panose="02040503050406030204" pitchFamily="18" charset="0"/>
                  <a:ea typeface="Cambria" panose="02040503050406030204" pitchFamily="18" charset="0"/>
                  <a:cs typeface="Helvetica" panose="020B0604020202020204" pitchFamily="34" charset="0"/>
                  <a:sym typeface="Helvetica Neue Light"/>
                </a:endParaRPr>
              </a:p>
            </p:txBody>
          </p:sp>
          <p:sp>
            <p:nvSpPr>
              <p:cNvPr id="181" name="Google Shape;181;p25"/>
              <p:cNvSpPr/>
              <p:nvPr/>
            </p:nvSpPr>
            <p:spPr>
              <a:xfrm>
                <a:off x="3151405" y="5936660"/>
                <a:ext cx="611119" cy="611119"/>
              </a:xfrm>
              <a:prstGeom prst="ellipse">
                <a:avLst/>
              </a:prstGeom>
              <a:solidFill>
                <a:srgbClr val="072B6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mbria" panose="02040503050406030204" pitchFamily="18" charset="0"/>
                  <a:ea typeface="Cambria" panose="02040503050406030204" pitchFamily="18" charset="0"/>
                  <a:cs typeface="Helvetica" panose="020B0604020202020204" pitchFamily="34" charset="0"/>
                  <a:sym typeface="Helvetica Neue Light"/>
                </a:endParaRPr>
              </a:p>
            </p:txBody>
          </p:sp>
          <p:sp>
            <p:nvSpPr>
              <p:cNvPr id="182" name="Google Shape;182;p25"/>
              <p:cNvSpPr txBox="1"/>
              <p:nvPr/>
            </p:nvSpPr>
            <p:spPr>
              <a:xfrm>
                <a:off x="1890313" y="2491746"/>
                <a:ext cx="1170000" cy="352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ja-JP" altLang="en-US" sz="2000" b="1" dirty="0">
                    <a:solidFill>
                      <a:srgbClr val="ACCBF9"/>
                    </a:solidFill>
                    <a:latin typeface="Cambria" panose="02040503050406030204" pitchFamily="18" charset="0"/>
                    <a:ea typeface="HGS明朝B" panose="02020800000000000000" pitchFamily="18" charset="-128"/>
                    <a:cs typeface="Helvetica" panose="020B0604020202020204" pitchFamily="34" charset="0"/>
                    <a:sym typeface="Helvetica Neue"/>
                  </a:rPr>
                  <a:t>質問</a:t>
                </a:r>
                <a:endParaRPr dirty="0">
                  <a:latin typeface="Cambria" panose="02040503050406030204" pitchFamily="18" charset="0"/>
                  <a:ea typeface="Cambria" panose="02040503050406030204" pitchFamily="18" charset="0"/>
                  <a:cs typeface="Helvetica" panose="020B0604020202020204" pitchFamily="34" charset="0"/>
                </a:endParaRPr>
              </a:p>
            </p:txBody>
          </p:sp>
          <p:sp>
            <p:nvSpPr>
              <p:cNvPr id="183" name="Google Shape;183;p25"/>
              <p:cNvSpPr txBox="1"/>
              <p:nvPr/>
            </p:nvSpPr>
            <p:spPr>
              <a:xfrm>
                <a:off x="1293388" y="3628771"/>
                <a:ext cx="1511400" cy="352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ja-JP" altLang="en-US" sz="2000" b="1" dirty="0">
                    <a:solidFill>
                      <a:srgbClr val="E0EBF6"/>
                    </a:solidFill>
                    <a:latin typeface="Cambria" panose="02040503050406030204" pitchFamily="18" charset="0"/>
                    <a:ea typeface="HGS明朝B" panose="02020800000000000000" pitchFamily="18" charset="-128"/>
                    <a:cs typeface="Helvetica" panose="020B0604020202020204" pitchFamily="34" charset="0"/>
                    <a:sym typeface="Helvetica Neue"/>
                  </a:rPr>
                  <a:t>決定</a:t>
                </a:r>
                <a:endParaRPr dirty="0">
                  <a:latin typeface="Cambria" panose="02040503050406030204" pitchFamily="18" charset="0"/>
                  <a:ea typeface="Cambria" panose="02040503050406030204" pitchFamily="18" charset="0"/>
                  <a:cs typeface="Helvetica" panose="020B0604020202020204" pitchFamily="34" charset="0"/>
                </a:endParaRPr>
              </a:p>
            </p:txBody>
          </p:sp>
          <p:sp>
            <p:nvSpPr>
              <p:cNvPr id="184" name="Google Shape;184;p25"/>
              <p:cNvSpPr txBox="1"/>
              <p:nvPr/>
            </p:nvSpPr>
            <p:spPr>
              <a:xfrm>
                <a:off x="1890316" y="4805572"/>
                <a:ext cx="914400" cy="352784"/>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ja-JP" altLang="en-US" sz="2000" b="1" dirty="0">
                    <a:solidFill>
                      <a:srgbClr val="242852"/>
                    </a:solidFill>
                    <a:latin typeface="Cambria" panose="02040503050406030204" pitchFamily="18" charset="0"/>
                    <a:ea typeface="HGS明朝B" panose="02020800000000000000" pitchFamily="18" charset="-128"/>
                    <a:cs typeface="Helvetica" panose="020B0604020202020204" pitchFamily="34" charset="0"/>
                    <a:sym typeface="Helvetica Neue"/>
                  </a:rPr>
                  <a:t>監査</a:t>
                </a:r>
                <a:endParaRPr dirty="0">
                  <a:latin typeface="Cambria" panose="02040503050406030204" pitchFamily="18" charset="0"/>
                  <a:ea typeface="Cambria" panose="02040503050406030204" pitchFamily="18" charset="0"/>
                  <a:cs typeface="Helvetica" panose="020B0604020202020204" pitchFamily="34" charset="0"/>
                </a:endParaRPr>
              </a:p>
            </p:txBody>
          </p:sp>
          <p:sp>
            <p:nvSpPr>
              <p:cNvPr id="185" name="Google Shape;185;p25"/>
              <p:cNvSpPr txBox="1"/>
              <p:nvPr/>
            </p:nvSpPr>
            <p:spPr>
              <a:xfrm>
                <a:off x="955364" y="5950571"/>
                <a:ext cx="1849200" cy="352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ja-JP" altLang="en-US" sz="2000" b="1" dirty="0">
                    <a:solidFill>
                      <a:srgbClr val="072C62"/>
                    </a:solidFill>
                    <a:latin typeface="Cambria" panose="02040503050406030204" pitchFamily="18" charset="0"/>
                    <a:ea typeface="HGS明朝B" panose="02020800000000000000" pitchFamily="18" charset="-128"/>
                    <a:cs typeface="Helvetica" panose="020B0604020202020204" pitchFamily="34" charset="0"/>
                    <a:sym typeface="Helvetica Neue"/>
                  </a:rPr>
                  <a:t>記録</a:t>
                </a:r>
                <a:endParaRPr dirty="0">
                  <a:latin typeface="Cambria" panose="02040503050406030204" pitchFamily="18" charset="0"/>
                  <a:ea typeface="Cambria" panose="02040503050406030204" pitchFamily="18" charset="0"/>
                  <a:cs typeface="Helvetica" panose="020B0604020202020204" pitchFamily="34" charset="0"/>
                </a:endParaRPr>
              </a:p>
            </p:txBody>
          </p:sp>
          <p:sp>
            <p:nvSpPr>
              <p:cNvPr id="186" name="Google Shape;186;p25"/>
              <p:cNvSpPr/>
              <p:nvPr/>
            </p:nvSpPr>
            <p:spPr>
              <a:xfrm>
                <a:off x="3205168" y="3784301"/>
                <a:ext cx="501699" cy="270719"/>
              </a:xfrm>
              <a:custGeom>
                <a:avLst/>
                <a:gdLst/>
                <a:ahLst/>
                <a:cxnLst/>
                <a:rect l="l" t="t" r="r" b="b"/>
                <a:pathLst>
                  <a:path w="404" h="218" extrusionOk="0">
                    <a:moveTo>
                      <a:pt x="310" y="162"/>
                    </a:moveTo>
                    <a:lnTo>
                      <a:pt x="310" y="162"/>
                    </a:lnTo>
                    <a:lnTo>
                      <a:pt x="306" y="164"/>
                    </a:lnTo>
                    <a:lnTo>
                      <a:pt x="300" y="166"/>
                    </a:lnTo>
                    <a:lnTo>
                      <a:pt x="300" y="166"/>
                    </a:lnTo>
                    <a:lnTo>
                      <a:pt x="296" y="164"/>
                    </a:lnTo>
                    <a:lnTo>
                      <a:pt x="290" y="162"/>
                    </a:lnTo>
                    <a:lnTo>
                      <a:pt x="290" y="162"/>
                    </a:lnTo>
                    <a:lnTo>
                      <a:pt x="290" y="168"/>
                    </a:lnTo>
                    <a:lnTo>
                      <a:pt x="288" y="172"/>
                    </a:lnTo>
                    <a:lnTo>
                      <a:pt x="286" y="176"/>
                    </a:lnTo>
                    <a:lnTo>
                      <a:pt x="282" y="180"/>
                    </a:lnTo>
                    <a:lnTo>
                      <a:pt x="282" y="180"/>
                    </a:lnTo>
                    <a:lnTo>
                      <a:pt x="276" y="182"/>
                    </a:lnTo>
                    <a:lnTo>
                      <a:pt x="272" y="184"/>
                    </a:lnTo>
                    <a:lnTo>
                      <a:pt x="272" y="184"/>
                    </a:lnTo>
                    <a:lnTo>
                      <a:pt x="262" y="180"/>
                    </a:lnTo>
                    <a:lnTo>
                      <a:pt x="258" y="178"/>
                    </a:lnTo>
                    <a:lnTo>
                      <a:pt x="256" y="174"/>
                    </a:lnTo>
                    <a:lnTo>
                      <a:pt x="252" y="170"/>
                    </a:lnTo>
                    <a:lnTo>
                      <a:pt x="252" y="170"/>
                    </a:lnTo>
                    <a:lnTo>
                      <a:pt x="250" y="178"/>
                    </a:lnTo>
                    <a:lnTo>
                      <a:pt x="248" y="182"/>
                    </a:lnTo>
                    <a:lnTo>
                      <a:pt x="244" y="186"/>
                    </a:lnTo>
                    <a:lnTo>
                      <a:pt x="244" y="186"/>
                    </a:lnTo>
                    <a:lnTo>
                      <a:pt x="238" y="188"/>
                    </a:lnTo>
                    <a:lnTo>
                      <a:pt x="234" y="188"/>
                    </a:lnTo>
                    <a:lnTo>
                      <a:pt x="234" y="188"/>
                    </a:lnTo>
                    <a:lnTo>
                      <a:pt x="232" y="188"/>
                    </a:lnTo>
                    <a:lnTo>
                      <a:pt x="232" y="188"/>
                    </a:lnTo>
                    <a:lnTo>
                      <a:pt x="230" y="188"/>
                    </a:lnTo>
                    <a:lnTo>
                      <a:pt x="230" y="188"/>
                    </a:lnTo>
                    <a:lnTo>
                      <a:pt x="228" y="188"/>
                    </a:lnTo>
                    <a:lnTo>
                      <a:pt x="228" y="188"/>
                    </a:lnTo>
                    <a:lnTo>
                      <a:pt x="226" y="188"/>
                    </a:lnTo>
                    <a:lnTo>
                      <a:pt x="222" y="188"/>
                    </a:lnTo>
                    <a:lnTo>
                      <a:pt x="222" y="188"/>
                    </a:lnTo>
                    <a:lnTo>
                      <a:pt x="222" y="176"/>
                    </a:lnTo>
                    <a:lnTo>
                      <a:pt x="222" y="176"/>
                    </a:lnTo>
                    <a:lnTo>
                      <a:pt x="216" y="166"/>
                    </a:lnTo>
                    <a:lnTo>
                      <a:pt x="208" y="158"/>
                    </a:lnTo>
                    <a:lnTo>
                      <a:pt x="208" y="158"/>
                    </a:lnTo>
                    <a:lnTo>
                      <a:pt x="200" y="156"/>
                    </a:lnTo>
                    <a:lnTo>
                      <a:pt x="192" y="154"/>
                    </a:lnTo>
                    <a:lnTo>
                      <a:pt x="192" y="154"/>
                    </a:lnTo>
                    <a:lnTo>
                      <a:pt x="190" y="154"/>
                    </a:lnTo>
                    <a:lnTo>
                      <a:pt x="190" y="154"/>
                    </a:lnTo>
                    <a:lnTo>
                      <a:pt x="186" y="146"/>
                    </a:lnTo>
                    <a:lnTo>
                      <a:pt x="178" y="142"/>
                    </a:lnTo>
                    <a:lnTo>
                      <a:pt x="178" y="142"/>
                    </a:lnTo>
                    <a:lnTo>
                      <a:pt x="170" y="138"/>
                    </a:lnTo>
                    <a:lnTo>
                      <a:pt x="162" y="138"/>
                    </a:lnTo>
                    <a:lnTo>
                      <a:pt x="162" y="138"/>
                    </a:lnTo>
                    <a:lnTo>
                      <a:pt x="160" y="138"/>
                    </a:lnTo>
                    <a:lnTo>
                      <a:pt x="160" y="138"/>
                    </a:lnTo>
                    <a:lnTo>
                      <a:pt x="156" y="130"/>
                    </a:lnTo>
                    <a:lnTo>
                      <a:pt x="148" y="124"/>
                    </a:lnTo>
                    <a:lnTo>
                      <a:pt x="148" y="124"/>
                    </a:lnTo>
                    <a:lnTo>
                      <a:pt x="142" y="122"/>
                    </a:lnTo>
                    <a:lnTo>
                      <a:pt x="134" y="120"/>
                    </a:lnTo>
                    <a:lnTo>
                      <a:pt x="134" y="120"/>
                    </a:lnTo>
                    <a:lnTo>
                      <a:pt x="126" y="122"/>
                    </a:lnTo>
                    <a:lnTo>
                      <a:pt x="118" y="124"/>
                    </a:lnTo>
                    <a:lnTo>
                      <a:pt x="112" y="130"/>
                    </a:lnTo>
                    <a:lnTo>
                      <a:pt x="106" y="136"/>
                    </a:lnTo>
                    <a:lnTo>
                      <a:pt x="102" y="144"/>
                    </a:lnTo>
                    <a:lnTo>
                      <a:pt x="80" y="132"/>
                    </a:lnTo>
                    <a:lnTo>
                      <a:pt x="80" y="132"/>
                    </a:lnTo>
                    <a:lnTo>
                      <a:pt x="76" y="128"/>
                    </a:lnTo>
                    <a:lnTo>
                      <a:pt x="74" y="124"/>
                    </a:lnTo>
                    <a:lnTo>
                      <a:pt x="72" y="120"/>
                    </a:lnTo>
                    <a:lnTo>
                      <a:pt x="74" y="114"/>
                    </a:lnTo>
                    <a:lnTo>
                      <a:pt x="92" y="46"/>
                    </a:lnTo>
                    <a:lnTo>
                      <a:pt x="92" y="46"/>
                    </a:lnTo>
                    <a:lnTo>
                      <a:pt x="94" y="42"/>
                    </a:lnTo>
                    <a:lnTo>
                      <a:pt x="98" y="38"/>
                    </a:lnTo>
                    <a:lnTo>
                      <a:pt x="102" y="36"/>
                    </a:lnTo>
                    <a:lnTo>
                      <a:pt x="106" y="36"/>
                    </a:lnTo>
                    <a:lnTo>
                      <a:pt x="140" y="34"/>
                    </a:lnTo>
                    <a:lnTo>
                      <a:pt x="138" y="38"/>
                    </a:lnTo>
                    <a:lnTo>
                      <a:pt x="138" y="38"/>
                    </a:lnTo>
                    <a:lnTo>
                      <a:pt x="134" y="46"/>
                    </a:lnTo>
                    <a:lnTo>
                      <a:pt x="132" y="52"/>
                    </a:lnTo>
                    <a:lnTo>
                      <a:pt x="132" y="60"/>
                    </a:lnTo>
                    <a:lnTo>
                      <a:pt x="134" y="66"/>
                    </a:lnTo>
                    <a:lnTo>
                      <a:pt x="134" y="66"/>
                    </a:lnTo>
                    <a:lnTo>
                      <a:pt x="136" y="72"/>
                    </a:lnTo>
                    <a:lnTo>
                      <a:pt x="140" y="78"/>
                    </a:lnTo>
                    <a:lnTo>
                      <a:pt x="144" y="84"/>
                    </a:lnTo>
                    <a:lnTo>
                      <a:pt x="150" y="88"/>
                    </a:lnTo>
                    <a:lnTo>
                      <a:pt x="150" y="88"/>
                    </a:lnTo>
                    <a:lnTo>
                      <a:pt x="158" y="92"/>
                    </a:lnTo>
                    <a:lnTo>
                      <a:pt x="168" y="92"/>
                    </a:lnTo>
                    <a:lnTo>
                      <a:pt x="168" y="92"/>
                    </a:lnTo>
                    <a:lnTo>
                      <a:pt x="178" y="92"/>
                    </a:lnTo>
                    <a:lnTo>
                      <a:pt x="186" y="88"/>
                    </a:lnTo>
                    <a:lnTo>
                      <a:pt x="194" y="82"/>
                    </a:lnTo>
                    <a:lnTo>
                      <a:pt x="198" y="74"/>
                    </a:lnTo>
                    <a:lnTo>
                      <a:pt x="212" y="52"/>
                    </a:lnTo>
                    <a:lnTo>
                      <a:pt x="288" y="92"/>
                    </a:lnTo>
                    <a:lnTo>
                      <a:pt x="288" y="92"/>
                    </a:lnTo>
                    <a:lnTo>
                      <a:pt x="290" y="94"/>
                    </a:lnTo>
                    <a:lnTo>
                      <a:pt x="294" y="98"/>
                    </a:lnTo>
                    <a:lnTo>
                      <a:pt x="294" y="98"/>
                    </a:lnTo>
                    <a:lnTo>
                      <a:pt x="294" y="100"/>
                    </a:lnTo>
                    <a:lnTo>
                      <a:pt x="294" y="100"/>
                    </a:lnTo>
                    <a:lnTo>
                      <a:pt x="296" y="100"/>
                    </a:lnTo>
                    <a:lnTo>
                      <a:pt x="318" y="136"/>
                    </a:lnTo>
                    <a:lnTo>
                      <a:pt x="318" y="136"/>
                    </a:lnTo>
                    <a:lnTo>
                      <a:pt x="320" y="144"/>
                    </a:lnTo>
                    <a:lnTo>
                      <a:pt x="320" y="150"/>
                    </a:lnTo>
                    <a:lnTo>
                      <a:pt x="316" y="158"/>
                    </a:lnTo>
                    <a:lnTo>
                      <a:pt x="310" y="162"/>
                    </a:lnTo>
                    <a:lnTo>
                      <a:pt x="310" y="162"/>
                    </a:lnTo>
                    <a:close/>
                    <a:moveTo>
                      <a:pt x="134" y="132"/>
                    </a:moveTo>
                    <a:lnTo>
                      <a:pt x="134" y="132"/>
                    </a:lnTo>
                    <a:lnTo>
                      <a:pt x="128" y="132"/>
                    </a:lnTo>
                    <a:lnTo>
                      <a:pt x="124" y="134"/>
                    </a:lnTo>
                    <a:lnTo>
                      <a:pt x="120" y="138"/>
                    </a:lnTo>
                    <a:lnTo>
                      <a:pt x="118" y="142"/>
                    </a:lnTo>
                    <a:lnTo>
                      <a:pt x="102" y="170"/>
                    </a:lnTo>
                    <a:lnTo>
                      <a:pt x="102" y="170"/>
                    </a:lnTo>
                    <a:lnTo>
                      <a:pt x="98" y="176"/>
                    </a:lnTo>
                    <a:lnTo>
                      <a:pt x="100" y="184"/>
                    </a:lnTo>
                    <a:lnTo>
                      <a:pt x="102" y="190"/>
                    </a:lnTo>
                    <a:lnTo>
                      <a:pt x="108" y="194"/>
                    </a:lnTo>
                    <a:lnTo>
                      <a:pt x="108" y="194"/>
                    </a:lnTo>
                    <a:lnTo>
                      <a:pt x="112" y="196"/>
                    </a:lnTo>
                    <a:lnTo>
                      <a:pt x="118" y="198"/>
                    </a:lnTo>
                    <a:lnTo>
                      <a:pt x="118" y="198"/>
                    </a:lnTo>
                    <a:lnTo>
                      <a:pt x="122" y="196"/>
                    </a:lnTo>
                    <a:lnTo>
                      <a:pt x="128" y="194"/>
                    </a:lnTo>
                    <a:lnTo>
                      <a:pt x="128" y="194"/>
                    </a:lnTo>
                    <a:lnTo>
                      <a:pt x="128" y="198"/>
                    </a:lnTo>
                    <a:lnTo>
                      <a:pt x="130" y="204"/>
                    </a:lnTo>
                    <a:lnTo>
                      <a:pt x="132" y="208"/>
                    </a:lnTo>
                    <a:lnTo>
                      <a:pt x="138" y="212"/>
                    </a:lnTo>
                    <a:lnTo>
                      <a:pt x="138" y="212"/>
                    </a:lnTo>
                    <a:lnTo>
                      <a:pt x="142" y="214"/>
                    </a:lnTo>
                    <a:lnTo>
                      <a:pt x="146" y="214"/>
                    </a:lnTo>
                    <a:lnTo>
                      <a:pt x="146" y="214"/>
                    </a:lnTo>
                    <a:lnTo>
                      <a:pt x="152" y="214"/>
                    </a:lnTo>
                    <a:lnTo>
                      <a:pt x="156" y="212"/>
                    </a:lnTo>
                    <a:lnTo>
                      <a:pt x="160" y="208"/>
                    </a:lnTo>
                    <a:lnTo>
                      <a:pt x="162" y="204"/>
                    </a:lnTo>
                    <a:lnTo>
                      <a:pt x="166" y="200"/>
                    </a:lnTo>
                    <a:lnTo>
                      <a:pt x="166" y="200"/>
                    </a:lnTo>
                    <a:lnTo>
                      <a:pt x="168" y="208"/>
                    </a:lnTo>
                    <a:lnTo>
                      <a:pt x="170" y="212"/>
                    </a:lnTo>
                    <a:lnTo>
                      <a:pt x="174" y="216"/>
                    </a:lnTo>
                    <a:lnTo>
                      <a:pt x="174" y="216"/>
                    </a:lnTo>
                    <a:lnTo>
                      <a:pt x="178" y="218"/>
                    </a:lnTo>
                    <a:lnTo>
                      <a:pt x="184" y="218"/>
                    </a:lnTo>
                    <a:lnTo>
                      <a:pt x="184" y="218"/>
                    </a:lnTo>
                    <a:lnTo>
                      <a:pt x="188" y="218"/>
                    </a:lnTo>
                    <a:lnTo>
                      <a:pt x="192" y="216"/>
                    </a:lnTo>
                    <a:lnTo>
                      <a:pt x="196" y="212"/>
                    </a:lnTo>
                    <a:lnTo>
                      <a:pt x="200" y="208"/>
                    </a:lnTo>
                    <a:lnTo>
                      <a:pt x="208" y="194"/>
                    </a:lnTo>
                    <a:lnTo>
                      <a:pt x="208" y="194"/>
                    </a:lnTo>
                    <a:lnTo>
                      <a:pt x="210" y="188"/>
                    </a:lnTo>
                    <a:lnTo>
                      <a:pt x="210" y="180"/>
                    </a:lnTo>
                    <a:lnTo>
                      <a:pt x="206" y="174"/>
                    </a:lnTo>
                    <a:lnTo>
                      <a:pt x="202" y="168"/>
                    </a:lnTo>
                    <a:lnTo>
                      <a:pt x="202" y="168"/>
                    </a:lnTo>
                    <a:lnTo>
                      <a:pt x="196" y="166"/>
                    </a:lnTo>
                    <a:lnTo>
                      <a:pt x="192" y="166"/>
                    </a:lnTo>
                    <a:lnTo>
                      <a:pt x="192" y="166"/>
                    </a:lnTo>
                    <a:lnTo>
                      <a:pt x="186" y="168"/>
                    </a:lnTo>
                    <a:lnTo>
                      <a:pt x="182" y="170"/>
                    </a:lnTo>
                    <a:lnTo>
                      <a:pt x="182" y="170"/>
                    </a:lnTo>
                    <a:lnTo>
                      <a:pt x="180" y="164"/>
                    </a:lnTo>
                    <a:lnTo>
                      <a:pt x="180" y="160"/>
                    </a:lnTo>
                    <a:lnTo>
                      <a:pt x="176" y="156"/>
                    </a:lnTo>
                    <a:lnTo>
                      <a:pt x="172" y="152"/>
                    </a:lnTo>
                    <a:lnTo>
                      <a:pt x="172" y="152"/>
                    </a:lnTo>
                    <a:lnTo>
                      <a:pt x="168" y="150"/>
                    </a:lnTo>
                    <a:lnTo>
                      <a:pt x="162" y="150"/>
                    </a:lnTo>
                    <a:lnTo>
                      <a:pt x="162" y="150"/>
                    </a:lnTo>
                    <a:lnTo>
                      <a:pt x="156" y="150"/>
                    </a:lnTo>
                    <a:lnTo>
                      <a:pt x="152" y="152"/>
                    </a:lnTo>
                    <a:lnTo>
                      <a:pt x="152" y="152"/>
                    </a:lnTo>
                    <a:lnTo>
                      <a:pt x="152" y="148"/>
                    </a:lnTo>
                    <a:lnTo>
                      <a:pt x="150" y="142"/>
                    </a:lnTo>
                    <a:lnTo>
                      <a:pt x="146" y="138"/>
                    </a:lnTo>
                    <a:lnTo>
                      <a:pt x="142" y="134"/>
                    </a:lnTo>
                    <a:lnTo>
                      <a:pt x="142" y="134"/>
                    </a:lnTo>
                    <a:lnTo>
                      <a:pt x="138" y="132"/>
                    </a:lnTo>
                    <a:lnTo>
                      <a:pt x="134" y="132"/>
                    </a:lnTo>
                    <a:close/>
                    <a:moveTo>
                      <a:pt x="378" y="0"/>
                    </a:moveTo>
                    <a:lnTo>
                      <a:pt x="316" y="18"/>
                    </a:lnTo>
                    <a:lnTo>
                      <a:pt x="366" y="184"/>
                    </a:lnTo>
                    <a:lnTo>
                      <a:pt x="386" y="178"/>
                    </a:lnTo>
                    <a:lnTo>
                      <a:pt x="386" y="178"/>
                    </a:lnTo>
                    <a:lnTo>
                      <a:pt x="394" y="160"/>
                    </a:lnTo>
                    <a:lnTo>
                      <a:pt x="398" y="140"/>
                    </a:lnTo>
                    <a:lnTo>
                      <a:pt x="402" y="118"/>
                    </a:lnTo>
                    <a:lnTo>
                      <a:pt x="404" y="96"/>
                    </a:lnTo>
                    <a:lnTo>
                      <a:pt x="404" y="96"/>
                    </a:lnTo>
                    <a:lnTo>
                      <a:pt x="402" y="70"/>
                    </a:lnTo>
                    <a:lnTo>
                      <a:pt x="398" y="46"/>
                    </a:lnTo>
                    <a:lnTo>
                      <a:pt x="390" y="22"/>
                    </a:lnTo>
                    <a:lnTo>
                      <a:pt x="378" y="0"/>
                    </a:lnTo>
                    <a:lnTo>
                      <a:pt x="378" y="0"/>
                    </a:lnTo>
                    <a:close/>
                    <a:moveTo>
                      <a:pt x="26" y="0"/>
                    </a:moveTo>
                    <a:lnTo>
                      <a:pt x="26" y="0"/>
                    </a:lnTo>
                    <a:lnTo>
                      <a:pt x="14" y="22"/>
                    </a:lnTo>
                    <a:lnTo>
                      <a:pt x="6" y="46"/>
                    </a:lnTo>
                    <a:lnTo>
                      <a:pt x="2" y="70"/>
                    </a:lnTo>
                    <a:lnTo>
                      <a:pt x="0" y="96"/>
                    </a:lnTo>
                    <a:lnTo>
                      <a:pt x="0" y="96"/>
                    </a:lnTo>
                    <a:lnTo>
                      <a:pt x="2" y="118"/>
                    </a:lnTo>
                    <a:lnTo>
                      <a:pt x="6" y="140"/>
                    </a:lnTo>
                    <a:lnTo>
                      <a:pt x="10" y="160"/>
                    </a:lnTo>
                    <a:lnTo>
                      <a:pt x="18" y="178"/>
                    </a:lnTo>
                    <a:lnTo>
                      <a:pt x="40" y="184"/>
                    </a:lnTo>
                    <a:lnTo>
                      <a:pt x="88" y="18"/>
                    </a:lnTo>
                    <a:lnTo>
                      <a:pt x="26" y="0"/>
                    </a:lnTo>
                    <a:close/>
                    <a:moveTo>
                      <a:pt x="90" y="164"/>
                    </a:moveTo>
                    <a:lnTo>
                      <a:pt x="96" y="154"/>
                    </a:lnTo>
                    <a:lnTo>
                      <a:pt x="74" y="142"/>
                    </a:lnTo>
                    <a:lnTo>
                      <a:pt x="74" y="142"/>
                    </a:lnTo>
                    <a:lnTo>
                      <a:pt x="70" y="138"/>
                    </a:lnTo>
                    <a:lnTo>
                      <a:pt x="68" y="142"/>
                    </a:lnTo>
                    <a:lnTo>
                      <a:pt x="68" y="142"/>
                    </a:lnTo>
                    <a:lnTo>
                      <a:pt x="64" y="150"/>
                    </a:lnTo>
                    <a:lnTo>
                      <a:pt x="66" y="158"/>
                    </a:lnTo>
                    <a:lnTo>
                      <a:pt x="68" y="164"/>
                    </a:lnTo>
                    <a:lnTo>
                      <a:pt x="74" y="170"/>
                    </a:lnTo>
                    <a:lnTo>
                      <a:pt x="74" y="170"/>
                    </a:lnTo>
                    <a:lnTo>
                      <a:pt x="80" y="172"/>
                    </a:lnTo>
                    <a:lnTo>
                      <a:pt x="84" y="172"/>
                    </a:lnTo>
                    <a:lnTo>
                      <a:pt x="84" y="172"/>
                    </a:lnTo>
                    <a:lnTo>
                      <a:pt x="88" y="172"/>
                    </a:lnTo>
                    <a:lnTo>
                      <a:pt x="88" y="172"/>
                    </a:lnTo>
                    <a:lnTo>
                      <a:pt x="90" y="164"/>
                    </a:lnTo>
                    <a:lnTo>
                      <a:pt x="90" y="164"/>
                    </a:lnTo>
                    <a:close/>
                    <a:moveTo>
                      <a:pt x="328" y="106"/>
                    </a:moveTo>
                    <a:lnTo>
                      <a:pt x="306" y="34"/>
                    </a:lnTo>
                    <a:lnTo>
                      <a:pt x="306" y="34"/>
                    </a:lnTo>
                    <a:lnTo>
                      <a:pt x="304" y="30"/>
                    </a:lnTo>
                    <a:lnTo>
                      <a:pt x="300" y="26"/>
                    </a:lnTo>
                    <a:lnTo>
                      <a:pt x="296" y="24"/>
                    </a:lnTo>
                    <a:lnTo>
                      <a:pt x="292" y="22"/>
                    </a:lnTo>
                    <a:lnTo>
                      <a:pt x="230" y="8"/>
                    </a:lnTo>
                    <a:lnTo>
                      <a:pt x="230" y="8"/>
                    </a:lnTo>
                    <a:lnTo>
                      <a:pt x="230" y="8"/>
                    </a:lnTo>
                    <a:lnTo>
                      <a:pt x="194" y="2"/>
                    </a:lnTo>
                    <a:lnTo>
                      <a:pt x="194" y="2"/>
                    </a:lnTo>
                    <a:lnTo>
                      <a:pt x="192" y="2"/>
                    </a:lnTo>
                    <a:lnTo>
                      <a:pt x="192" y="2"/>
                    </a:lnTo>
                    <a:lnTo>
                      <a:pt x="192" y="2"/>
                    </a:lnTo>
                    <a:lnTo>
                      <a:pt x="192" y="2"/>
                    </a:lnTo>
                    <a:lnTo>
                      <a:pt x="192" y="0"/>
                    </a:lnTo>
                    <a:lnTo>
                      <a:pt x="190" y="0"/>
                    </a:lnTo>
                    <a:lnTo>
                      <a:pt x="190" y="0"/>
                    </a:lnTo>
                    <a:lnTo>
                      <a:pt x="190" y="0"/>
                    </a:lnTo>
                    <a:lnTo>
                      <a:pt x="188" y="0"/>
                    </a:lnTo>
                    <a:lnTo>
                      <a:pt x="188" y="0"/>
                    </a:lnTo>
                    <a:lnTo>
                      <a:pt x="182" y="2"/>
                    </a:lnTo>
                    <a:lnTo>
                      <a:pt x="176" y="4"/>
                    </a:lnTo>
                    <a:lnTo>
                      <a:pt x="170" y="8"/>
                    </a:lnTo>
                    <a:lnTo>
                      <a:pt x="166" y="12"/>
                    </a:lnTo>
                    <a:lnTo>
                      <a:pt x="148" y="44"/>
                    </a:lnTo>
                    <a:lnTo>
                      <a:pt x="148" y="44"/>
                    </a:lnTo>
                    <a:lnTo>
                      <a:pt x="144" y="54"/>
                    </a:lnTo>
                    <a:lnTo>
                      <a:pt x="146" y="62"/>
                    </a:lnTo>
                    <a:lnTo>
                      <a:pt x="150" y="72"/>
                    </a:lnTo>
                    <a:lnTo>
                      <a:pt x="156" y="78"/>
                    </a:lnTo>
                    <a:lnTo>
                      <a:pt x="156" y="78"/>
                    </a:lnTo>
                    <a:lnTo>
                      <a:pt x="162" y="80"/>
                    </a:lnTo>
                    <a:lnTo>
                      <a:pt x="168" y="80"/>
                    </a:lnTo>
                    <a:lnTo>
                      <a:pt x="168" y="80"/>
                    </a:lnTo>
                    <a:lnTo>
                      <a:pt x="174" y="80"/>
                    </a:lnTo>
                    <a:lnTo>
                      <a:pt x="180" y="78"/>
                    </a:lnTo>
                    <a:lnTo>
                      <a:pt x="184" y="74"/>
                    </a:lnTo>
                    <a:lnTo>
                      <a:pt x="188" y="68"/>
                    </a:lnTo>
                    <a:lnTo>
                      <a:pt x="208" y="36"/>
                    </a:lnTo>
                    <a:lnTo>
                      <a:pt x="292" y="82"/>
                    </a:lnTo>
                    <a:lnTo>
                      <a:pt x="292" y="82"/>
                    </a:lnTo>
                    <a:lnTo>
                      <a:pt x="298" y="86"/>
                    </a:lnTo>
                    <a:lnTo>
                      <a:pt x="304" y="90"/>
                    </a:lnTo>
                    <a:lnTo>
                      <a:pt x="304" y="90"/>
                    </a:lnTo>
                    <a:lnTo>
                      <a:pt x="304" y="94"/>
                    </a:lnTo>
                    <a:lnTo>
                      <a:pt x="304" y="94"/>
                    </a:lnTo>
                    <a:lnTo>
                      <a:pt x="306" y="94"/>
                    </a:lnTo>
                    <a:lnTo>
                      <a:pt x="324" y="124"/>
                    </a:lnTo>
                    <a:lnTo>
                      <a:pt x="324" y="124"/>
                    </a:lnTo>
                    <a:lnTo>
                      <a:pt x="326" y="120"/>
                    </a:lnTo>
                    <a:lnTo>
                      <a:pt x="328" y="116"/>
                    </a:lnTo>
                    <a:lnTo>
                      <a:pt x="330" y="110"/>
                    </a:lnTo>
                    <a:lnTo>
                      <a:pt x="328" y="106"/>
                    </a:lnTo>
                    <a:lnTo>
                      <a:pt x="328" y="106"/>
                    </a:lnTo>
                    <a:close/>
                  </a:path>
                </a:pathLst>
              </a:custGeom>
              <a:solidFill>
                <a:srgbClr val="59698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Neue Light"/>
                </a:endParaRPr>
              </a:p>
            </p:txBody>
          </p:sp>
          <p:sp>
            <p:nvSpPr>
              <p:cNvPr id="187" name="Google Shape;187;p25"/>
              <p:cNvSpPr/>
              <p:nvPr/>
            </p:nvSpPr>
            <p:spPr>
              <a:xfrm>
                <a:off x="886327" y="4873369"/>
                <a:ext cx="407068" cy="457951"/>
              </a:xfrm>
              <a:custGeom>
                <a:avLst/>
                <a:gdLst/>
                <a:ahLst/>
                <a:cxnLst/>
                <a:rect l="l" t="t" r="r" b="b"/>
                <a:pathLst>
                  <a:path w="336" h="378" extrusionOk="0">
                    <a:moveTo>
                      <a:pt x="42" y="152"/>
                    </a:moveTo>
                    <a:lnTo>
                      <a:pt x="42" y="152"/>
                    </a:lnTo>
                    <a:lnTo>
                      <a:pt x="48" y="154"/>
                    </a:lnTo>
                    <a:lnTo>
                      <a:pt x="54" y="152"/>
                    </a:lnTo>
                    <a:lnTo>
                      <a:pt x="58" y="150"/>
                    </a:lnTo>
                    <a:lnTo>
                      <a:pt x="62" y="146"/>
                    </a:lnTo>
                    <a:lnTo>
                      <a:pt x="62" y="146"/>
                    </a:lnTo>
                    <a:lnTo>
                      <a:pt x="62" y="142"/>
                    </a:lnTo>
                    <a:lnTo>
                      <a:pt x="62" y="142"/>
                    </a:lnTo>
                    <a:lnTo>
                      <a:pt x="74" y="134"/>
                    </a:lnTo>
                    <a:lnTo>
                      <a:pt x="86" y="122"/>
                    </a:lnTo>
                    <a:lnTo>
                      <a:pt x="86" y="122"/>
                    </a:lnTo>
                    <a:lnTo>
                      <a:pt x="64" y="166"/>
                    </a:lnTo>
                    <a:lnTo>
                      <a:pt x="50" y="200"/>
                    </a:lnTo>
                    <a:lnTo>
                      <a:pt x="44" y="220"/>
                    </a:lnTo>
                    <a:lnTo>
                      <a:pt x="42" y="228"/>
                    </a:lnTo>
                    <a:lnTo>
                      <a:pt x="66" y="242"/>
                    </a:lnTo>
                    <a:lnTo>
                      <a:pt x="88" y="256"/>
                    </a:lnTo>
                    <a:lnTo>
                      <a:pt x="88" y="256"/>
                    </a:lnTo>
                    <a:lnTo>
                      <a:pt x="94" y="250"/>
                    </a:lnTo>
                    <a:lnTo>
                      <a:pt x="110" y="232"/>
                    </a:lnTo>
                    <a:lnTo>
                      <a:pt x="134" y="202"/>
                    </a:lnTo>
                    <a:lnTo>
                      <a:pt x="148" y="182"/>
                    </a:lnTo>
                    <a:lnTo>
                      <a:pt x="162" y="160"/>
                    </a:lnTo>
                    <a:lnTo>
                      <a:pt x="162" y="160"/>
                    </a:lnTo>
                    <a:lnTo>
                      <a:pt x="174" y="136"/>
                    </a:lnTo>
                    <a:lnTo>
                      <a:pt x="184" y="114"/>
                    </a:lnTo>
                    <a:lnTo>
                      <a:pt x="200" y="80"/>
                    </a:lnTo>
                    <a:lnTo>
                      <a:pt x="206" y="56"/>
                    </a:lnTo>
                    <a:lnTo>
                      <a:pt x="208" y="48"/>
                    </a:lnTo>
                    <a:lnTo>
                      <a:pt x="184" y="34"/>
                    </a:lnTo>
                    <a:lnTo>
                      <a:pt x="162" y="22"/>
                    </a:lnTo>
                    <a:lnTo>
                      <a:pt x="162" y="22"/>
                    </a:lnTo>
                    <a:lnTo>
                      <a:pt x="160" y="14"/>
                    </a:lnTo>
                    <a:lnTo>
                      <a:pt x="154" y="8"/>
                    </a:lnTo>
                    <a:lnTo>
                      <a:pt x="154" y="8"/>
                    </a:lnTo>
                    <a:lnTo>
                      <a:pt x="146" y="4"/>
                    </a:lnTo>
                    <a:lnTo>
                      <a:pt x="138" y="4"/>
                    </a:lnTo>
                    <a:lnTo>
                      <a:pt x="130" y="4"/>
                    </a:lnTo>
                    <a:lnTo>
                      <a:pt x="122" y="8"/>
                    </a:lnTo>
                    <a:lnTo>
                      <a:pt x="122" y="8"/>
                    </a:lnTo>
                    <a:lnTo>
                      <a:pt x="116" y="14"/>
                    </a:lnTo>
                    <a:lnTo>
                      <a:pt x="110" y="20"/>
                    </a:lnTo>
                    <a:lnTo>
                      <a:pt x="104" y="40"/>
                    </a:lnTo>
                    <a:lnTo>
                      <a:pt x="104" y="40"/>
                    </a:lnTo>
                    <a:lnTo>
                      <a:pt x="98" y="64"/>
                    </a:lnTo>
                    <a:lnTo>
                      <a:pt x="92" y="80"/>
                    </a:lnTo>
                    <a:lnTo>
                      <a:pt x="84" y="98"/>
                    </a:lnTo>
                    <a:lnTo>
                      <a:pt x="84" y="98"/>
                    </a:lnTo>
                    <a:lnTo>
                      <a:pt x="78" y="108"/>
                    </a:lnTo>
                    <a:lnTo>
                      <a:pt x="70" y="116"/>
                    </a:lnTo>
                    <a:lnTo>
                      <a:pt x="56" y="128"/>
                    </a:lnTo>
                    <a:lnTo>
                      <a:pt x="56" y="128"/>
                    </a:lnTo>
                    <a:lnTo>
                      <a:pt x="54" y="126"/>
                    </a:lnTo>
                    <a:lnTo>
                      <a:pt x="54" y="126"/>
                    </a:lnTo>
                    <a:lnTo>
                      <a:pt x="50" y="126"/>
                    </a:lnTo>
                    <a:lnTo>
                      <a:pt x="44" y="126"/>
                    </a:lnTo>
                    <a:lnTo>
                      <a:pt x="40" y="128"/>
                    </a:lnTo>
                    <a:lnTo>
                      <a:pt x="36" y="134"/>
                    </a:lnTo>
                    <a:lnTo>
                      <a:pt x="36" y="134"/>
                    </a:lnTo>
                    <a:lnTo>
                      <a:pt x="34" y="138"/>
                    </a:lnTo>
                    <a:lnTo>
                      <a:pt x="36" y="144"/>
                    </a:lnTo>
                    <a:lnTo>
                      <a:pt x="38" y="148"/>
                    </a:lnTo>
                    <a:lnTo>
                      <a:pt x="42" y="152"/>
                    </a:lnTo>
                    <a:lnTo>
                      <a:pt x="42" y="152"/>
                    </a:lnTo>
                    <a:close/>
                    <a:moveTo>
                      <a:pt x="158" y="48"/>
                    </a:moveTo>
                    <a:lnTo>
                      <a:pt x="158" y="48"/>
                    </a:lnTo>
                    <a:lnTo>
                      <a:pt x="162" y="46"/>
                    </a:lnTo>
                    <a:lnTo>
                      <a:pt x="166" y="46"/>
                    </a:lnTo>
                    <a:lnTo>
                      <a:pt x="166" y="46"/>
                    </a:lnTo>
                    <a:lnTo>
                      <a:pt x="168" y="50"/>
                    </a:lnTo>
                    <a:lnTo>
                      <a:pt x="168" y="54"/>
                    </a:lnTo>
                    <a:lnTo>
                      <a:pt x="168" y="54"/>
                    </a:lnTo>
                    <a:lnTo>
                      <a:pt x="152" y="76"/>
                    </a:lnTo>
                    <a:lnTo>
                      <a:pt x="136" y="100"/>
                    </a:lnTo>
                    <a:lnTo>
                      <a:pt x="116" y="134"/>
                    </a:lnTo>
                    <a:lnTo>
                      <a:pt x="116" y="134"/>
                    </a:lnTo>
                    <a:lnTo>
                      <a:pt x="96" y="168"/>
                    </a:lnTo>
                    <a:lnTo>
                      <a:pt x="84" y="194"/>
                    </a:lnTo>
                    <a:lnTo>
                      <a:pt x="74" y="216"/>
                    </a:lnTo>
                    <a:lnTo>
                      <a:pt x="74" y="216"/>
                    </a:lnTo>
                    <a:lnTo>
                      <a:pt x="72" y="220"/>
                    </a:lnTo>
                    <a:lnTo>
                      <a:pt x="68" y="220"/>
                    </a:lnTo>
                    <a:lnTo>
                      <a:pt x="68" y="220"/>
                    </a:lnTo>
                    <a:lnTo>
                      <a:pt x="66" y="220"/>
                    </a:lnTo>
                    <a:lnTo>
                      <a:pt x="66" y="220"/>
                    </a:lnTo>
                    <a:lnTo>
                      <a:pt x="64" y="218"/>
                    </a:lnTo>
                    <a:lnTo>
                      <a:pt x="62" y="212"/>
                    </a:lnTo>
                    <a:lnTo>
                      <a:pt x="62" y="212"/>
                    </a:lnTo>
                    <a:lnTo>
                      <a:pt x="74" y="188"/>
                    </a:lnTo>
                    <a:lnTo>
                      <a:pt x="86" y="162"/>
                    </a:lnTo>
                    <a:lnTo>
                      <a:pt x="106" y="128"/>
                    </a:lnTo>
                    <a:lnTo>
                      <a:pt x="106" y="128"/>
                    </a:lnTo>
                    <a:lnTo>
                      <a:pt x="126" y="92"/>
                    </a:lnTo>
                    <a:lnTo>
                      <a:pt x="142" y="68"/>
                    </a:lnTo>
                    <a:lnTo>
                      <a:pt x="158" y="48"/>
                    </a:lnTo>
                    <a:lnTo>
                      <a:pt x="158" y="48"/>
                    </a:lnTo>
                    <a:close/>
                    <a:moveTo>
                      <a:pt x="120" y="44"/>
                    </a:moveTo>
                    <a:lnTo>
                      <a:pt x="120" y="44"/>
                    </a:lnTo>
                    <a:lnTo>
                      <a:pt x="124" y="28"/>
                    </a:lnTo>
                    <a:lnTo>
                      <a:pt x="128" y="24"/>
                    </a:lnTo>
                    <a:lnTo>
                      <a:pt x="130" y="20"/>
                    </a:lnTo>
                    <a:lnTo>
                      <a:pt x="130" y="20"/>
                    </a:lnTo>
                    <a:lnTo>
                      <a:pt x="134" y="20"/>
                    </a:lnTo>
                    <a:lnTo>
                      <a:pt x="138" y="20"/>
                    </a:lnTo>
                    <a:lnTo>
                      <a:pt x="144" y="22"/>
                    </a:lnTo>
                    <a:lnTo>
                      <a:pt x="144" y="22"/>
                    </a:lnTo>
                    <a:lnTo>
                      <a:pt x="148" y="26"/>
                    </a:lnTo>
                    <a:lnTo>
                      <a:pt x="148" y="30"/>
                    </a:lnTo>
                    <a:lnTo>
                      <a:pt x="148" y="34"/>
                    </a:lnTo>
                    <a:lnTo>
                      <a:pt x="148" y="34"/>
                    </a:lnTo>
                    <a:lnTo>
                      <a:pt x="128" y="58"/>
                    </a:lnTo>
                    <a:lnTo>
                      <a:pt x="104" y="94"/>
                    </a:lnTo>
                    <a:lnTo>
                      <a:pt x="104" y="94"/>
                    </a:lnTo>
                    <a:lnTo>
                      <a:pt x="114" y="66"/>
                    </a:lnTo>
                    <a:lnTo>
                      <a:pt x="120" y="44"/>
                    </a:lnTo>
                    <a:lnTo>
                      <a:pt x="120" y="44"/>
                    </a:lnTo>
                    <a:close/>
                    <a:moveTo>
                      <a:pt x="50" y="270"/>
                    </a:moveTo>
                    <a:lnTo>
                      <a:pt x="50" y="270"/>
                    </a:lnTo>
                    <a:lnTo>
                      <a:pt x="34" y="262"/>
                    </a:lnTo>
                    <a:lnTo>
                      <a:pt x="38" y="240"/>
                    </a:lnTo>
                    <a:lnTo>
                      <a:pt x="80" y="264"/>
                    </a:lnTo>
                    <a:lnTo>
                      <a:pt x="64" y="280"/>
                    </a:lnTo>
                    <a:lnTo>
                      <a:pt x="64" y="280"/>
                    </a:lnTo>
                    <a:lnTo>
                      <a:pt x="50" y="270"/>
                    </a:lnTo>
                    <a:lnTo>
                      <a:pt x="50" y="270"/>
                    </a:lnTo>
                    <a:close/>
                    <a:moveTo>
                      <a:pt x="212" y="36"/>
                    </a:moveTo>
                    <a:lnTo>
                      <a:pt x="170" y="12"/>
                    </a:lnTo>
                    <a:lnTo>
                      <a:pt x="170" y="12"/>
                    </a:lnTo>
                    <a:lnTo>
                      <a:pt x="176" y="4"/>
                    </a:lnTo>
                    <a:lnTo>
                      <a:pt x="184" y="0"/>
                    </a:lnTo>
                    <a:lnTo>
                      <a:pt x="194" y="0"/>
                    </a:lnTo>
                    <a:lnTo>
                      <a:pt x="204" y="2"/>
                    </a:lnTo>
                    <a:lnTo>
                      <a:pt x="204" y="2"/>
                    </a:lnTo>
                    <a:lnTo>
                      <a:pt x="210" y="8"/>
                    </a:lnTo>
                    <a:lnTo>
                      <a:pt x="214" y="18"/>
                    </a:lnTo>
                    <a:lnTo>
                      <a:pt x="216" y="26"/>
                    </a:lnTo>
                    <a:lnTo>
                      <a:pt x="212" y="36"/>
                    </a:lnTo>
                    <a:lnTo>
                      <a:pt x="212" y="36"/>
                    </a:lnTo>
                    <a:close/>
                    <a:moveTo>
                      <a:pt x="336" y="212"/>
                    </a:moveTo>
                    <a:lnTo>
                      <a:pt x="336" y="212"/>
                    </a:lnTo>
                    <a:lnTo>
                      <a:pt x="334" y="216"/>
                    </a:lnTo>
                    <a:lnTo>
                      <a:pt x="332" y="218"/>
                    </a:lnTo>
                    <a:lnTo>
                      <a:pt x="330" y="222"/>
                    </a:lnTo>
                    <a:lnTo>
                      <a:pt x="326" y="222"/>
                    </a:lnTo>
                    <a:lnTo>
                      <a:pt x="326" y="222"/>
                    </a:lnTo>
                    <a:lnTo>
                      <a:pt x="292" y="222"/>
                    </a:lnTo>
                    <a:lnTo>
                      <a:pt x="264" y="226"/>
                    </a:lnTo>
                    <a:lnTo>
                      <a:pt x="240" y="228"/>
                    </a:lnTo>
                    <a:lnTo>
                      <a:pt x="220" y="234"/>
                    </a:lnTo>
                    <a:lnTo>
                      <a:pt x="206" y="240"/>
                    </a:lnTo>
                    <a:lnTo>
                      <a:pt x="196" y="246"/>
                    </a:lnTo>
                    <a:lnTo>
                      <a:pt x="190" y="252"/>
                    </a:lnTo>
                    <a:lnTo>
                      <a:pt x="188" y="260"/>
                    </a:lnTo>
                    <a:lnTo>
                      <a:pt x="188" y="260"/>
                    </a:lnTo>
                    <a:lnTo>
                      <a:pt x="188" y="264"/>
                    </a:lnTo>
                    <a:lnTo>
                      <a:pt x="192" y="270"/>
                    </a:lnTo>
                    <a:lnTo>
                      <a:pt x="204" y="278"/>
                    </a:lnTo>
                    <a:lnTo>
                      <a:pt x="204" y="278"/>
                    </a:lnTo>
                    <a:lnTo>
                      <a:pt x="212" y="284"/>
                    </a:lnTo>
                    <a:lnTo>
                      <a:pt x="220" y="292"/>
                    </a:lnTo>
                    <a:lnTo>
                      <a:pt x="226" y="302"/>
                    </a:lnTo>
                    <a:lnTo>
                      <a:pt x="228" y="308"/>
                    </a:lnTo>
                    <a:lnTo>
                      <a:pt x="228" y="314"/>
                    </a:lnTo>
                    <a:lnTo>
                      <a:pt x="228" y="314"/>
                    </a:lnTo>
                    <a:lnTo>
                      <a:pt x="228" y="324"/>
                    </a:lnTo>
                    <a:lnTo>
                      <a:pt x="222" y="334"/>
                    </a:lnTo>
                    <a:lnTo>
                      <a:pt x="214" y="342"/>
                    </a:lnTo>
                    <a:lnTo>
                      <a:pt x="200" y="350"/>
                    </a:lnTo>
                    <a:lnTo>
                      <a:pt x="184" y="356"/>
                    </a:lnTo>
                    <a:lnTo>
                      <a:pt x="166" y="362"/>
                    </a:lnTo>
                    <a:lnTo>
                      <a:pt x="142" y="368"/>
                    </a:lnTo>
                    <a:lnTo>
                      <a:pt x="116" y="372"/>
                    </a:lnTo>
                    <a:lnTo>
                      <a:pt x="116" y="372"/>
                    </a:lnTo>
                    <a:lnTo>
                      <a:pt x="78" y="376"/>
                    </a:lnTo>
                    <a:lnTo>
                      <a:pt x="44" y="378"/>
                    </a:lnTo>
                    <a:lnTo>
                      <a:pt x="10" y="378"/>
                    </a:lnTo>
                    <a:lnTo>
                      <a:pt x="10" y="378"/>
                    </a:lnTo>
                    <a:lnTo>
                      <a:pt x="6" y="378"/>
                    </a:lnTo>
                    <a:lnTo>
                      <a:pt x="2" y="376"/>
                    </a:lnTo>
                    <a:lnTo>
                      <a:pt x="0" y="372"/>
                    </a:lnTo>
                    <a:lnTo>
                      <a:pt x="0" y="368"/>
                    </a:lnTo>
                    <a:lnTo>
                      <a:pt x="0" y="368"/>
                    </a:lnTo>
                    <a:lnTo>
                      <a:pt x="0" y="364"/>
                    </a:lnTo>
                    <a:lnTo>
                      <a:pt x="2" y="362"/>
                    </a:lnTo>
                    <a:lnTo>
                      <a:pt x="6" y="360"/>
                    </a:lnTo>
                    <a:lnTo>
                      <a:pt x="10" y="358"/>
                    </a:lnTo>
                    <a:lnTo>
                      <a:pt x="10" y="358"/>
                    </a:lnTo>
                    <a:lnTo>
                      <a:pt x="54" y="358"/>
                    </a:lnTo>
                    <a:lnTo>
                      <a:pt x="92" y="354"/>
                    </a:lnTo>
                    <a:lnTo>
                      <a:pt x="126" y="350"/>
                    </a:lnTo>
                    <a:lnTo>
                      <a:pt x="156" y="344"/>
                    </a:lnTo>
                    <a:lnTo>
                      <a:pt x="178" y="338"/>
                    </a:lnTo>
                    <a:lnTo>
                      <a:pt x="194" y="330"/>
                    </a:lnTo>
                    <a:lnTo>
                      <a:pt x="206" y="322"/>
                    </a:lnTo>
                    <a:lnTo>
                      <a:pt x="208" y="318"/>
                    </a:lnTo>
                    <a:lnTo>
                      <a:pt x="208" y="314"/>
                    </a:lnTo>
                    <a:lnTo>
                      <a:pt x="208" y="314"/>
                    </a:lnTo>
                    <a:lnTo>
                      <a:pt x="208" y="310"/>
                    </a:lnTo>
                    <a:lnTo>
                      <a:pt x="204" y="304"/>
                    </a:lnTo>
                    <a:lnTo>
                      <a:pt x="192" y="294"/>
                    </a:lnTo>
                    <a:lnTo>
                      <a:pt x="192" y="294"/>
                    </a:lnTo>
                    <a:lnTo>
                      <a:pt x="184" y="288"/>
                    </a:lnTo>
                    <a:lnTo>
                      <a:pt x="176" y="282"/>
                    </a:lnTo>
                    <a:lnTo>
                      <a:pt x="170" y="272"/>
                    </a:lnTo>
                    <a:lnTo>
                      <a:pt x="168" y="266"/>
                    </a:lnTo>
                    <a:lnTo>
                      <a:pt x="168" y="260"/>
                    </a:lnTo>
                    <a:lnTo>
                      <a:pt x="168" y="260"/>
                    </a:lnTo>
                    <a:lnTo>
                      <a:pt x="168" y="250"/>
                    </a:lnTo>
                    <a:lnTo>
                      <a:pt x="172" y="242"/>
                    </a:lnTo>
                    <a:lnTo>
                      <a:pt x="178" y="234"/>
                    </a:lnTo>
                    <a:lnTo>
                      <a:pt x="186" y="228"/>
                    </a:lnTo>
                    <a:lnTo>
                      <a:pt x="194" y="224"/>
                    </a:lnTo>
                    <a:lnTo>
                      <a:pt x="204" y="218"/>
                    </a:lnTo>
                    <a:lnTo>
                      <a:pt x="228" y="212"/>
                    </a:lnTo>
                    <a:lnTo>
                      <a:pt x="254" y="206"/>
                    </a:lnTo>
                    <a:lnTo>
                      <a:pt x="280" y="204"/>
                    </a:lnTo>
                    <a:lnTo>
                      <a:pt x="326" y="202"/>
                    </a:lnTo>
                    <a:lnTo>
                      <a:pt x="326" y="202"/>
                    </a:lnTo>
                    <a:lnTo>
                      <a:pt x="330" y="202"/>
                    </a:lnTo>
                    <a:lnTo>
                      <a:pt x="332" y="204"/>
                    </a:lnTo>
                    <a:lnTo>
                      <a:pt x="334" y="208"/>
                    </a:lnTo>
                    <a:lnTo>
                      <a:pt x="336" y="212"/>
                    </a:lnTo>
                    <a:lnTo>
                      <a:pt x="336" y="212"/>
                    </a:lnTo>
                    <a:close/>
                    <a:moveTo>
                      <a:pt x="68" y="304"/>
                    </a:moveTo>
                    <a:lnTo>
                      <a:pt x="10" y="338"/>
                    </a:lnTo>
                    <a:lnTo>
                      <a:pt x="10" y="270"/>
                    </a:lnTo>
                    <a:lnTo>
                      <a:pt x="10" y="270"/>
                    </a:lnTo>
                    <a:lnTo>
                      <a:pt x="16" y="268"/>
                    </a:lnTo>
                    <a:lnTo>
                      <a:pt x="22" y="270"/>
                    </a:lnTo>
                    <a:lnTo>
                      <a:pt x="30" y="270"/>
                    </a:lnTo>
                    <a:lnTo>
                      <a:pt x="40" y="274"/>
                    </a:lnTo>
                    <a:lnTo>
                      <a:pt x="24" y="302"/>
                    </a:lnTo>
                    <a:lnTo>
                      <a:pt x="24" y="302"/>
                    </a:lnTo>
                    <a:lnTo>
                      <a:pt x="22" y="308"/>
                    </a:lnTo>
                    <a:lnTo>
                      <a:pt x="26" y="310"/>
                    </a:lnTo>
                    <a:lnTo>
                      <a:pt x="26" y="310"/>
                    </a:lnTo>
                    <a:lnTo>
                      <a:pt x="28" y="312"/>
                    </a:lnTo>
                    <a:lnTo>
                      <a:pt x="28" y="312"/>
                    </a:lnTo>
                    <a:lnTo>
                      <a:pt x="32" y="310"/>
                    </a:lnTo>
                    <a:lnTo>
                      <a:pt x="34" y="308"/>
                    </a:lnTo>
                    <a:lnTo>
                      <a:pt x="50" y="280"/>
                    </a:lnTo>
                    <a:lnTo>
                      <a:pt x="50" y="280"/>
                    </a:lnTo>
                    <a:lnTo>
                      <a:pt x="58" y="286"/>
                    </a:lnTo>
                    <a:lnTo>
                      <a:pt x="64" y="292"/>
                    </a:lnTo>
                    <a:lnTo>
                      <a:pt x="66" y="298"/>
                    </a:lnTo>
                    <a:lnTo>
                      <a:pt x="68" y="304"/>
                    </a:lnTo>
                    <a:lnTo>
                      <a:pt x="68" y="304"/>
                    </a:lnTo>
                    <a:close/>
                  </a:path>
                </a:pathLst>
              </a:custGeom>
              <a:solidFill>
                <a:srgbClr val="CAD1D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mbria" panose="02040503050406030204" pitchFamily="18" charset="0"/>
                  <a:ea typeface="Cambria" panose="02040503050406030204" pitchFamily="18" charset="0"/>
                  <a:cs typeface="Helvetica" panose="020B0604020202020204" pitchFamily="34" charset="0"/>
                  <a:sym typeface="Helvetica Neue Light"/>
                </a:endParaRPr>
              </a:p>
            </p:txBody>
          </p:sp>
        </p:grpSp>
        <p:cxnSp>
          <p:nvCxnSpPr>
            <p:cNvPr id="188" name="Google Shape;188;p25"/>
            <p:cNvCxnSpPr/>
            <p:nvPr/>
          </p:nvCxnSpPr>
          <p:spPr>
            <a:xfrm>
              <a:off x="5156867" y="1445100"/>
              <a:ext cx="5330952" cy="0"/>
            </a:xfrm>
            <a:prstGeom prst="straightConnector1">
              <a:avLst/>
            </a:prstGeom>
            <a:noFill/>
            <a:ln w="9525" cap="flat" cmpd="sng">
              <a:solidFill>
                <a:schemeClr val="accent1"/>
              </a:solidFill>
              <a:prstDash val="dash"/>
              <a:miter lim="800000"/>
              <a:headEnd type="none" w="sm" len="sm"/>
              <a:tailEnd type="none" w="sm" len="sm"/>
            </a:ln>
          </p:spPr>
        </p:cxnSp>
        <p:cxnSp>
          <p:nvCxnSpPr>
            <p:cNvPr id="189" name="Google Shape;189;p25"/>
            <p:cNvCxnSpPr/>
            <p:nvPr/>
          </p:nvCxnSpPr>
          <p:spPr>
            <a:xfrm>
              <a:off x="5156867" y="2621893"/>
              <a:ext cx="5330952" cy="0"/>
            </a:xfrm>
            <a:prstGeom prst="straightConnector1">
              <a:avLst/>
            </a:prstGeom>
            <a:noFill/>
            <a:ln w="9525" cap="flat" cmpd="sng">
              <a:solidFill>
                <a:srgbClr val="629DD1"/>
              </a:solidFill>
              <a:prstDash val="dash"/>
              <a:miter lim="800000"/>
              <a:headEnd type="none" w="sm" len="sm"/>
              <a:tailEnd type="none" w="sm" len="sm"/>
            </a:ln>
          </p:spPr>
        </p:cxnSp>
        <p:cxnSp>
          <p:nvCxnSpPr>
            <p:cNvPr id="190" name="Google Shape;190;p25"/>
            <p:cNvCxnSpPr/>
            <p:nvPr/>
          </p:nvCxnSpPr>
          <p:spPr>
            <a:xfrm>
              <a:off x="5156867" y="3766881"/>
              <a:ext cx="5330952" cy="0"/>
            </a:xfrm>
            <a:prstGeom prst="straightConnector1">
              <a:avLst/>
            </a:prstGeom>
            <a:noFill/>
            <a:ln w="9525" cap="flat" cmpd="sng">
              <a:solidFill>
                <a:srgbClr val="AACFCF"/>
              </a:solidFill>
              <a:prstDash val="dash"/>
              <a:miter lim="800000"/>
              <a:headEnd type="none" w="sm" len="sm"/>
              <a:tailEnd type="none" w="sm" len="sm"/>
            </a:ln>
          </p:spPr>
        </p:cxnSp>
        <p:cxnSp>
          <p:nvCxnSpPr>
            <p:cNvPr id="191" name="Google Shape;191;p25"/>
            <p:cNvCxnSpPr/>
            <p:nvPr/>
          </p:nvCxnSpPr>
          <p:spPr>
            <a:xfrm>
              <a:off x="5156867" y="4959577"/>
              <a:ext cx="5330952" cy="4078"/>
            </a:xfrm>
            <a:prstGeom prst="straightConnector1">
              <a:avLst/>
            </a:prstGeom>
            <a:noFill/>
            <a:ln w="9525" cap="flat" cmpd="sng">
              <a:solidFill>
                <a:srgbClr val="9D90A0"/>
              </a:solidFill>
              <a:prstDash val="dash"/>
              <a:miter lim="800000"/>
              <a:headEnd type="none" w="sm" len="sm"/>
              <a:tailEnd type="none" w="sm" len="sm"/>
            </a:ln>
          </p:spPr>
        </p:cxnSp>
      </p:grpSp>
      <p:sp>
        <p:nvSpPr>
          <p:cNvPr id="192" name="Google Shape;192;p25"/>
          <p:cNvSpPr/>
          <p:nvPr/>
        </p:nvSpPr>
        <p:spPr>
          <a:xfrm>
            <a:off x="993334" y="1808957"/>
            <a:ext cx="307068" cy="424047"/>
          </a:xfrm>
          <a:custGeom>
            <a:avLst/>
            <a:gdLst/>
            <a:ahLst/>
            <a:cxnLst/>
            <a:rect l="l" t="t" r="r" b="b"/>
            <a:pathLst>
              <a:path w="252" h="348" extrusionOk="0">
                <a:moveTo>
                  <a:pt x="252" y="32"/>
                </a:moveTo>
                <a:lnTo>
                  <a:pt x="252" y="332"/>
                </a:lnTo>
                <a:lnTo>
                  <a:pt x="252" y="332"/>
                </a:lnTo>
                <a:lnTo>
                  <a:pt x="250" y="338"/>
                </a:lnTo>
                <a:lnTo>
                  <a:pt x="248" y="344"/>
                </a:lnTo>
                <a:lnTo>
                  <a:pt x="242" y="346"/>
                </a:lnTo>
                <a:lnTo>
                  <a:pt x="236" y="348"/>
                </a:lnTo>
                <a:lnTo>
                  <a:pt x="16" y="348"/>
                </a:lnTo>
                <a:lnTo>
                  <a:pt x="16" y="348"/>
                </a:lnTo>
                <a:lnTo>
                  <a:pt x="10" y="346"/>
                </a:lnTo>
                <a:lnTo>
                  <a:pt x="4" y="344"/>
                </a:lnTo>
                <a:lnTo>
                  <a:pt x="2" y="338"/>
                </a:lnTo>
                <a:lnTo>
                  <a:pt x="0" y="332"/>
                </a:lnTo>
                <a:lnTo>
                  <a:pt x="0" y="32"/>
                </a:lnTo>
                <a:lnTo>
                  <a:pt x="0" y="32"/>
                </a:lnTo>
                <a:lnTo>
                  <a:pt x="2" y="26"/>
                </a:lnTo>
                <a:lnTo>
                  <a:pt x="4" y="20"/>
                </a:lnTo>
                <a:lnTo>
                  <a:pt x="10" y="16"/>
                </a:lnTo>
                <a:lnTo>
                  <a:pt x="16" y="16"/>
                </a:lnTo>
                <a:lnTo>
                  <a:pt x="90" y="16"/>
                </a:lnTo>
                <a:lnTo>
                  <a:pt x="90" y="16"/>
                </a:lnTo>
                <a:lnTo>
                  <a:pt x="88" y="26"/>
                </a:lnTo>
                <a:lnTo>
                  <a:pt x="88" y="26"/>
                </a:lnTo>
                <a:lnTo>
                  <a:pt x="86" y="30"/>
                </a:lnTo>
                <a:lnTo>
                  <a:pt x="84" y="34"/>
                </a:lnTo>
                <a:lnTo>
                  <a:pt x="16" y="34"/>
                </a:lnTo>
                <a:lnTo>
                  <a:pt x="16" y="332"/>
                </a:lnTo>
                <a:lnTo>
                  <a:pt x="236" y="332"/>
                </a:lnTo>
                <a:lnTo>
                  <a:pt x="236" y="34"/>
                </a:lnTo>
                <a:lnTo>
                  <a:pt x="168" y="34"/>
                </a:lnTo>
                <a:lnTo>
                  <a:pt x="168" y="34"/>
                </a:lnTo>
                <a:lnTo>
                  <a:pt x="166" y="30"/>
                </a:lnTo>
                <a:lnTo>
                  <a:pt x="164" y="26"/>
                </a:lnTo>
                <a:lnTo>
                  <a:pt x="164" y="26"/>
                </a:lnTo>
                <a:lnTo>
                  <a:pt x="162" y="16"/>
                </a:lnTo>
                <a:lnTo>
                  <a:pt x="236" y="16"/>
                </a:lnTo>
                <a:lnTo>
                  <a:pt x="236" y="16"/>
                </a:lnTo>
                <a:lnTo>
                  <a:pt x="242" y="16"/>
                </a:lnTo>
                <a:lnTo>
                  <a:pt x="248" y="20"/>
                </a:lnTo>
                <a:lnTo>
                  <a:pt x="250" y="26"/>
                </a:lnTo>
                <a:lnTo>
                  <a:pt x="252" y="32"/>
                </a:lnTo>
                <a:lnTo>
                  <a:pt x="252" y="32"/>
                </a:lnTo>
                <a:close/>
                <a:moveTo>
                  <a:pt x="216" y="94"/>
                </a:moveTo>
                <a:lnTo>
                  <a:pt x="216" y="312"/>
                </a:lnTo>
                <a:lnTo>
                  <a:pt x="36" y="312"/>
                </a:lnTo>
                <a:lnTo>
                  <a:pt x="36" y="94"/>
                </a:lnTo>
                <a:lnTo>
                  <a:pt x="36" y="94"/>
                </a:lnTo>
                <a:lnTo>
                  <a:pt x="36" y="94"/>
                </a:lnTo>
                <a:lnTo>
                  <a:pt x="216" y="94"/>
                </a:lnTo>
                <a:lnTo>
                  <a:pt x="216" y="94"/>
                </a:lnTo>
                <a:lnTo>
                  <a:pt x="216" y="94"/>
                </a:lnTo>
                <a:lnTo>
                  <a:pt x="216" y="94"/>
                </a:lnTo>
                <a:close/>
                <a:moveTo>
                  <a:pt x="132" y="186"/>
                </a:moveTo>
                <a:lnTo>
                  <a:pt x="132" y="186"/>
                </a:lnTo>
                <a:lnTo>
                  <a:pt x="128" y="184"/>
                </a:lnTo>
                <a:lnTo>
                  <a:pt x="124" y="182"/>
                </a:lnTo>
                <a:lnTo>
                  <a:pt x="122" y="184"/>
                </a:lnTo>
                <a:lnTo>
                  <a:pt x="118" y="186"/>
                </a:lnTo>
                <a:lnTo>
                  <a:pt x="86" y="218"/>
                </a:lnTo>
                <a:lnTo>
                  <a:pt x="74" y="206"/>
                </a:lnTo>
                <a:lnTo>
                  <a:pt x="74" y="206"/>
                </a:lnTo>
                <a:lnTo>
                  <a:pt x="70" y="204"/>
                </a:lnTo>
                <a:lnTo>
                  <a:pt x="68" y="204"/>
                </a:lnTo>
                <a:lnTo>
                  <a:pt x="64" y="204"/>
                </a:lnTo>
                <a:lnTo>
                  <a:pt x="60" y="206"/>
                </a:lnTo>
                <a:lnTo>
                  <a:pt x="60" y="206"/>
                </a:lnTo>
                <a:lnTo>
                  <a:pt x="58" y="210"/>
                </a:lnTo>
                <a:lnTo>
                  <a:pt x="58" y="214"/>
                </a:lnTo>
                <a:lnTo>
                  <a:pt x="58" y="218"/>
                </a:lnTo>
                <a:lnTo>
                  <a:pt x="60" y="220"/>
                </a:lnTo>
                <a:lnTo>
                  <a:pt x="78" y="238"/>
                </a:lnTo>
                <a:lnTo>
                  <a:pt x="78" y="238"/>
                </a:lnTo>
                <a:lnTo>
                  <a:pt x="82" y="242"/>
                </a:lnTo>
                <a:lnTo>
                  <a:pt x="86" y="242"/>
                </a:lnTo>
                <a:lnTo>
                  <a:pt x="86" y="242"/>
                </a:lnTo>
                <a:lnTo>
                  <a:pt x="90" y="242"/>
                </a:lnTo>
                <a:lnTo>
                  <a:pt x="92" y="238"/>
                </a:lnTo>
                <a:lnTo>
                  <a:pt x="132" y="200"/>
                </a:lnTo>
                <a:lnTo>
                  <a:pt x="132" y="200"/>
                </a:lnTo>
                <a:lnTo>
                  <a:pt x="134" y="196"/>
                </a:lnTo>
                <a:lnTo>
                  <a:pt x="134" y="192"/>
                </a:lnTo>
                <a:lnTo>
                  <a:pt x="134" y="188"/>
                </a:lnTo>
                <a:lnTo>
                  <a:pt x="132" y="186"/>
                </a:lnTo>
                <a:lnTo>
                  <a:pt x="132" y="186"/>
                </a:lnTo>
                <a:close/>
                <a:moveTo>
                  <a:pt x="132" y="124"/>
                </a:moveTo>
                <a:lnTo>
                  <a:pt x="132" y="124"/>
                </a:lnTo>
                <a:lnTo>
                  <a:pt x="128" y="122"/>
                </a:lnTo>
                <a:lnTo>
                  <a:pt x="124" y="120"/>
                </a:lnTo>
                <a:lnTo>
                  <a:pt x="122" y="122"/>
                </a:lnTo>
                <a:lnTo>
                  <a:pt x="118" y="124"/>
                </a:lnTo>
                <a:lnTo>
                  <a:pt x="86" y="156"/>
                </a:lnTo>
                <a:lnTo>
                  <a:pt x="74" y="144"/>
                </a:lnTo>
                <a:lnTo>
                  <a:pt x="74" y="144"/>
                </a:lnTo>
                <a:lnTo>
                  <a:pt x="70" y="142"/>
                </a:lnTo>
                <a:lnTo>
                  <a:pt x="68" y="142"/>
                </a:lnTo>
                <a:lnTo>
                  <a:pt x="64" y="142"/>
                </a:lnTo>
                <a:lnTo>
                  <a:pt x="60" y="144"/>
                </a:lnTo>
                <a:lnTo>
                  <a:pt x="60" y="144"/>
                </a:lnTo>
                <a:lnTo>
                  <a:pt x="58" y="148"/>
                </a:lnTo>
                <a:lnTo>
                  <a:pt x="58" y="152"/>
                </a:lnTo>
                <a:lnTo>
                  <a:pt x="58" y="156"/>
                </a:lnTo>
                <a:lnTo>
                  <a:pt x="60" y="158"/>
                </a:lnTo>
                <a:lnTo>
                  <a:pt x="78" y="178"/>
                </a:lnTo>
                <a:lnTo>
                  <a:pt x="78" y="178"/>
                </a:lnTo>
                <a:lnTo>
                  <a:pt x="82" y="180"/>
                </a:lnTo>
                <a:lnTo>
                  <a:pt x="86" y="180"/>
                </a:lnTo>
                <a:lnTo>
                  <a:pt x="86" y="180"/>
                </a:lnTo>
                <a:lnTo>
                  <a:pt x="90" y="180"/>
                </a:lnTo>
                <a:lnTo>
                  <a:pt x="92" y="178"/>
                </a:lnTo>
                <a:lnTo>
                  <a:pt x="132" y="138"/>
                </a:lnTo>
                <a:lnTo>
                  <a:pt x="132" y="138"/>
                </a:lnTo>
                <a:lnTo>
                  <a:pt x="134" y="134"/>
                </a:lnTo>
                <a:lnTo>
                  <a:pt x="134" y="130"/>
                </a:lnTo>
                <a:lnTo>
                  <a:pt x="134" y="126"/>
                </a:lnTo>
                <a:lnTo>
                  <a:pt x="132" y="124"/>
                </a:lnTo>
                <a:lnTo>
                  <a:pt x="132" y="124"/>
                </a:lnTo>
                <a:close/>
                <a:moveTo>
                  <a:pt x="36" y="64"/>
                </a:moveTo>
                <a:lnTo>
                  <a:pt x="36" y="64"/>
                </a:lnTo>
                <a:lnTo>
                  <a:pt x="36" y="58"/>
                </a:lnTo>
                <a:lnTo>
                  <a:pt x="40" y="54"/>
                </a:lnTo>
                <a:lnTo>
                  <a:pt x="46" y="50"/>
                </a:lnTo>
                <a:lnTo>
                  <a:pt x="52" y="48"/>
                </a:lnTo>
                <a:lnTo>
                  <a:pt x="78" y="48"/>
                </a:lnTo>
                <a:lnTo>
                  <a:pt x="78" y="48"/>
                </a:lnTo>
                <a:lnTo>
                  <a:pt x="86" y="46"/>
                </a:lnTo>
                <a:lnTo>
                  <a:pt x="94" y="42"/>
                </a:lnTo>
                <a:lnTo>
                  <a:pt x="98" y="36"/>
                </a:lnTo>
                <a:lnTo>
                  <a:pt x="100" y="26"/>
                </a:lnTo>
                <a:lnTo>
                  <a:pt x="100" y="26"/>
                </a:lnTo>
                <a:lnTo>
                  <a:pt x="102" y="16"/>
                </a:lnTo>
                <a:lnTo>
                  <a:pt x="108" y="8"/>
                </a:lnTo>
                <a:lnTo>
                  <a:pt x="116" y="2"/>
                </a:lnTo>
                <a:lnTo>
                  <a:pt x="126" y="0"/>
                </a:lnTo>
                <a:lnTo>
                  <a:pt x="126" y="0"/>
                </a:lnTo>
                <a:lnTo>
                  <a:pt x="136" y="2"/>
                </a:lnTo>
                <a:lnTo>
                  <a:pt x="144" y="8"/>
                </a:lnTo>
                <a:lnTo>
                  <a:pt x="150" y="16"/>
                </a:lnTo>
                <a:lnTo>
                  <a:pt x="152" y="26"/>
                </a:lnTo>
                <a:lnTo>
                  <a:pt x="152" y="26"/>
                </a:lnTo>
                <a:lnTo>
                  <a:pt x="154" y="36"/>
                </a:lnTo>
                <a:lnTo>
                  <a:pt x="158" y="42"/>
                </a:lnTo>
                <a:lnTo>
                  <a:pt x="166" y="46"/>
                </a:lnTo>
                <a:lnTo>
                  <a:pt x="174" y="48"/>
                </a:lnTo>
                <a:lnTo>
                  <a:pt x="200" y="48"/>
                </a:lnTo>
                <a:lnTo>
                  <a:pt x="200" y="48"/>
                </a:lnTo>
                <a:lnTo>
                  <a:pt x="206" y="50"/>
                </a:lnTo>
                <a:lnTo>
                  <a:pt x="212" y="54"/>
                </a:lnTo>
                <a:lnTo>
                  <a:pt x="216" y="58"/>
                </a:lnTo>
                <a:lnTo>
                  <a:pt x="216" y="64"/>
                </a:lnTo>
                <a:lnTo>
                  <a:pt x="216" y="78"/>
                </a:lnTo>
                <a:lnTo>
                  <a:pt x="216" y="78"/>
                </a:lnTo>
                <a:lnTo>
                  <a:pt x="216" y="82"/>
                </a:lnTo>
                <a:lnTo>
                  <a:pt x="36" y="82"/>
                </a:lnTo>
                <a:lnTo>
                  <a:pt x="36" y="82"/>
                </a:lnTo>
                <a:lnTo>
                  <a:pt x="36" y="78"/>
                </a:lnTo>
                <a:lnTo>
                  <a:pt x="36" y="64"/>
                </a:lnTo>
                <a:close/>
                <a:moveTo>
                  <a:pt x="116" y="26"/>
                </a:moveTo>
                <a:lnTo>
                  <a:pt x="116" y="26"/>
                </a:lnTo>
                <a:lnTo>
                  <a:pt x="116" y="30"/>
                </a:lnTo>
                <a:lnTo>
                  <a:pt x="118" y="34"/>
                </a:lnTo>
                <a:lnTo>
                  <a:pt x="122" y="36"/>
                </a:lnTo>
                <a:lnTo>
                  <a:pt x="126" y="38"/>
                </a:lnTo>
                <a:lnTo>
                  <a:pt x="126" y="38"/>
                </a:lnTo>
                <a:lnTo>
                  <a:pt x="130" y="36"/>
                </a:lnTo>
                <a:lnTo>
                  <a:pt x="134" y="34"/>
                </a:lnTo>
                <a:lnTo>
                  <a:pt x="136" y="30"/>
                </a:lnTo>
                <a:lnTo>
                  <a:pt x="136" y="26"/>
                </a:lnTo>
                <a:lnTo>
                  <a:pt x="136" y="26"/>
                </a:lnTo>
                <a:lnTo>
                  <a:pt x="136" y="22"/>
                </a:lnTo>
                <a:lnTo>
                  <a:pt x="134" y="20"/>
                </a:lnTo>
                <a:lnTo>
                  <a:pt x="130" y="16"/>
                </a:lnTo>
                <a:lnTo>
                  <a:pt x="126" y="16"/>
                </a:lnTo>
                <a:lnTo>
                  <a:pt x="126" y="16"/>
                </a:lnTo>
                <a:lnTo>
                  <a:pt x="122" y="16"/>
                </a:lnTo>
                <a:lnTo>
                  <a:pt x="118" y="20"/>
                </a:lnTo>
                <a:lnTo>
                  <a:pt x="116" y="22"/>
                </a:lnTo>
                <a:lnTo>
                  <a:pt x="116" y="26"/>
                </a:lnTo>
                <a:lnTo>
                  <a:pt x="116" y="26"/>
                </a:lnTo>
                <a:close/>
              </a:path>
            </a:pathLst>
          </a:custGeom>
          <a:solidFill>
            <a:srgbClr val="3B47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mbria" panose="02040503050406030204" pitchFamily="18" charset="0"/>
              <a:ea typeface="Cambria" panose="02040503050406030204" pitchFamily="18" charset="0"/>
              <a:cs typeface="Helvetica" panose="020B0604020202020204" pitchFamily="34" charset="0"/>
              <a:sym typeface="Calibri"/>
            </a:endParaRPr>
          </a:p>
        </p:txBody>
      </p:sp>
      <p:sp>
        <p:nvSpPr>
          <p:cNvPr id="193" name="Google Shape;193;p25"/>
          <p:cNvSpPr/>
          <p:nvPr/>
        </p:nvSpPr>
        <p:spPr>
          <a:xfrm>
            <a:off x="9583300" y="3483327"/>
            <a:ext cx="2450700" cy="2650200"/>
          </a:xfrm>
          <a:prstGeom prst="wedgeRoundRectCallout">
            <a:avLst>
              <a:gd name="adj1" fmla="val -36096"/>
              <a:gd name="adj2" fmla="val 62500"/>
              <a:gd name="adj3" fmla="val 16667"/>
            </a:avLst>
          </a:prstGeom>
          <a:solidFill>
            <a:schemeClr val="accent1"/>
          </a:solidFill>
          <a:ln w="12700" cap="flat" cmpd="sng">
            <a:solidFill>
              <a:srgbClr val="2535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ltLang="en-US" sz="1400" dirty="0">
                <a:solidFill>
                  <a:schemeClr val="lt1"/>
                </a:solidFill>
                <a:latin typeface="Cambria" panose="02040503050406030204" pitchFamily="18" charset="0"/>
                <a:ea typeface="HGS明朝B" panose="02020800000000000000" pitchFamily="18" charset="-128"/>
                <a:cs typeface="Helvetica" panose="020B0604020202020204" pitchFamily="34" charset="0"/>
                <a:sym typeface="Helvetica Neue"/>
              </a:rPr>
              <a:t>以下のスライドでは、特定の種類の取引</a:t>
            </a:r>
            <a:r>
              <a:rPr lang="ja-JP" altLang="en-US" dirty="0">
                <a:solidFill>
                  <a:schemeClr val="lt1"/>
                </a:solidFill>
                <a:latin typeface="Cambria" panose="02040503050406030204" pitchFamily="18" charset="0"/>
                <a:ea typeface="HGS明朝B" panose="02020800000000000000" pitchFamily="18" charset="-128"/>
                <a:cs typeface="Helvetica" panose="020B0604020202020204" pitchFamily="34" charset="0"/>
                <a:sym typeface="Helvetica Neue"/>
              </a:rPr>
              <a:t>に対して保持すべき文書の種類を詳述しています。文書が入手できない場合は、なぜ入手できないのか、その理由を文書化する必要があります。</a:t>
            </a:r>
            <a:endParaRPr sz="1400" dirty="0">
              <a:solidFill>
                <a:schemeClr val="lt1"/>
              </a:solidFill>
              <a:latin typeface="Cambria" panose="02040503050406030204" pitchFamily="18" charset="0"/>
              <a:ea typeface="Cambria" panose="02040503050406030204" pitchFamily="18" charset="0"/>
              <a:cs typeface="Helvetica" panose="020B0604020202020204" pitchFamily="34" charset="0"/>
              <a:sym typeface="Helvetica Neue"/>
            </a:endParaRPr>
          </a:p>
        </p:txBody>
      </p:sp>
      <p:sp>
        <p:nvSpPr>
          <p:cNvPr id="194" name="Google Shape;194;p25"/>
          <p:cNvSpPr/>
          <p:nvPr/>
        </p:nvSpPr>
        <p:spPr>
          <a:xfrm>
            <a:off x="3329368" y="5246256"/>
            <a:ext cx="433943" cy="505315"/>
          </a:xfrm>
          <a:custGeom>
            <a:avLst/>
            <a:gdLst/>
            <a:ahLst/>
            <a:cxnLst/>
            <a:rect l="l" t="t" r="r" b="b"/>
            <a:pathLst>
              <a:path w="304" h="354" extrusionOk="0">
                <a:moveTo>
                  <a:pt x="298" y="68"/>
                </a:moveTo>
                <a:lnTo>
                  <a:pt x="156" y="0"/>
                </a:lnTo>
                <a:lnTo>
                  <a:pt x="156" y="0"/>
                </a:lnTo>
                <a:lnTo>
                  <a:pt x="154" y="0"/>
                </a:lnTo>
                <a:lnTo>
                  <a:pt x="154" y="0"/>
                </a:lnTo>
                <a:lnTo>
                  <a:pt x="154" y="0"/>
                </a:lnTo>
                <a:lnTo>
                  <a:pt x="154" y="0"/>
                </a:lnTo>
                <a:lnTo>
                  <a:pt x="154" y="0"/>
                </a:lnTo>
                <a:lnTo>
                  <a:pt x="154" y="0"/>
                </a:lnTo>
                <a:lnTo>
                  <a:pt x="152" y="0"/>
                </a:lnTo>
                <a:lnTo>
                  <a:pt x="152" y="0"/>
                </a:lnTo>
                <a:lnTo>
                  <a:pt x="150" y="0"/>
                </a:lnTo>
                <a:lnTo>
                  <a:pt x="150" y="0"/>
                </a:lnTo>
                <a:lnTo>
                  <a:pt x="150" y="0"/>
                </a:lnTo>
                <a:lnTo>
                  <a:pt x="150" y="0"/>
                </a:lnTo>
                <a:lnTo>
                  <a:pt x="150" y="0"/>
                </a:lnTo>
                <a:lnTo>
                  <a:pt x="150" y="0"/>
                </a:lnTo>
                <a:lnTo>
                  <a:pt x="148" y="0"/>
                </a:lnTo>
                <a:lnTo>
                  <a:pt x="6" y="68"/>
                </a:lnTo>
                <a:lnTo>
                  <a:pt x="6" y="68"/>
                </a:lnTo>
                <a:lnTo>
                  <a:pt x="2" y="72"/>
                </a:lnTo>
                <a:lnTo>
                  <a:pt x="0" y="76"/>
                </a:lnTo>
                <a:lnTo>
                  <a:pt x="0" y="76"/>
                </a:lnTo>
                <a:lnTo>
                  <a:pt x="0" y="264"/>
                </a:lnTo>
                <a:lnTo>
                  <a:pt x="0" y="264"/>
                </a:lnTo>
                <a:lnTo>
                  <a:pt x="0" y="264"/>
                </a:lnTo>
                <a:lnTo>
                  <a:pt x="2" y="268"/>
                </a:lnTo>
                <a:lnTo>
                  <a:pt x="6" y="272"/>
                </a:lnTo>
                <a:lnTo>
                  <a:pt x="24" y="280"/>
                </a:lnTo>
                <a:lnTo>
                  <a:pt x="24" y="290"/>
                </a:lnTo>
                <a:lnTo>
                  <a:pt x="24" y="290"/>
                </a:lnTo>
                <a:lnTo>
                  <a:pt x="24" y="294"/>
                </a:lnTo>
                <a:lnTo>
                  <a:pt x="28" y="296"/>
                </a:lnTo>
                <a:lnTo>
                  <a:pt x="148" y="354"/>
                </a:lnTo>
                <a:lnTo>
                  <a:pt x="148" y="354"/>
                </a:lnTo>
                <a:lnTo>
                  <a:pt x="148" y="354"/>
                </a:lnTo>
                <a:lnTo>
                  <a:pt x="148" y="354"/>
                </a:lnTo>
                <a:lnTo>
                  <a:pt x="152" y="354"/>
                </a:lnTo>
                <a:lnTo>
                  <a:pt x="152" y="354"/>
                </a:lnTo>
                <a:lnTo>
                  <a:pt x="156" y="354"/>
                </a:lnTo>
                <a:lnTo>
                  <a:pt x="156" y="354"/>
                </a:lnTo>
                <a:lnTo>
                  <a:pt x="156" y="354"/>
                </a:lnTo>
                <a:lnTo>
                  <a:pt x="276" y="296"/>
                </a:lnTo>
                <a:lnTo>
                  <a:pt x="276" y="296"/>
                </a:lnTo>
                <a:lnTo>
                  <a:pt x="280" y="294"/>
                </a:lnTo>
                <a:lnTo>
                  <a:pt x="280" y="290"/>
                </a:lnTo>
                <a:lnTo>
                  <a:pt x="280" y="280"/>
                </a:lnTo>
                <a:lnTo>
                  <a:pt x="298" y="272"/>
                </a:lnTo>
                <a:lnTo>
                  <a:pt x="298" y="272"/>
                </a:lnTo>
                <a:lnTo>
                  <a:pt x="302" y="268"/>
                </a:lnTo>
                <a:lnTo>
                  <a:pt x="304" y="264"/>
                </a:lnTo>
                <a:lnTo>
                  <a:pt x="304" y="264"/>
                </a:lnTo>
                <a:lnTo>
                  <a:pt x="304" y="76"/>
                </a:lnTo>
                <a:lnTo>
                  <a:pt x="304" y="76"/>
                </a:lnTo>
                <a:lnTo>
                  <a:pt x="304" y="76"/>
                </a:lnTo>
                <a:lnTo>
                  <a:pt x="302" y="72"/>
                </a:lnTo>
                <a:lnTo>
                  <a:pt x="298" y="68"/>
                </a:lnTo>
                <a:lnTo>
                  <a:pt x="298" y="68"/>
                </a:lnTo>
                <a:close/>
                <a:moveTo>
                  <a:pt x="144" y="176"/>
                </a:moveTo>
                <a:lnTo>
                  <a:pt x="144" y="208"/>
                </a:lnTo>
                <a:lnTo>
                  <a:pt x="144" y="226"/>
                </a:lnTo>
                <a:lnTo>
                  <a:pt x="144" y="252"/>
                </a:lnTo>
                <a:lnTo>
                  <a:pt x="144" y="320"/>
                </a:lnTo>
                <a:lnTo>
                  <a:pt x="16" y="258"/>
                </a:lnTo>
                <a:lnTo>
                  <a:pt x="16" y="90"/>
                </a:lnTo>
                <a:lnTo>
                  <a:pt x="144" y="150"/>
                </a:lnTo>
                <a:lnTo>
                  <a:pt x="144" y="176"/>
                </a:lnTo>
                <a:close/>
                <a:moveTo>
                  <a:pt x="160" y="20"/>
                </a:moveTo>
                <a:lnTo>
                  <a:pt x="278" y="76"/>
                </a:lnTo>
                <a:lnTo>
                  <a:pt x="160" y="132"/>
                </a:lnTo>
                <a:lnTo>
                  <a:pt x="160" y="20"/>
                </a:lnTo>
                <a:close/>
                <a:moveTo>
                  <a:pt x="284" y="130"/>
                </a:moveTo>
                <a:lnTo>
                  <a:pt x="184" y="308"/>
                </a:lnTo>
                <a:lnTo>
                  <a:pt x="160" y="318"/>
                </a:lnTo>
                <a:lnTo>
                  <a:pt x="160" y="284"/>
                </a:lnTo>
                <a:lnTo>
                  <a:pt x="260" y="108"/>
                </a:lnTo>
                <a:lnTo>
                  <a:pt x="284" y="96"/>
                </a:lnTo>
                <a:lnTo>
                  <a:pt x="284" y="130"/>
                </a:lnTo>
                <a:close/>
                <a:moveTo>
                  <a:pt x="128" y="294"/>
                </a:moveTo>
                <a:lnTo>
                  <a:pt x="106" y="284"/>
                </a:lnTo>
                <a:lnTo>
                  <a:pt x="32" y="150"/>
                </a:lnTo>
                <a:lnTo>
                  <a:pt x="32" y="114"/>
                </a:lnTo>
                <a:lnTo>
                  <a:pt x="54" y="124"/>
                </a:lnTo>
                <a:lnTo>
                  <a:pt x="128" y="256"/>
                </a:lnTo>
                <a:lnTo>
                  <a:pt x="128" y="294"/>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mbria" panose="02040503050406030204" pitchFamily="18" charset="0"/>
              <a:ea typeface="Cambria" panose="02040503050406030204" pitchFamily="18" charset="0"/>
              <a:cs typeface="Helvetica" panose="020B0604020202020204" pitchFamily="34" charset="0"/>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6"/>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mbria" panose="02040503050406030204" pitchFamily="18" charset="0"/>
              <a:ea typeface="Cambria" panose="02040503050406030204" pitchFamily="18" charset="0"/>
              <a:cs typeface="Helvetica" panose="020B0604020202020204" pitchFamily="34" charset="0"/>
              <a:sym typeface="Calibri"/>
            </a:endParaRPr>
          </a:p>
        </p:txBody>
      </p:sp>
      <p:sp>
        <p:nvSpPr>
          <p:cNvPr id="200" name="Google Shape;200;p26"/>
          <p:cNvSpPr txBox="1"/>
          <p:nvPr/>
        </p:nvSpPr>
        <p:spPr>
          <a:xfrm>
            <a:off x="2719754" y="224210"/>
            <a:ext cx="675249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ja-JP" altLang="en-US" sz="24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社員の経費精算報告書</a:t>
            </a:r>
            <a:endParaRPr sz="24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endParaRPr>
          </a:p>
        </p:txBody>
      </p:sp>
      <p:sp>
        <p:nvSpPr>
          <p:cNvPr id="214" name="Google Shape;21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Cambria" panose="02040503050406030204" pitchFamily="18" charset="0"/>
                <a:ea typeface="Cambria" panose="02040503050406030204" pitchFamily="18" charset="0"/>
                <a:cs typeface="Helvetica" panose="020B0604020202020204" pitchFamily="34" charset="0"/>
              </a:rPr>
              <a:t>4</a:t>
            </a:fld>
            <a:endParaRPr dirty="0">
              <a:latin typeface="Cambria" panose="02040503050406030204" pitchFamily="18" charset="0"/>
              <a:ea typeface="Cambria" panose="02040503050406030204" pitchFamily="18" charset="0"/>
              <a:cs typeface="Helvetica" panose="020B0604020202020204" pitchFamily="34" charset="0"/>
            </a:endParaRPr>
          </a:p>
        </p:txBody>
      </p:sp>
      <p:pic>
        <p:nvPicPr>
          <p:cNvPr id="215" name="Google Shape;215;p26"/>
          <p:cNvPicPr preferRelativeResize="0"/>
          <p:nvPr/>
        </p:nvPicPr>
        <p:blipFill rotWithShape="1">
          <a:blip r:embed="rId3">
            <a:alphaModFix/>
          </a:blip>
          <a:srcRect/>
          <a:stretch/>
        </p:blipFill>
        <p:spPr>
          <a:xfrm>
            <a:off x="6925810" y="1975553"/>
            <a:ext cx="4455392" cy="2969964"/>
          </a:xfrm>
          <a:prstGeom prst="rect">
            <a:avLst/>
          </a:prstGeom>
          <a:noFill/>
          <a:ln>
            <a:noFill/>
          </a:ln>
          <a:effectLst>
            <a:outerShdw blurRad="190500" algn="tl" rotWithShape="0">
              <a:srgbClr val="000000">
                <a:alpha val="69803"/>
              </a:srgbClr>
            </a:outerShdw>
          </a:effectLst>
        </p:spPr>
      </p:pic>
      <p:grpSp>
        <p:nvGrpSpPr>
          <p:cNvPr id="216" name="Google Shape;216;p26"/>
          <p:cNvGrpSpPr/>
          <p:nvPr/>
        </p:nvGrpSpPr>
        <p:grpSpPr>
          <a:xfrm>
            <a:off x="715372" y="5503072"/>
            <a:ext cx="10665830" cy="558569"/>
            <a:chOff x="715372" y="5725202"/>
            <a:chExt cx="10446691" cy="486021"/>
          </a:xfrm>
        </p:grpSpPr>
        <p:grpSp>
          <p:nvGrpSpPr>
            <p:cNvPr id="217" name="Google Shape;217;p26"/>
            <p:cNvGrpSpPr/>
            <p:nvPr/>
          </p:nvGrpSpPr>
          <p:grpSpPr>
            <a:xfrm>
              <a:off x="715372" y="5725202"/>
              <a:ext cx="8754131" cy="486021"/>
              <a:chOff x="890923" y="5389658"/>
              <a:chExt cx="6259438" cy="869060"/>
            </a:xfrm>
          </p:grpSpPr>
          <p:grpSp>
            <p:nvGrpSpPr>
              <p:cNvPr id="218" name="Google Shape;218;p26"/>
              <p:cNvGrpSpPr/>
              <p:nvPr/>
            </p:nvGrpSpPr>
            <p:grpSpPr>
              <a:xfrm>
                <a:off x="890923" y="5389658"/>
                <a:ext cx="3821238" cy="865187"/>
                <a:chOff x="2718" y="2688"/>
                <a:chExt cx="1540" cy="372"/>
              </a:xfrm>
            </p:grpSpPr>
            <p:sp>
              <p:nvSpPr>
                <p:cNvPr id="219" name="Google Shape;219;p26"/>
                <p:cNvSpPr/>
                <p:nvPr/>
              </p:nvSpPr>
              <p:spPr>
                <a:xfrm>
                  <a:off x="2718" y="2688"/>
                  <a:ext cx="552" cy="372"/>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ja-JP" altLang="en-US" sz="1200" b="1" dirty="0">
                      <a:solidFill>
                        <a:srgbClr val="F4F7F7"/>
                      </a:solidFill>
                      <a:latin typeface="Cambria" panose="02040503050406030204" pitchFamily="18" charset="0"/>
                      <a:ea typeface="HGS明朝B" panose="02020800000000000000" pitchFamily="18" charset="-128"/>
                      <a:cs typeface="Helvetica" panose="020B0604020202020204" pitchFamily="34" charset="0"/>
                      <a:sym typeface="Helvetica Neue Light"/>
                    </a:rPr>
                    <a:t>社員の経費精算報告書</a:t>
                  </a:r>
                  <a:endParaRPr sz="1200" b="1" i="0" u="none" strike="noStrike" cap="none" dirty="0">
                    <a:solidFill>
                      <a:srgbClr val="F4F7F7"/>
                    </a:solidFill>
                    <a:latin typeface="Cambria" panose="02040503050406030204" pitchFamily="18" charset="0"/>
                    <a:ea typeface="Cambria" panose="02040503050406030204" pitchFamily="18" charset="0"/>
                    <a:cs typeface="Helvetica" panose="020B0604020202020204" pitchFamily="34" charset="0"/>
                    <a:sym typeface="Helvetica Neue Light"/>
                  </a:endParaRPr>
                </a:p>
              </p:txBody>
            </p:sp>
            <p:sp>
              <p:nvSpPr>
                <p:cNvPr id="220" name="Google Shape;220;p26"/>
                <p:cNvSpPr/>
                <p:nvPr/>
              </p:nvSpPr>
              <p:spPr>
                <a:xfrm>
                  <a:off x="3212" y="2688"/>
                  <a:ext cx="553" cy="372"/>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ja-JP" altLang="en-US" sz="1200" b="1" dirty="0">
                      <a:solidFill>
                        <a:srgbClr val="F4F7F7"/>
                      </a:solidFill>
                      <a:latin typeface="Cambria" panose="02040503050406030204" pitchFamily="18" charset="0"/>
                      <a:ea typeface="HGS明朝B" panose="02020800000000000000" pitchFamily="18" charset="-128"/>
                      <a:cs typeface="Helvetica" panose="020B0604020202020204" pitchFamily="34" charset="0"/>
                      <a:sym typeface="Helvetica Neue Light"/>
                    </a:rPr>
                    <a:t>出金（支払）</a:t>
                  </a:r>
                  <a:endParaRPr dirty="0">
                    <a:latin typeface="Cambria" panose="02040503050406030204" pitchFamily="18" charset="0"/>
                    <a:ea typeface="Cambria" panose="02040503050406030204" pitchFamily="18" charset="0"/>
                    <a:cs typeface="Helvetica" panose="020B0604020202020204" pitchFamily="34" charset="0"/>
                  </a:endParaRPr>
                </a:p>
              </p:txBody>
            </p:sp>
            <p:sp>
              <p:nvSpPr>
                <p:cNvPr id="221" name="Google Shape;221;p26"/>
                <p:cNvSpPr/>
                <p:nvPr/>
              </p:nvSpPr>
              <p:spPr>
                <a:xfrm>
                  <a:off x="3705" y="2688"/>
                  <a:ext cx="553" cy="372"/>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ja-JP" altLang="en-US" sz="1200" b="1" i="0" u="none" strike="noStrike" cap="none" dirty="0">
                      <a:solidFill>
                        <a:srgbClr val="F4F7F7"/>
                      </a:solidFill>
                      <a:latin typeface="Cambria" panose="02040503050406030204" pitchFamily="18" charset="0"/>
                      <a:ea typeface="HGS明朝B" panose="02020800000000000000" pitchFamily="18" charset="-128"/>
                      <a:cs typeface="Helvetica" panose="020B0604020202020204" pitchFamily="34" charset="0"/>
                      <a:sym typeface="Helvetica Neue Light"/>
                    </a:rPr>
                    <a:t>小口現金</a:t>
                  </a:r>
                  <a:endParaRPr dirty="0">
                    <a:latin typeface="Cambria" panose="02040503050406030204" pitchFamily="18" charset="0"/>
                    <a:ea typeface="Cambria" panose="02040503050406030204" pitchFamily="18" charset="0"/>
                    <a:cs typeface="Helvetica" panose="020B0604020202020204" pitchFamily="34" charset="0"/>
                  </a:endParaRPr>
                </a:p>
              </p:txBody>
            </p:sp>
          </p:grpSp>
          <p:sp>
            <p:nvSpPr>
              <p:cNvPr id="222" name="Google Shape;222;p26"/>
              <p:cNvSpPr/>
              <p:nvPr/>
            </p:nvSpPr>
            <p:spPr>
              <a:xfrm>
                <a:off x="4562646" y="5389658"/>
                <a:ext cx="1373023" cy="865186"/>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ja-JP" altLang="en-US" sz="1200" b="1" i="0" u="none" strike="noStrike" cap="none" dirty="0">
                    <a:solidFill>
                      <a:srgbClr val="F4F7F7"/>
                    </a:solidFill>
                    <a:latin typeface="Cambria" panose="02040503050406030204" pitchFamily="18" charset="0"/>
                    <a:ea typeface="HGS明朝B" panose="02020800000000000000" pitchFamily="18" charset="-128"/>
                    <a:cs typeface="Helvetica" panose="020B0604020202020204" pitchFamily="34" charset="0"/>
                    <a:sym typeface="Helvetica Neue Light"/>
                  </a:rPr>
                  <a:t>寄付、展示および</a:t>
                </a:r>
                <a:r>
                  <a:rPr lang="ja-JP" altLang="en-US" sz="1200" b="1" dirty="0">
                    <a:solidFill>
                      <a:srgbClr val="F4F7F7"/>
                    </a:solidFill>
                    <a:latin typeface="Cambria" panose="02040503050406030204" pitchFamily="18" charset="0"/>
                    <a:ea typeface="HGS明朝B" panose="02020800000000000000" pitchFamily="18" charset="-128"/>
                    <a:cs typeface="Helvetica" panose="020B0604020202020204" pitchFamily="34" charset="0"/>
                    <a:sym typeface="Helvetica Neue Light"/>
                  </a:rPr>
                  <a:t>スポンサー契約</a:t>
                </a:r>
                <a:endParaRPr dirty="0">
                  <a:latin typeface="Cambria" panose="02040503050406030204" pitchFamily="18" charset="0"/>
                  <a:ea typeface="Cambria" panose="02040503050406030204" pitchFamily="18" charset="0"/>
                  <a:cs typeface="Helvetica" panose="020B0604020202020204" pitchFamily="34" charset="0"/>
                </a:endParaRPr>
              </a:p>
            </p:txBody>
          </p:sp>
          <p:sp>
            <p:nvSpPr>
              <p:cNvPr id="223" name="Google Shape;223;p26"/>
              <p:cNvSpPr/>
              <p:nvPr/>
            </p:nvSpPr>
            <p:spPr>
              <a:xfrm>
                <a:off x="5777338" y="5393532"/>
                <a:ext cx="1373023" cy="865186"/>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ja-JP" altLang="en-US" sz="1200" b="1" i="0" u="none" strike="noStrike" cap="none" dirty="0">
                    <a:solidFill>
                      <a:srgbClr val="F4F7F7"/>
                    </a:solidFill>
                    <a:latin typeface="Cambria" panose="02040503050406030204" pitchFamily="18" charset="0"/>
                    <a:ea typeface="HGS明朝B" panose="02020800000000000000" pitchFamily="18" charset="-128"/>
                    <a:cs typeface="Helvetica" panose="020B0604020202020204" pitchFamily="34" charset="0"/>
                    <a:sym typeface="Helvetica Neue Light"/>
                  </a:rPr>
                  <a:t>ライセンス、</a:t>
                </a:r>
                <a:r>
                  <a:rPr lang="ja-JP" altLang="en-US" sz="1200" b="1" dirty="0">
                    <a:solidFill>
                      <a:srgbClr val="F4F7F7"/>
                    </a:solidFill>
                    <a:latin typeface="Cambria" panose="02040503050406030204" pitchFamily="18" charset="0"/>
                    <a:ea typeface="HGS明朝B" panose="02020800000000000000" pitchFamily="18" charset="-128"/>
                    <a:cs typeface="Helvetica" panose="020B0604020202020204" pitchFamily="34" charset="0"/>
                    <a:sym typeface="Helvetica Neue Light"/>
                  </a:rPr>
                  <a:t>運送費</a:t>
                </a:r>
                <a:r>
                  <a:rPr lang="ja-JP" altLang="en-US" sz="1200" b="1" i="0" u="none" strike="noStrike" cap="none" dirty="0">
                    <a:solidFill>
                      <a:srgbClr val="F4F7F7"/>
                    </a:solidFill>
                    <a:latin typeface="Cambria" panose="02040503050406030204" pitchFamily="18" charset="0"/>
                    <a:ea typeface="HGS明朝B" panose="02020800000000000000" pitchFamily="18" charset="-128"/>
                    <a:cs typeface="Helvetica" panose="020B0604020202020204" pitchFamily="34" charset="0"/>
                    <a:sym typeface="Helvetica Neue Light"/>
                  </a:rPr>
                  <a:t>、交通費、通関費用</a:t>
                </a:r>
                <a:r>
                  <a:rPr lang="en-US" sz="1200" b="1" i="0" u="none" strike="noStrike" cap="none" dirty="0">
                    <a:solidFill>
                      <a:srgbClr val="F4F7F7"/>
                    </a:solidFill>
                    <a:latin typeface="Cambria" panose="02040503050406030204" pitchFamily="18" charset="0"/>
                    <a:ea typeface="Cambria" panose="02040503050406030204" pitchFamily="18" charset="0"/>
                    <a:cs typeface="Helvetica" panose="020B0604020202020204" pitchFamily="34" charset="0"/>
                    <a:sym typeface="Helvetica Neue Light"/>
                  </a:rPr>
                  <a:t>, </a:t>
                </a:r>
                <a:endParaRPr dirty="0">
                  <a:latin typeface="Cambria" panose="02040503050406030204" pitchFamily="18" charset="0"/>
                  <a:ea typeface="Cambria" panose="02040503050406030204" pitchFamily="18" charset="0"/>
                  <a:cs typeface="Helvetica" panose="020B0604020202020204" pitchFamily="34" charset="0"/>
                </a:endParaRPr>
              </a:p>
            </p:txBody>
          </p:sp>
        </p:grpSp>
        <p:sp>
          <p:nvSpPr>
            <p:cNvPr id="224" name="Google Shape;224;p26"/>
            <p:cNvSpPr/>
            <p:nvPr/>
          </p:nvSpPr>
          <p:spPr>
            <a:xfrm>
              <a:off x="9241823" y="5725203"/>
              <a:ext cx="1920240" cy="483855"/>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ja-JP" altLang="en-US" sz="1200" b="1" i="0" u="none" strike="noStrike" cap="none" dirty="0">
                  <a:solidFill>
                    <a:srgbClr val="F4F7F7"/>
                  </a:solidFill>
                  <a:latin typeface="Cambria" panose="02040503050406030204" pitchFamily="18" charset="0"/>
                  <a:ea typeface="HGS明朝B" panose="02020800000000000000" pitchFamily="18" charset="-128"/>
                  <a:cs typeface="Helvetica" panose="020B0604020202020204" pitchFamily="34" charset="0"/>
                  <a:sym typeface="Helvetica Neue Light"/>
                </a:rPr>
                <a:t>セールスオーダー</a:t>
              </a:r>
              <a:endParaRPr dirty="0">
                <a:latin typeface="Cambria" panose="02040503050406030204" pitchFamily="18" charset="0"/>
                <a:ea typeface="Cambria" panose="02040503050406030204" pitchFamily="18" charset="0"/>
                <a:cs typeface="Helvetica" panose="020B0604020202020204" pitchFamily="34" charset="0"/>
              </a:endParaRPr>
            </a:p>
          </p:txBody>
        </p:sp>
      </p:grpSp>
      <p:sp>
        <p:nvSpPr>
          <p:cNvPr id="225" name="Google Shape;225;p26"/>
          <p:cNvSpPr txBox="1"/>
          <p:nvPr/>
        </p:nvSpPr>
        <p:spPr>
          <a:xfrm>
            <a:off x="677425" y="1374100"/>
            <a:ext cx="6221100" cy="359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Font typeface="Arial"/>
              <a:buNone/>
            </a:pPr>
            <a:r>
              <a:rPr lang="ja-JP" altLang="en-US"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Neue Light"/>
              </a:rPr>
              <a:t>最低限、以下の文書を維持する必要があります：</a:t>
            </a:r>
            <a:endParaRPr dirty="0">
              <a:latin typeface="Cambria" panose="02040503050406030204" pitchFamily="18" charset="0"/>
              <a:ea typeface="Cambria" panose="02040503050406030204" pitchFamily="18" charset="0"/>
              <a:cs typeface="Helvetica" panose="020B0604020202020204" pitchFamily="34" charset="0"/>
              <a:sym typeface="Helvetica Neue"/>
            </a:endParaRPr>
          </a:p>
        </p:txBody>
      </p:sp>
      <p:graphicFrame>
        <p:nvGraphicFramePr>
          <p:cNvPr id="3" name="Diagram 2"/>
          <p:cNvGraphicFramePr/>
          <p:nvPr>
            <p:extLst>
              <p:ext uri="{D42A27DB-BD31-4B8C-83A1-F6EECF244321}">
                <p14:modId xmlns:p14="http://schemas.microsoft.com/office/powerpoint/2010/main" val="2594326314"/>
              </p:ext>
            </p:extLst>
          </p:nvPr>
        </p:nvGraphicFramePr>
        <p:xfrm>
          <a:off x="677425" y="1811516"/>
          <a:ext cx="5853813" cy="3339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27"/>
          <p:cNvPicPr preferRelativeResize="0"/>
          <p:nvPr/>
        </p:nvPicPr>
        <p:blipFill rotWithShape="1">
          <a:blip r:embed="rId3">
            <a:alphaModFix/>
          </a:blip>
          <a:srcRect/>
          <a:stretch/>
        </p:blipFill>
        <p:spPr>
          <a:xfrm>
            <a:off x="6925810" y="1960338"/>
            <a:ext cx="4427990" cy="2956126"/>
          </a:xfrm>
          <a:prstGeom prst="rect">
            <a:avLst/>
          </a:prstGeom>
          <a:noFill/>
          <a:ln>
            <a:noFill/>
          </a:ln>
          <a:effectLst>
            <a:outerShdw blurRad="190500" algn="tl" rotWithShape="0">
              <a:srgbClr val="000000">
                <a:alpha val="69803"/>
              </a:srgbClr>
            </a:outerShdw>
          </a:effectLst>
        </p:spPr>
      </p:pic>
      <p:sp>
        <p:nvSpPr>
          <p:cNvPr id="231" name="Google Shape;231;p27"/>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mbria" panose="02040503050406030204" pitchFamily="18" charset="0"/>
              <a:ea typeface="Cambria" panose="02040503050406030204" pitchFamily="18" charset="0"/>
              <a:cs typeface="Helvetica" panose="020B0604020202020204" pitchFamily="34" charset="0"/>
              <a:sym typeface="Calibri"/>
            </a:endParaRPr>
          </a:p>
        </p:txBody>
      </p:sp>
      <p:sp>
        <p:nvSpPr>
          <p:cNvPr id="232" name="Google Shape;232;p27"/>
          <p:cNvSpPr txBox="1"/>
          <p:nvPr/>
        </p:nvSpPr>
        <p:spPr>
          <a:xfrm>
            <a:off x="2719754" y="224210"/>
            <a:ext cx="675249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ja-JP" altLang="en-US" sz="24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出金（支払）</a:t>
            </a:r>
            <a:endParaRPr sz="24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endParaRPr>
          </a:p>
        </p:txBody>
      </p:sp>
      <p:sp>
        <p:nvSpPr>
          <p:cNvPr id="246" name="Google Shape;24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Cambria" panose="02040503050406030204" pitchFamily="18" charset="0"/>
                <a:ea typeface="Cambria" panose="02040503050406030204" pitchFamily="18" charset="0"/>
                <a:cs typeface="Helvetica" panose="020B0604020202020204" pitchFamily="34" charset="0"/>
              </a:rPr>
              <a:t>5</a:t>
            </a:fld>
            <a:endParaRPr dirty="0">
              <a:latin typeface="Cambria" panose="02040503050406030204" pitchFamily="18" charset="0"/>
              <a:ea typeface="Cambria" panose="02040503050406030204" pitchFamily="18" charset="0"/>
              <a:cs typeface="Helvetica" panose="020B0604020202020204" pitchFamily="34" charset="0"/>
            </a:endParaRPr>
          </a:p>
        </p:txBody>
      </p:sp>
      <p:sp>
        <p:nvSpPr>
          <p:cNvPr id="247" name="Google Shape;247;p27"/>
          <p:cNvSpPr txBox="1"/>
          <p:nvPr/>
        </p:nvSpPr>
        <p:spPr>
          <a:xfrm>
            <a:off x="677425" y="1374100"/>
            <a:ext cx="6221100" cy="359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ja-JP" altLang="en-US"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Neue Light"/>
              </a:rPr>
              <a:t>最低限、以下の文書を維持する必要があります：</a:t>
            </a:r>
            <a:endParaRPr dirty="0">
              <a:latin typeface="Cambria" panose="02040503050406030204" pitchFamily="18" charset="0"/>
              <a:ea typeface="Cambria" panose="02040503050406030204" pitchFamily="18" charset="0"/>
              <a:cs typeface="Helvetica" panose="020B0604020202020204" pitchFamily="34" charset="0"/>
              <a:sym typeface="Helvetica Neue"/>
            </a:endParaRPr>
          </a:p>
        </p:txBody>
      </p:sp>
      <p:graphicFrame>
        <p:nvGraphicFramePr>
          <p:cNvPr id="38" name="Diagram 37"/>
          <p:cNvGraphicFramePr/>
          <p:nvPr>
            <p:extLst>
              <p:ext uri="{D42A27DB-BD31-4B8C-83A1-F6EECF244321}">
                <p14:modId xmlns:p14="http://schemas.microsoft.com/office/powerpoint/2010/main" val="3124122578"/>
              </p:ext>
            </p:extLst>
          </p:nvPr>
        </p:nvGraphicFramePr>
        <p:xfrm>
          <a:off x="677425" y="1811516"/>
          <a:ext cx="5853813" cy="3339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9" name="Google Shape;216;p26"/>
          <p:cNvGrpSpPr/>
          <p:nvPr/>
        </p:nvGrpSpPr>
        <p:grpSpPr>
          <a:xfrm>
            <a:off x="715372" y="5503072"/>
            <a:ext cx="10665829" cy="558569"/>
            <a:chOff x="715372" y="5725202"/>
            <a:chExt cx="10446690" cy="486021"/>
          </a:xfrm>
        </p:grpSpPr>
        <p:grpSp>
          <p:nvGrpSpPr>
            <p:cNvPr id="40" name="Google Shape;217;p26"/>
            <p:cNvGrpSpPr/>
            <p:nvPr/>
          </p:nvGrpSpPr>
          <p:grpSpPr>
            <a:xfrm>
              <a:off x="715372" y="5725202"/>
              <a:ext cx="8754131" cy="486021"/>
              <a:chOff x="890923" y="5389658"/>
              <a:chExt cx="6259438" cy="869060"/>
            </a:xfrm>
          </p:grpSpPr>
          <p:grpSp>
            <p:nvGrpSpPr>
              <p:cNvPr id="42" name="Google Shape;218;p26"/>
              <p:cNvGrpSpPr/>
              <p:nvPr/>
            </p:nvGrpSpPr>
            <p:grpSpPr>
              <a:xfrm>
                <a:off x="890923" y="5389658"/>
                <a:ext cx="3821238" cy="865187"/>
                <a:chOff x="2718" y="2688"/>
                <a:chExt cx="1540" cy="372"/>
              </a:xfrm>
            </p:grpSpPr>
            <p:sp>
              <p:nvSpPr>
                <p:cNvPr id="45" name="Google Shape;219;p26"/>
                <p:cNvSpPr/>
                <p:nvPr/>
              </p:nvSpPr>
              <p:spPr>
                <a:xfrm>
                  <a:off x="2718" y="2688"/>
                  <a:ext cx="552" cy="372"/>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ja-JP" altLang="en-US" sz="1200" b="1" dirty="0">
                      <a:solidFill>
                        <a:srgbClr val="F4F7F7"/>
                      </a:solidFill>
                      <a:latin typeface="Cambria" panose="02040503050406030204" pitchFamily="18" charset="0"/>
                      <a:ea typeface="HGS明朝B" panose="02020800000000000000" pitchFamily="18" charset="-128"/>
                      <a:cs typeface="Helvetica" panose="020B0604020202020204" pitchFamily="34" charset="0"/>
                      <a:sym typeface="Helvetica Neue Light"/>
                    </a:rPr>
                    <a:t>社員の経費精算方向書</a:t>
                  </a:r>
                  <a:endParaRPr sz="1200" b="1" i="0" u="none" strike="noStrike" cap="none" dirty="0">
                    <a:solidFill>
                      <a:srgbClr val="F4F7F7"/>
                    </a:solidFill>
                    <a:latin typeface="Cambria" panose="02040503050406030204" pitchFamily="18" charset="0"/>
                    <a:ea typeface="Cambria" panose="02040503050406030204" pitchFamily="18" charset="0"/>
                    <a:cs typeface="Helvetica" panose="020B0604020202020204" pitchFamily="34" charset="0"/>
                    <a:sym typeface="Helvetica Neue Light"/>
                  </a:endParaRPr>
                </a:p>
              </p:txBody>
            </p:sp>
            <p:sp>
              <p:nvSpPr>
                <p:cNvPr id="46" name="Google Shape;220;p26"/>
                <p:cNvSpPr/>
                <p:nvPr/>
              </p:nvSpPr>
              <p:spPr>
                <a:xfrm>
                  <a:off x="3212" y="2688"/>
                  <a:ext cx="553" cy="372"/>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ja-JP" altLang="en-US" sz="1200" b="1" dirty="0">
                      <a:solidFill>
                        <a:srgbClr val="F4F7F7"/>
                      </a:solidFill>
                      <a:latin typeface="Cambria" panose="02040503050406030204" pitchFamily="18" charset="0"/>
                      <a:ea typeface="HGS明朝B" panose="02020800000000000000" pitchFamily="18" charset="-128"/>
                      <a:cs typeface="Helvetica" panose="020B0604020202020204" pitchFamily="34" charset="0"/>
                      <a:sym typeface="Helvetica Neue Light"/>
                    </a:rPr>
                    <a:t>出金（支払い）</a:t>
                  </a:r>
                  <a:endParaRPr dirty="0">
                    <a:latin typeface="Cambria" panose="02040503050406030204" pitchFamily="18" charset="0"/>
                    <a:ea typeface="Cambria" panose="02040503050406030204" pitchFamily="18" charset="0"/>
                    <a:cs typeface="Helvetica" panose="020B0604020202020204" pitchFamily="34" charset="0"/>
                  </a:endParaRPr>
                </a:p>
              </p:txBody>
            </p:sp>
            <p:sp>
              <p:nvSpPr>
                <p:cNvPr id="47" name="Google Shape;221;p26"/>
                <p:cNvSpPr/>
                <p:nvPr/>
              </p:nvSpPr>
              <p:spPr>
                <a:xfrm>
                  <a:off x="3705" y="2688"/>
                  <a:ext cx="553" cy="372"/>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ja-JP" altLang="en-US" sz="1200" b="1" i="0" u="none" strike="noStrike" cap="none" dirty="0">
                      <a:solidFill>
                        <a:srgbClr val="F4F7F7"/>
                      </a:solidFill>
                      <a:latin typeface="Cambria" panose="02040503050406030204" pitchFamily="18" charset="0"/>
                      <a:ea typeface="HGS明朝B" panose="02020800000000000000" pitchFamily="18" charset="-128"/>
                      <a:cs typeface="Helvetica" panose="020B0604020202020204" pitchFamily="34" charset="0"/>
                      <a:sym typeface="Helvetica Neue Light"/>
                    </a:rPr>
                    <a:t>小口現金</a:t>
                  </a:r>
                  <a:endParaRPr dirty="0">
                    <a:latin typeface="Cambria" panose="02040503050406030204" pitchFamily="18" charset="0"/>
                    <a:ea typeface="Cambria" panose="02040503050406030204" pitchFamily="18" charset="0"/>
                    <a:cs typeface="Helvetica" panose="020B0604020202020204" pitchFamily="34" charset="0"/>
                  </a:endParaRPr>
                </a:p>
              </p:txBody>
            </p:sp>
          </p:grpSp>
          <p:sp>
            <p:nvSpPr>
              <p:cNvPr id="43" name="Google Shape;222;p26"/>
              <p:cNvSpPr/>
              <p:nvPr/>
            </p:nvSpPr>
            <p:spPr>
              <a:xfrm>
                <a:off x="4562646" y="5389658"/>
                <a:ext cx="1373023" cy="865186"/>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ja-JP" altLang="en-US" sz="1200" b="1" i="0" u="none" strike="noStrike" cap="none" dirty="0">
                    <a:solidFill>
                      <a:srgbClr val="F4F7F7"/>
                    </a:solidFill>
                    <a:latin typeface="Cambria" panose="02040503050406030204" pitchFamily="18" charset="0"/>
                    <a:ea typeface="HGS明朝B" panose="02020800000000000000" pitchFamily="18" charset="-128"/>
                    <a:cs typeface="Helvetica" panose="020B0604020202020204" pitchFamily="34" charset="0"/>
                    <a:sym typeface="Helvetica Neue Light"/>
                  </a:rPr>
                  <a:t>寄付、展示およびスポンサー契約</a:t>
                </a:r>
                <a:endParaRPr dirty="0">
                  <a:latin typeface="Cambria" panose="02040503050406030204" pitchFamily="18" charset="0"/>
                  <a:ea typeface="Cambria" panose="02040503050406030204" pitchFamily="18" charset="0"/>
                  <a:cs typeface="Helvetica" panose="020B0604020202020204" pitchFamily="34" charset="0"/>
                </a:endParaRPr>
              </a:p>
            </p:txBody>
          </p:sp>
          <p:sp>
            <p:nvSpPr>
              <p:cNvPr id="44" name="Google Shape;223;p26"/>
              <p:cNvSpPr/>
              <p:nvPr/>
            </p:nvSpPr>
            <p:spPr>
              <a:xfrm>
                <a:off x="5777338" y="5393532"/>
                <a:ext cx="1373023" cy="865186"/>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ja-JP" altLang="en-US" sz="1200" b="1" i="0" u="none" strike="noStrike" cap="none" dirty="0">
                    <a:solidFill>
                      <a:srgbClr val="F4F7F7"/>
                    </a:solidFill>
                    <a:latin typeface="Cambria" panose="02040503050406030204" pitchFamily="18" charset="0"/>
                    <a:ea typeface="HGS明朝B" panose="02020800000000000000" pitchFamily="18" charset="-128"/>
                    <a:cs typeface="Helvetica" panose="020B0604020202020204" pitchFamily="34" charset="0"/>
                    <a:sym typeface="Helvetica Neue Light"/>
                  </a:rPr>
                  <a:t>ライセンス、</a:t>
                </a:r>
                <a:r>
                  <a:rPr lang="ja-JP" altLang="en-US" sz="1200" b="1" dirty="0">
                    <a:solidFill>
                      <a:srgbClr val="F4F7F7"/>
                    </a:solidFill>
                    <a:latin typeface="Cambria" panose="02040503050406030204" pitchFamily="18" charset="0"/>
                    <a:ea typeface="HGS明朝B" panose="02020800000000000000" pitchFamily="18" charset="-128"/>
                    <a:cs typeface="Helvetica" panose="020B0604020202020204" pitchFamily="34" charset="0"/>
                    <a:sym typeface="Helvetica Neue Light"/>
                  </a:rPr>
                  <a:t>運送費、交通費</a:t>
                </a:r>
                <a:r>
                  <a:rPr lang="ja-JP" altLang="en-US" sz="1200" b="1" i="0" u="none" strike="noStrike" cap="none" dirty="0">
                    <a:solidFill>
                      <a:srgbClr val="F4F7F7"/>
                    </a:solidFill>
                    <a:latin typeface="Cambria" panose="02040503050406030204" pitchFamily="18" charset="0"/>
                    <a:ea typeface="HGS明朝B" panose="02020800000000000000" pitchFamily="18" charset="-128"/>
                    <a:cs typeface="Helvetica" panose="020B0604020202020204" pitchFamily="34" charset="0"/>
                    <a:sym typeface="Helvetica Neue Light"/>
                  </a:rPr>
                  <a:t>、通関費用</a:t>
                </a:r>
                <a:endParaRPr dirty="0">
                  <a:latin typeface="Cambria" panose="02040503050406030204" pitchFamily="18" charset="0"/>
                  <a:ea typeface="Cambria" panose="02040503050406030204" pitchFamily="18" charset="0"/>
                  <a:cs typeface="Helvetica" panose="020B0604020202020204" pitchFamily="34" charset="0"/>
                </a:endParaRPr>
              </a:p>
            </p:txBody>
          </p:sp>
        </p:grpSp>
        <p:sp>
          <p:nvSpPr>
            <p:cNvPr id="41" name="Google Shape;224;p26"/>
            <p:cNvSpPr/>
            <p:nvPr/>
          </p:nvSpPr>
          <p:spPr>
            <a:xfrm>
              <a:off x="9241823" y="5725203"/>
              <a:ext cx="1920240" cy="483855"/>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ja-JP" altLang="en-US" sz="1200" b="1" i="0" u="none" strike="noStrike" cap="none" dirty="0">
                  <a:solidFill>
                    <a:srgbClr val="F4F7F7"/>
                  </a:solidFill>
                  <a:latin typeface="Cambria" panose="02040503050406030204" pitchFamily="18" charset="0"/>
                  <a:ea typeface="HGS明朝B" panose="02020800000000000000" pitchFamily="18" charset="-128"/>
                  <a:cs typeface="Helvetica" panose="020B0604020202020204" pitchFamily="34" charset="0"/>
                  <a:sym typeface="Helvetica Neue Light"/>
                </a:rPr>
                <a:t>セールスオーダー</a:t>
              </a:r>
              <a:endParaRPr dirty="0">
                <a:latin typeface="Cambria" panose="02040503050406030204" pitchFamily="18" charset="0"/>
                <a:ea typeface="Cambria" panose="02040503050406030204" pitchFamily="18" charset="0"/>
                <a:cs typeface="Helvetica" panose="020B0604020202020204" pitchFamily="34"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28"/>
          <p:cNvPicPr preferRelativeResize="0"/>
          <p:nvPr/>
        </p:nvPicPr>
        <p:blipFill rotWithShape="1">
          <a:blip r:embed="rId3">
            <a:alphaModFix/>
          </a:blip>
          <a:srcRect/>
          <a:stretch/>
        </p:blipFill>
        <p:spPr>
          <a:xfrm>
            <a:off x="6916194" y="1975552"/>
            <a:ext cx="4437606" cy="2958996"/>
          </a:xfrm>
          <a:prstGeom prst="rect">
            <a:avLst/>
          </a:prstGeom>
          <a:noFill/>
          <a:ln>
            <a:noFill/>
          </a:ln>
          <a:effectLst>
            <a:outerShdw blurRad="190500" algn="tl" rotWithShape="0">
              <a:srgbClr val="000000">
                <a:alpha val="69803"/>
              </a:srgbClr>
            </a:outerShdw>
          </a:effectLst>
        </p:spPr>
      </p:pic>
      <p:sp>
        <p:nvSpPr>
          <p:cNvPr id="261" name="Google Shape;261;p28"/>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mbria" panose="02040503050406030204" pitchFamily="18" charset="0"/>
              <a:ea typeface="Cambria" panose="02040503050406030204" pitchFamily="18" charset="0"/>
              <a:cs typeface="Helvetica" panose="020B0604020202020204" pitchFamily="34" charset="0"/>
              <a:sym typeface="Calibri"/>
            </a:endParaRPr>
          </a:p>
        </p:txBody>
      </p:sp>
      <p:sp>
        <p:nvSpPr>
          <p:cNvPr id="262" name="Google Shape;262;p28"/>
          <p:cNvSpPr txBox="1"/>
          <p:nvPr/>
        </p:nvSpPr>
        <p:spPr>
          <a:xfrm>
            <a:off x="2719754" y="224210"/>
            <a:ext cx="675249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ja-JP" altLang="en-US" sz="24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小口現金</a:t>
            </a:r>
            <a:endParaRPr sz="24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endParaRPr>
          </a:p>
        </p:txBody>
      </p:sp>
      <p:sp>
        <p:nvSpPr>
          <p:cNvPr id="276" name="Google Shape;276;p28"/>
          <p:cNvSpPr txBox="1">
            <a:spLocks noGrp="1"/>
          </p:cNvSpPr>
          <p:nvPr>
            <p:ph type="sldNum" idx="12"/>
          </p:nvPr>
        </p:nvSpPr>
        <p:spPr>
          <a:xfrm>
            <a:off x="8610600" y="6368108"/>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Cambria" panose="02040503050406030204" pitchFamily="18" charset="0"/>
                <a:ea typeface="Cambria" panose="02040503050406030204" pitchFamily="18" charset="0"/>
                <a:cs typeface="Helvetica" panose="020B0604020202020204" pitchFamily="34" charset="0"/>
              </a:rPr>
              <a:t>6</a:t>
            </a:fld>
            <a:endParaRPr dirty="0">
              <a:latin typeface="Cambria" panose="02040503050406030204" pitchFamily="18" charset="0"/>
              <a:ea typeface="Cambria" panose="02040503050406030204" pitchFamily="18" charset="0"/>
              <a:cs typeface="Helvetica" panose="020B0604020202020204" pitchFamily="34" charset="0"/>
            </a:endParaRPr>
          </a:p>
        </p:txBody>
      </p:sp>
      <p:sp>
        <p:nvSpPr>
          <p:cNvPr id="286" name="Google Shape;286;p28"/>
          <p:cNvSpPr txBox="1"/>
          <p:nvPr/>
        </p:nvSpPr>
        <p:spPr>
          <a:xfrm>
            <a:off x="677425" y="1374100"/>
            <a:ext cx="6221100" cy="359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ja-JP" altLang="en-US"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Neue Light"/>
              </a:rPr>
              <a:t>最低限、以下の文書を維持する必要があります：</a:t>
            </a:r>
            <a:endParaRPr dirty="0">
              <a:latin typeface="Cambria" panose="02040503050406030204" pitchFamily="18" charset="0"/>
              <a:ea typeface="Cambria" panose="02040503050406030204" pitchFamily="18" charset="0"/>
              <a:cs typeface="Helvetica" panose="020B0604020202020204" pitchFamily="34" charset="0"/>
              <a:sym typeface="Helvetica Neue"/>
            </a:endParaRPr>
          </a:p>
        </p:txBody>
      </p:sp>
      <p:grpSp>
        <p:nvGrpSpPr>
          <p:cNvPr id="29" name="Google Shape;216;p26"/>
          <p:cNvGrpSpPr/>
          <p:nvPr/>
        </p:nvGrpSpPr>
        <p:grpSpPr>
          <a:xfrm>
            <a:off x="715372" y="5503072"/>
            <a:ext cx="10665829" cy="558569"/>
            <a:chOff x="715372" y="5725202"/>
            <a:chExt cx="10446690" cy="486021"/>
          </a:xfrm>
        </p:grpSpPr>
        <p:grpSp>
          <p:nvGrpSpPr>
            <p:cNvPr id="30" name="Google Shape;217;p26"/>
            <p:cNvGrpSpPr/>
            <p:nvPr/>
          </p:nvGrpSpPr>
          <p:grpSpPr>
            <a:xfrm>
              <a:off x="715372" y="5725202"/>
              <a:ext cx="8754131" cy="486021"/>
              <a:chOff x="890923" y="5389658"/>
              <a:chExt cx="6259438" cy="869060"/>
            </a:xfrm>
          </p:grpSpPr>
          <p:grpSp>
            <p:nvGrpSpPr>
              <p:cNvPr id="32" name="Google Shape;218;p26"/>
              <p:cNvGrpSpPr/>
              <p:nvPr/>
            </p:nvGrpSpPr>
            <p:grpSpPr>
              <a:xfrm>
                <a:off x="890923" y="5389658"/>
                <a:ext cx="3821238" cy="865187"/>
                <a:chOff x="2718" y="2688"/>
                <a:chExt cx="1540" cy="372"/>
              </a:xfrm>
            </p:grpSpPr>
            <p:sp>
              <p:nvSpPr>
                <p:cNvPr id="35" name="Google Shape;219;p26"/>
                <p:cNvSpPr/>
                <p:nvPr/>
              </p:nvSpPr>
              <p:spPr>
                <a:xfrm>
                  <a:off x="2718" y="2688"/>
                  <a:ext cx="552" cy="372"/>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ja-JP" altLang="en-US" sz="1200" b="1" dirty="0">
                      <a:solidFill>
                        <a:srgbClr val="F4F7F7"/>
                      </a:solidFill>
                      <a:latin typeface="Cambria" panose="02040503050406030204" pitchFamily="18" charset="0"/>
                      <a:ea typeface="HGS明朝B" panose="02020800000000000000" pitchFamily="18" charset="-128"/>
                      <a:cs typeface="Helvetica" panose="020B0604020202020204" pitchFamily="34" charset="0"/>
                      <a:sym typeface="Helvetica Neue Light"/>
                    </a:rPr>
                    <a:t>社員の経費精算報告書</a:t>
                  </a:r>
                  <a:endParaRPr sz="1200" b="1" i="0" u="none" strike="noStrike" cap="none" dirty="0">
                    <a:solidFill>
                      <a:srgbClr val="F4F7F7"/>
                    </a:solidFill>
                    <a:latin typeface="Cambria" panose="02040503050406030204" pitchFamily="18" charset="0"/>
                    <a:ea typeface="Cambria" panose="02040503050406030204" pitchFamily="18" charset="0"/>
                    <a:cs typeface="Helvetica" panose="020B0604020202020204" pitchFamily="34" charset="0"/>
                    <a:sym typeface="Helvetica Neue Light"/>
                  </a:endParaRPr>
                </a:p>
              </p:txBody>
            </p:sp>
            <p:sp>
              <p:nvSpPr>
                <p:cNvPr id="36" name="Google Shape;220;p26"/>
                <p:cNvSpPr/>
                <p:nvPr/>
              </p:nvSpPr>
              <p:spPr>
                <a:xfrm>
                  <a:off x="3212" y="2688"/>
                  <a:ext cx="553" cy="372"/>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ja-JP" altLang="en-US" sz="1200" b="1" dirty="0">
                      <a:solidFill>
                        <a:srgbClr val="F4F7F7"/>
                      </a:solidFill>
                      <a:latin typeface="Cambria" panose="02040503050406030204" pitchFamily="18" charset="0"/>
                      <a:ea typeface="HGS明朝B" panose="02020800000000000000" pitchFamily="18" charset="-128"/>
                      <a:cs typeface="Helvetica" panose="020B0604020202020204" pitchFamily="34" charset="0"/>
                      <a:sym typeface="Helvetica Neue Light"/>
                    </a:rPr>
                    <a:t>出金（支払）</a:t>
                  </a:r>
                  <a:endParaRPr dirty="0">
                    <a:latin typeface="Cambria" panose="02040503050406030204" pitchFamily="18" charset="0"/>
                    <a:ea typeface="Cambria" panose="02040503050406030204" pitchFamily="18" charset="0"/>
                    <a:cs typeface="Helvetica" panose="020B0604020202020204" pitchFamily="34" charset="0"/>
                  </a:endParaRPr>
                </a:p>
              </p:txBody>
            </p:sp>
            <p:sp>
              <p:nvSpPr>
                <p:cNvPr id="37" name="Google Shape;221;p26"/>
                <p:cNvSpPr/>
                <p:nvPr/>
              </p:nvSpPr>
              <p:spPr>
                <a:xfrm>
                  <a:off x="3705" y="2688"/>
                  <a:ext cx="553" cy="372"/>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ja-JP" altLang="en-US" sz="1200" b="1" i="0" u="none" strike="noStrike" cap="none" dirty="0">
                      <a:solidFill>
                        <a:srgbClr val="F4F7F7"/>
                      </a:solidFill>
                      <a:latin typeface="Cambria" panose="02040503050406030204" pitchFamily="18" charset="0"/>
                      <a:ea typeface="HGS明朝B" panose="02020800000000000000" pitchFamily="18" charset="-128"/>
                      <a:cs typeface="Helvetica" panose="020B0604020202020204" pitchFamily="34" charset="0"/>
                      <a:sym typeface="Helvetica Neue Light"/>
                    </a:rPr>
                    <a:t>小口現金</a:t>
                  </a:r>
                  <a:endParaRPr dirty="0">
                    <a:latin typeface="Cambria" panose="02040503050406030204" pitchFamily="18" charset="0"/>
                    <a:ea typeface="Cambria" panose="02040503050406030204" pitchFamily="18" charset="0"/>
                    <a:cs typeface="Helvetica" panose="020B0604020202020204" pitchFamily="34" charset="0"/>
                  </a:endParaRPr>
                </a:p>
              </p:txBody>
            </p:sp>
          </p:grpSp>
          <p:sp>
            <p:nvSpPr>
              <p:cNvPr id="33" name="Google Shape;222;p26"/>
              <p:cNvSpPr/>
              <p:nvPr/>
            </p:nvSpPr>
            <p:spPr>
              <a:xfrm>
                <a:off x="4562646" y="5389658"/>
                <a:ext cx="1373023" cy="865186"/>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ja-JP" altLang="en-US" sz="1200" b="1" i="0" u="none" strike="noStrike" cap="none" dirty="0">
                    <a:solidFill>
                      <a:srgbClr val="F4F7F7"/>
                    </a:solidFill>
                    <a:latin typeface="Cambria" panose="02040503050406030204" pitchFamily="18" charset="0"/>
                    <a:ea typeface="HGS明朝B" panose="02020800000000000000" pitchFamily="18" charset="-128"/>
                    <a:cs typeface="Helvetica" panose="020B0604020202020204" pitchFamily="34" charset="0"/>
                    <a:sym typeface="Helvetica Neue Light"/>
                  </a:rPr>
                  <a:t>寄付、展示およびスポンサー契約</a:t>
                </a:r>
                <a:endParaRPr dirty="0">
                  <a:latin typeface="Cambria" panose="02040503050406030204" pitchFamily="18" charset="0"/>
                  <a:ea typeface="Cambria" panose="02040503050406030204" pitchFamily="18" charset="0"/>
                  <a:cs typeface="Helvetica" panose="020B0604020202020204" pitchFamily="34" charset="0"/>
                </a:endParaRPr>
              </a:p>
            </p:txBody>
          </p:sp>
          <p:sp>
            <p:nvSpPr>
              <p:cNvPr id="34" name="Google Shape;223;p26"/>
              <p:cNvSpPr/>
              <p:nvPr/>
            </p:nvSpPr>
            <p:spPr>
              <a:xfrm>
                <a:off x="5777338" y="5393532"/>
                <a:ext cx="1373023" cy="865186"/>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ja-JP" altLang="en-US" sz="1200" b="1" i="0" u="none" strike="noStrike" cap="none" dirty="0">
                    <a:solidFill>
                      <a:srgbClr val="F4F7F7"/>
                    </a:solidFill>
                    <a:latin typeface="Cambria" panose="02040503050406030204" pitchFamily="18" charset="0"/>
                    <a:ea typeface="HGS明朝B" panose="02020800000000000000" pitchFamily="18" charset="-128"/>
                    <a:cs typeface="Helvetica" panose="020B0604020202020204" pitchFamily="34" charset="0"/>
                    <a:sym typeface="Helvetica Neue Light"/>
                  </a:rPr>
                  <a:t>ライセンス、</a:t>
                </a:r>
                <a:r>
                  <a:rPr lang="ja-JP" altLang="en-US" sz="1200" b="1" dirty="0">
                    <a:solidFill>
                      <a:srgbClr val="F4F7F7"/>
                    </a:solidFill>
                    <a:latin typeface="Cambria" panose="02040503050406030204" pitchFamily="18" charset="0"/>
                    <a:ea typeface="HGS明朝B" panose="02020800000000000000" pitchFamily="18" charset="-128"/>
                    <a:cs typeface="Helvetica" panose="020B0604020202020204" pitchFamily="34" charset="0"/>
                    <a:sym typeface="Helvetica Neue Light"/>
                  </a:rPr>
                  <a:t>運送費、交通費、</a:t>
                </a:r>
                <a:r>
                  <a:rPr lang="ja-JP" altLang="en-US" sz="1200" b="1" i="0" u="none" strike="noStrike" cap="none" dirty="0">
                    <a:solidFill>
                      <a:srgbClr val="F4F7F7"/>
                    </a:solidFill>
                    <a:latin typeface="Cambria" panose="02040503050406030204" pitchFamily="18" charset="0"/>
                    <a:ea typeface="HGS明朝B" panose="02020800000000000000" pitchFamily="18" charset="-128"/>
                    <a:cs typeface="Helvetica" panose="020B0604020202020204" pitchFamily="34" charset="0"/>
                    <a:sym typeface="Helvetica Neue Light"/>
                  </a:rPr>
                  <a:t>通関費用</a:t>
                </a:r>
                <a:endParaRPr dirty="0">
                  <a:latin typeface="Cambria" panose="02040503050406030204" pitchFamily="18" charset="0"/>
                  <a:ea typeface="Cambria" panose="02040503050406030204" pitchFamily="18" charset="0"/>
                  <a:cs typeface="Helvetica" panose="020B0604020202020204" pitchFamily="34" charset="0"/>
                </a:endParaRPr>
              </a:p>
            </p:txBody>
          </p:sp>
        </p:grpSp>
        <p:sp>
          <p:nvSpPr>
            <p:cNvPr id="31" name="Google Shape;224;p26"/>
            <p:cNvSpPr/>
            <p:nvPr/>
          </p:nvSpPr>
          <p:spPr>
            <a:xfrm>
              <a:off x="9241823" y="5725203"/>
              <a:ext cx="1920240" cy="483855"/>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ja-JP" altLang="en-US" sz="1200" b="1" i="0" u="none" strike="noStrike" cap="none" dirty="0">
                  <a:solidFill>
                    <a:srgbClr val="F4F7F7"/>
                  </a:solidFill>
                  <a:latin typeface="Cambria" panose="02040503050406030204" pitchFamily="18" charset="0"/>
                  <a:ea typeface="HGS明朝B" panose="02020800000000000000" pitchFamily="18" charset="-128"/>
                  <a:cs typeface="Helvetica" panose="020B0604020202020204" pitchFamily="34" charset="0"/>
                  <a:sym typeface="Helvetica Neue Light"/>
                </a:rPr>
                <a:t>セールスオーダー</a:t>
              </a:r>
              <a:endParaRPr dirty="0">
                <a:latin typeface="Cambria" panose="02040503050406030204" pitchFamily="18" charset="0"/>
                <a:ea typeface="Cambria" panose="02040503050406030204" pitchFamily="18" charset="0"/>
                <a:cs typeface="Helvetica" panose="020B0604020202020204" pitchFamily="34" charset="0"/>
              </a:endParaRPr>
            </a:p>
          </p:txBody>
        </p:sp>
      </p:grpSp>
      <p:graphicFrame>
        <p:nvGraphicFramePr>
          <p:cNvPr id="38" name="Diagram 37"/>
          <p:cNvGraphicFramePr/>
          <p:nvPr>
            <p:extLst>
              <p:ext uri="{D42A27DB-BD31-4B8C-83A1-F6EECF244321}">
                <p14:modId xmlns:p14="http://schemas.microsoft.com/office/powerpoint/2010/main" val="1631388495"/>
              </p:ext>
            </p:extLst>
          </p:nvPr>
        </p:nvGraphicFramePr>
        <p:xfrm>
          <a:off x="677425" y="1811516"/>
          <a:ext cx="5853813" cy="3339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304" name="Google Shape;304;p29"/>
          <p:cNvPicPr preferRelativeResize="0"/>
          <p:nvPr/>
        </p:nvPicPr>
        <p:blipFill rotWithShape="1">
          <a:blip r:embed="rId3">
            <a:alphaModFix/>
          </a:blip>
          <a:srcRect/>
          <a:stretch/>
        </p:blipFill>
        <p:spPr>
          <a:xfrm>
            <a:off x="6925810" y="1966716"/>
            <a:ext cx="4468649" cy="2978802"/>
          </a:xfrm>
          <a:prstGeom prst="rect">
            <a:avLst/>
          </a:prstGeom>
          <a:noFill/>
          <a:ln>
            <a:noFill/>
          </a:ln>
          <a:effectLst>
            <a:outerShdw blurRad="190500" algn="tl" rotWithShape="0">
              <a:srgbClr val="000000">
                <a:alpha val="69803"/>
              </a:srgbClr>
            </a:outerShdw>
          </a:effectLst>
        </p:spPr>
      </p:pic>
      <p:sp>
        <p:nvSpPr>
          <p:cNvPr id="305" name="Google Shape;305;p29"/>
          <p:cNvSpPr/>
          <p:nvPr/>
        </p:nvSpPr>
        <p:spPr>
          <a:xfrm rot="5400000">
            <a:off x="5458627" y="-2173888"/>
            <a:ext cx="1123290" cy="5471067"/>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mbria" panose="02040503050406030204" pitchFamily="18" charset="0"/>
              <a:ea typeface="Cambria" panose="02040503050406030204" pitchFamily="18" charset="0"/>
              <a:cs typeface="Helvetica" panose="020B0604020202020204" pitchFamily="34" charset="0"/>
              <a:sym typeface="Calibri"/>
            </a:endParaRPr>
          </a:p>
        </p:txBody>
      </p:sp>
      <p:sp>
        <p:nvSpPr>
          <p:cNvPr id="306" name="Google Shape;306;p29"/>
          <p:cNvSpPr txBox="1"/>
          <p:nvPr/>
        </p:nvSpPr>
        <p:spPr>
          <a:xfrm>
            <a:off x="2671134" y="136525"/>
            <a:ext cx="67524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ja-JP" altLang="en-US" sz="24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寄付および</a:t>
            </a:r>
            <a:endParaRPr lang="en-US" altLang="ja-JP" sz="24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endParaRPr>
          </a:p>
          <a:p>
            <a:pPr marL="0" marR="0" lvl="0" indent="0" algn="ctr" rtl="0">
              <a:spcBef>
                <a:spcPts val="0"/>
              </a:spcBef>
              <a:spcAft>
                <a:spcPts val="0"/>
              </a:spcAft>
              <a:buNone/>
            </a:pPr>
            <a:r>
              <a:rPr lang="ja-JP" altLang="en-US" sz="24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スポンサー契約</a:t>
            </a:r>
            <a:endParaRPr sz="24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endParaRPr>
          </a:p>
        </p:txBody>
      </p:sp>
      <p:sp>
        <p:nvSpPr>
          <p:cNvPr id="307" name="Google Shape;30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Cambria" panose="02040503050406030204" pitchFamily="18" charset="0"/>
                <a:ea typeface="Cambria" panose="02040503050406030204" pitchFamily="18" charset="0"/>
                <a:cs typeface="Helvetica" panose="020B0604020202020204" pitchFamily="34" charset="0"/>
              </a:rPr>
              <a:t>7</a:t>
            </a:fld>
            <a:endParaRPr dirty="0">
              <a:latin typeface="Cambria" panose="02040503050406030204" pitchFamily="18" charset="0"/>
              <a:ea typeface="Cambria" panose="02040503050406030204" pitchFamily="18" charset="0"/>
              <a:cs typeface="Helvetica" panose="020B0604020202020204" pitchFamily="34" charset="0"/>
            </a:endParaRPr>
          </a:p>
        </p:txBody>
      </p:sp>
      <p:sp>
        <p:nvSpPr>
          <p:cNvPr id="317" name="Google Shape;317;p29"/>
          <p:cNvSpPr txBox="1"/>
          <p:nvPr/>
        </p:nvSpPr>
        <p:spPr>
          <a:xfrm>
            <a:off x="677425" y="1374100"/>
            <a:ext cx="6221100" cy="359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ja-JP" altLang="en-US"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Neue Light"/>
              </a:rPr>
              <a:t>最低限、以下の文書を維持する必要があります：</a:t>
            </a:r>
            <a:endParaRPr dirty="0">
              <a:latin typeface="Cambria" panose="02040503050406030204" pitchFamily="18" charset="0"/>
              <a:ea typeface="Cambria" panose="02040503050406030204" pitchFamily="18" charset="0"/>
              <a:cs typeface="Helvetica" panose="020B0604020202020204" pitchFamily="34" charset="0"/>
              <a:sym typeface="Helvetica Neue"/>
            </a:endParaRPr>
          </a:p>
        </p:txBody>
      </p:sp>
      <p:grpSp>
        <p:nvGrpSpPr>
          <p:cNvPr id="29" name="Google Shape;216;p26"/>
          <p:cNvGrpSpPr/>
          <p:nvPr/>
        </p:nvGrpSpPr>
        <p:grpSpPr>
          <a:xfrm>
            <a:off x="715372" y="5503072"/>
            <a:ext cx="10665829" cy="558569"/>
            <a:chOff x="715372" y="5725202"/>
            <a:chExt cx="10446690" cy="486021"/>
          </a:xfrm>
        </p:grpSpPr>
        <p:grpSp>
          <p:nvGrpSpPr>
            <p:cNvPr id="30" name="Google Shape;217;p26"/>
            <p:cNvGrpSpPr/>
            <p:nvPr/>
          </p:nvGrpSpPr>
          <p:grpSpPr>
            <a:xfrm>
              <a:off x="715372" y="5725202"/>
              <a:ext cx="8754131" cy="486021"/>
              <a:chOff x="890923" y="5389658"/>
              <a:chExt cx="6259438" cy="869060"/>
            </a:xfrm>
          </p:grpSpPr>
          <p:grpSp>
            <p:nvGrpSpPr>
              <p:cNvPr id="32" name="Google Shape;218;p26"/>
              <p:cNvGrpSpPr/>
              <p:nvPr/>
            </p:nvGrpSpPr>
            <p:grpSpPr>
              <a:xfrm>
                <a:off x="890923" y="5389658"/>
                <a:ext cx="3821238" cy="865187"/>
                <a:chOff x="2718" y="2688"/>
                <a:chExt cx="1540" cy="372"/>
              </a:xfrm>
            </p:grpSpPr>
            <p:sp>
              <p:nvSpPr>
                <p:cNvPr id="35" name="Google Shape;219;p26"/>
                <p:cNvSpPr/>
                <p:nvPr/>
              </p:nvSpPr>
              <p:spPr>
                <a:xfrm>
                  <a:off x="2718" y="2688"/>
                  <a:ext cx="552" cy="372"/>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ja-JP" altLang="en-US" sz="1200" b="1" dirty="0">
                      <a:solidFill>
                        <a:srgbClr val="F4F7F7"/>
                      </a:solidFill>
                      <a:latin typeface="Cambria" panose="02040503050406030204" pitchFamily="18" charset="0"/>
                      <a:ea typeface="HGS明朝B" panose="02020800000000000000" pitchFamily="18" charset="-128"/>
                      <a:cs typeface="Helvetica" panose="020B0604020202020204" pitchFamily="34" charset="0"/>
                      <a:sym typeface="Helvetica Neue Light"/>
                    </a:rPr>
                    <a:t>社員の経費精算報告書</a:t>
                  </a:r>
                  <a:endParaRPr sz="1200" b="1" i="0" u="none" strike="noStrike" cap="none" dirty="0">
                    <a:solidFill>
                      <a:srgbClr val="F4F7F7"/>
                    </a:solidFill>
                    <a:latin typeface="Cambria" panose="02040503050406030204" pitchFamily="18" charset="0"/>
                    <a:ea typeface="Cambria" panose="02040503050406030204" pitchFamily="18" charset="0"/>
                    <a:cs typeface="Helvetica" panose="020B0604020202020204" pitchFamily="34" charset="0"/>
                    <a:sym typeface="Helvetica Neue Light"/>
                  </a:endParaRPr>
                </a:p>
              </p:txBody>
            </p:sp>
            <p:sp>
              <p:nvSpPr>
                <p:cNvPr id="36" name="Google Shape;220;p26"/>
                <p:cNvSpPr/>
                <p:nvPr/>
              </p:nvSpPr>
              <p:spPr>
                <a:xfrm>
                  <a:off x="3212" y="2688"/>
                  <a:ext cx="553" cy="372"/>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ja-JP" altLang="en-US" sz="1200" b="1" dirty="0">
                      <a:solidFill>
                        <a:srgbClr val="F4F7F7"/>
                      </a:solidFill>
                      <a:latin typeface="Cambria" panose="02040503050406030204" pitchFamily="18" charset="0"/>
                      <a:ea typeface="HGS明朝B" panose="02020800000000000000" pitchFamily="18" charset="-128"/>
                      <a:cs typeface="Helvetica" panose="020B0604020202020204" pitchFamily="34" charset="0"/>
                      <a:sym typeface="Helvetica Neue Light"/>
                    </a:rPr>
                    <a:t>出金（支払）</a:t>
                  </a:r>
                  <a:endParaRPr dirty="0">
                    <a:latin typeface="Cambria" panose="02040503050406030204" pitchFamily="18" charset="0"/>
                    <a:ea typeface="Cambria" panose="02040503050406030204" pitchFamily="18" charset="0"/>
                    <a:cs typeface="Helvetica" panose="020B0604020202020204" pitchFamily="34" charset="0"/>
                  </a:endParaRPr>
                </a:p>
              </p:txBody>
            </p:sp>
            <p:sp>
              <p:nvSpPr>
                <p:cNvPr id="37" name="Google Shape;221;p26"/>
                <p:cNvSpPr/>
                <p:nvPr/>
              </p:nvSpPr>
              <p:spPr>
                <a:xfrm>
                  <a:off x="3705" y="2688"/>
                  <a:ext cx="553" cy="372"/>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ja-JP" altLang="en-US" sz="1200" b="1" i="0" u="none" strike="noStrike" cap="none" dirty="0">
                      <a:solidFill>
                        <a:srgbClr val="F4F7F7"/>
                      </a:solidFill>
                      <a:latin typeface="Cambria" panose="02040503050406030204" pitchFamily="18" charset="0"/>
                      <a:ea typeface="HGS明朝B" panose="02020800000000000000" pitchFamily="18" charset="-128"/>
                      <a:cs typeface="Helvetica" panose="020B0604020202020204" pitchFamily="34" charset="0"/>
                      <a:sym typeface="Helvetica Neue Light"/>
                    </a:rPr>
                    <a:t>小口現金</a:t>
                  </a:r>
                  <a:endParaRPr dirty="0">
                    <a:latin typeface="Cambria" panose="02040503050406030204" pitchFamily="18" charset="0"/>
                    <a:ea typeface="Cambria" panose="02040503050406030204" pitchFamily="18" charset="0"/>
                    <a:cs typeface="Helvetica" panose="020B0604020202020204" pitchFamily="34" charset="0"/>
                  </a:endParaRPr>
                </a:p>
              </p:txBody>
            </p:sp>
          </p:grpSp>
          <p:sp>
            <p:nvSpPr>
              <p:cNvPr id="33" name="Google Shape;222;p26"/>
              <p:cNvSpPr/>
              <p:nvPr/>
            </p:nvSpPr>
            <p:spPr>
              <a:xfrm>
                <a:off x="4562646" y="5389658"/>
                <a:ext cx="1373023" cy="865186"/>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ja-JP" altLang="en-US" sz="1200" b="1" i="0" u="none" strike="noStrike" cap="none" dirty="0">
                    <a:solidFill>
                      <a:srgbClr val="F4F7F7"/>
                    </a:solidFill>
                    <a:latin typeface="Cambria" panose="02040503050406030204" pitchFamily="18" charset="0"/>
                    <a:ea typeface="HGS明朝B" panose="02020800000000000000" pitchFamily="18" charset="-128"/>
                    <a:cs typeface="Helvetica" panose="020B0604020202020204" pitchFamily="34" charset="0"/>
                    <a:sym typeface="Helvetica Neue Light"/>
                  </a:rPr>
                  <a:t>寄付、展示およびスポンサー契約</a:t>
                </a:r>
                <a:endParaRPr dirty="0">
                  <a:latin typeface="Cambria" panose="02040503050406030204" pitchFamily="18" charset="0"/>
                  <a:ea typeface="Cambria" panose="02040503050406030204" pitchFamily="18" charset="0"/>
                  <a:cs typeface="Helvetica" panose="020B0604020202020204" pitchFamily="34" charset="0"/>
                </a:endParaRPr>
              </a:p>
            </p:txBody>
          </p:sp>
          <p:sp>
            <p:nvSpPr>
              <p:cNvPr id="34" name="Google Shape;223;p26"/>
              <p:cNvSpPr/>
              <p:nvPr/>
            </p:nvSpPr>
            <p:spPr>
              <a:xfrm>
                <a:off x="5777338" y="5393532"/>
                <a:ext cx="1373023" cy="865186"/>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ja-JP" altLang="en-US" sz="1200" b="1" i="0" u="none" strike="noStrike" cap="none" dirty="0">
                    <a:solidFill>
                      <a:srgbClr val="F4F7F7"/>
                    </a:solidFill>
                    <a:latin typeface="Cambria" panose="02040503050406030204" pitchFamily="18" charset="0"/>
                    <a:ea typeface="HGS明朝B" panose="02020800000000000000" pitchFamily="18" charset="-128"/>
                    <a:cs typeface="Helvetica" panose="020B0604020202020204" pitchFamily="34" charset="0"/>
                    <a:sym typeface="Helvetica Neue Light"/>
                  </a:rPr>
                  <a:t>ライセンス、</a:t>
                </a:r>
                <a:r>
                  <a:rPr lang="ja-JP" altLang="en-US" sz="1200" b="1" dirty="0">
                    <a:solidFill>
                      <a:srgbClr val="F4F7F7"/>
                    </a:solidFill>
                    <a:latin typeface="Cambria" panose="02040503050406030204" pitchFamily="18" charset="0"/>
                    <a:ea typeface="HGS明朝B" panose="02020800000000000000" pitchFamily="18" charset="-128"/>
                    <a:cs typeface="Helvetica" panose="020B0604020202020204" pitchFamily="34" charset="0"/>
                    <a:sym typeface="Helvetica Neue Light"/>
                  </a:rPr>
                  <a:t>運送費、交通費、</a:t>
                </a:r>
                <a:r>
                  <a:rPr lang="ja-JP" altLang="en-US" sz="1200" b="1" i="0" u="none" strike="noStrike" cap="none" dirty="0">
                    <a:solidFill>
                      <a:srgbClr val="F4F7F7"/>
                    </a:solidFill>
                    <a:latin typeface="Cambria" panose="02040503050406030204" pitchFamily="18" charset="0"/>
                    <a:ea typeface="HGS明朝B" panose="02020800000000000000" pitchFamily="18" charset="-128"/>
                    <a:cs typeface="Helvetica" panose="020B0604020202020204" pitchFamily="34" charset="0"/>
                    <a:sym typeface="Helvetica Neue Light"/>
                  </a:rPr>
                  <a:t>通関費用</a:t>
                </a:r>
                <a:endParaRPr dirty="0">
                  <a:latin typeface="Cambria" panose="02040503050406030204" pitchFamily="18" charset="0"/>
                  <a:ea typeface="Cambria" panose="02040503050406030204" pitchFamily="18" charset="0"/>
                  <a:cs typeface="Helvetica" panose="020B0604020202020204" pitchFamily="34" charset="0"/>
                </a:endParaRPr>
              </a:p>
            </p:txBody>
          </p:sp>
        </p:grpSp>
        <p:sp>
          <p:nvSpPr>
            <p:cNvPr id="31" name="Google Shape;224;p26"/>
            <p:cNvSpPr/>
            <p:nvPr/>
          </p:nvSpPr>
          <p:spPr>
            <a:xfrm>
              <a:off x="9241823" y="5725203"/>
              <a:ext cx="1920240" cy="483855"/>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ja-JP" altLang="en-US" sz="1200" b="1" i="0" u="none" strike="noStrike" cap="none" dirty="0">
                  <a:solidFill>
                    <a:srgbClr val="F4F7F7"/>
                  </a:solidFill>
                  <a:latin typeface="Cambria" panose="02040503050406030204" pitchFamily="18" charset="0"/>
                  <a:ea typeface="HGS明朝B" panose="02020800000000000000" pitchFamily="18" charset="-128"/>
                  <a:cs typeface="Helvetica" panose="020B0604020202020204" pitchFamily="34" charset="0"/>
                  <a:sym typeface="Helvetica Neue Light"/>
                </a:rPr>
                <a:t>セールスオーダー</a:t>
              </a:r>
              <a:endParaRPr dirty="0">
                <a:latin typeface="Cambria" panose="02040503050406030204" pitchFamily="18" charset="0"/>
                <a:ea typeface="Cambria" panose="02040503050406030204" pitchFamily="18" charset="0"/>
                <a:cs typeface="Helvetica" panose="020B0604020202020204" pitchFamily="34" charset="0"/>
              </a:endParaRPr>
            </a:p>
          </p:txBody>
        </p:sp>
      </p:grpSp>
      <p:graphicFrame>
        <p:nvGraphicFramePr>
          <p:cNvPr id="38" name="Diagram 37"/>
          <p:cNvGraphicFramePr/>
          <p:nvPr>
            <p:extLst>
              <p:ext uri="{D42A27DB-BD31-4B8C-83A1-F6EECF244321}">
                <p14:modId xmlns:p14="http://schemas.microsoft.com/office/powerpoint/2010/main" val="3372255832"/>
              </p:ext>
            </p:extLst>
          </p:nvPr>
        </p:nvGraphicFramePr>
        <p:xfrm>
          <a:off x="677425" y="1811516"/>
          <a:ext cx="5853813" cy="3339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p30"/>
          <p:cNvPicPr preferRelativeResize="0"/>
          <p:nvPr/>
        </p:nvPicPr>
        <p:blipFill rotWithShape="1">
          <a:blip r:embed="rId3">
            <a:alphaModFix/>
          </a:blip>
          <a:srcRect/>
          <a:stretch/>
        </p:blipFill>
        <p:spPr>
          <a:xfrm>
            <a:off x="6915766" y="1973060"/>
            <a:ext cx="4565034" cy="3043051"/>
          </a:xfrm>
          <a:prstGeom prst="rect">
            <a:avLst/>
          </a:prstGeom>
          <a:noFill/>
          <a:ln>
            <a:noFill/>
          </a:ln>
          <a:effectLst>
            <a:outerShdw blurRad="190500" algn="tl" rotWithShape="0">
              <a:srgbClr val="000000">
                <a:alpha val="69803"/>
              </a:srgbClr>
            </a:outerShdw>
          </a:effectLst>
        </p:spPr>
      </p:pic>
      <p:sp>
        <p:nvSpPr>
          <p:cNvPr id="323" name="Google Shape;323;p30"/>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mbria" panose="02040503050406030204" pitchFamily="18" charset="0"/>
              <a:ea typeface="Cambria" panose="02040503050406030204" pitchFamily="18" charset="0"/>
              <a:cs typeface="Helvetica" panose="020B0604020202020204" pitchFamily="34" charset="0"/>
              <a:sym typeface="Calibri"/>
            </a:endParaRPr>
          </a:p>
        </p:txBody>
      </p:sp>
      <p:sp>
        <p:nvSpPr>
          <p:cNvPr id="343" name="Google Shape;34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Cambria" panose="02040503050406030204" pitchFamily="18" charset="0"/>
                <a:ea typeface="Cambria" panose="02040503050406030204" pitchFamily="18" charset="0"/>
                <a:cs typeface="Helvetica" panose="020B0604020202020204" pitchFamily="34" charset="0"/>
              </a:rPr>
              <a:t>8</a:t>
            </a:fld>
            <a:endParaRPr dirty="0">
              <a:latin typeface="Cambria" panose="02040503050406030204" pitchFamily="18" charset="0"/>
              <a:ea typeface="Cambria" panose="02040503050406030204" pitchFamily="18" charset="0"/>
              <a:cs typeface="Helvetica" panose="020B0604020202020204" pitchFamily="34" charset="0"/>
            </a:endParaRPr>
          </a:p>
        </p:txBody>
      </p:sp>
      <p:sp>
        <p:nvSpPr>
          <p:cNvPr id="344" name="Google Shape;344;p30"/>
          <p:cNvSpPr txBox="1"/>
          <p:nvPr/>
        </p:nvSpPr>
        <p:spPr>
          <a:xfrm>
            <a:off x="2493352" y="113921"/>
            <a:ext cx="7205296"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ja-JP" altLang="en-US" sz="22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ライセンス、運送費、交通費</a:t>
            </a:r>
            <a:endParaRPr lang="en-US" altLang="ja-JP" sz="22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endParaRPr>
          </a:p>
          <a:p>
            <a:pPr marL="0" marR="0" lvl="0" indent="0" algn="ctr" rtl="0">
              <a:spcBef>
                <a:spcPts val="0"/>
              </a:spcBef>
              <a:spcAft>
                <a:spcPts val="0"/>
              </a:spcAft>
              <a:buNone/>
            </a:pPr>
            <a:r>
              <a:rPr lang="ja-JP" altLang="en-US" sz="22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および通関費用</a:t>
            </a:r>
            <a:endParaRPr sz="22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endParaRPr>
          </a:p>
        </p:txBody>
      </p:sp>
      <p:sp>
        <p:nvSpPr>
          <p:cNvPr id="354" name="Google Shape;354;p30"/>
          <p:cNvSpPr txBox="1"/>
          <p:nvPr/>
        </p:nvSpPr>
        <p:spPr>
          <a:xfrm>
            <a:off x="677425" y="1374100"/>
            <a:ext cx="6221100" cy="359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ja-JP" altLang="en-US"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Neue Light"/>
              </a:rPr>
              <a:t>最低限、以下の文書を維持する必要があります：</a:t>
            </a:r>
            <a:endParaRPr dirty="0">
              <a:latin typeface="Cambria" panose="02040503050406030204" pitchFamily="18" charset="0"/>
              <a:ea typeface="Cambria" panose="02040503050406030204" pitchFamily="18" charset="0"/>
              <a:cs typeface="Helvetica" panose="020B0604020202020204" pitchFamily="34" charset="0"/>
              <a:sym typeface="Helvetica Neue"/>
            </a:endParaRPr>
          </a:p>
        </p:txBody>
      </p:sp>
      <p:grpSp>
        <p:nvGrpSpPr>
          <p:cNvPr id="35" name="Google Shape;216;p26"/>
          <p:cNvGrpSpPr/>
          <p:nvPr/>
        </p:nvGrpSpPr>
        <p:grpSpPr>
          <a:xfrm>
            <a:off x="715372" y="5503072"/>
            <a:ext cx="10665829" cy="558569"/>
            <a:chOff x="715372" y="5725202"/>
            <a:chExt cx="10446690" cy="486021"/>
          </a:xfrm>
        </p:grpSpPr>
        <p:grpSp>
          <p:nvGrpSpPr>
            <p:cNvPr id="36" name="Google Shape;217;p26"/>
            <p:cNvGrpSpPr/>
            <p:nvPr/>
          </p:nvGrpSpPr>
          <p:grpSpPr>
            <a:xfrm>
              <a:off x="715372" y="5725202"/>
              <a:ext cx="8754131" cy="486021"/>
              <a:chOff x="890923" y="5389658"/>
              <a:chExt cx="6259438" cy="869060"/>
            </a:xfrm>
          </p:grpSpPr>
          <p:grpSp>
            <p:nvGrpSpPr>
              <p:cNvPr id="38" name="Google Shape;218;p26"/>
              <p:cNvGrpSpPr/>
              <p:nvPr/>
            </p:nvGrpSpPr>
            <p:grpSpPr>
              <a:xfrm>
                <a:off x="890923" y="5389658"/>
                <a:ext cx="3821238" cy="865187"/>
                <a:chOff x="2718" y="2688"/>
                <a:chExt cx="1540" cy="372"/>
              </a:xfrm>
            </p:grpSpPr>
            <p:sp>
              <p:nvSpPr>
                <p:cNvPr id="41" name="Google Shape;219;p26"/>
                <p:cNvSpPr/>
                <p:nvPr/>
              </p:nvSpPr>
              <p:spPr>
                <a:xfrm>
                  <a:off x="2718" y="2688"/>
                  <a:ext cx="552" cy="372"/>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ja-JP" altLang="en-US" sz="1200" b="1" dirty="0">
                      <a:solidFill>
                        <a:srgbClr val="F4F7F7"/>
                      </a:solidFill>
                      <a:latin typeface="Cambria" panose="02040503050406030204" pitchFamily="18" charset="0"/>
                      <a:ea typeface="HGS明朝B" panose="02020800000000000000" pitchFamily="18" charset="-128"/>
                      <a:cs typeface="Helvetica" panose="020B0604020202020204" pitchFamily="34" charset="0"/>
                      <a:sym typeface="Helvetica Neue Light"/>
                    </a:rPr>
                    <a:t>社員の経費精算報告書</a:t>
                  </a:r>
                  <a:endParaRPr sz="1200" b="1" i="0" u="none" strike="noStrike" cap="none" dirty="0">
                    <a:solidFill>
                      <a:srgbClr val="F4F7F7"/>
                    </a:solidFill>
                    <a:latin typeface="Cambria" panose="02040503050406030204" pitchFamily="18" charset="0"/>
                    <a:ea typeface="Cambria" panose="02040503050406030204" pitchFamily="18" charset="0"/>
                    <a:cs typeface="Helvetica" panose="020B0604020202020204" pitchFamily="34" charset="0"/>
                    <a:sym typeface="Helvetica Neue Light"/>
                  </a:endParaRPr>
                </a:p>
              </p:txBody>
            </p:sp>
            <p:sp>
              <p:nvSpPr>
                <p:cNvPr id="42" name="Google Shape;220;p26"/>
                <p:cNvSpPr/>
                <p:nvPr/>
              </p:nvSpPr>
              <p:spPr>
                <a:xfrm>
                  <a:off x="3212" y="2688"/>
                  <a:ext cx="553" cy="372"/>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ja-JP" altLang="en-US" sz="1200" b="1" dirty="0">
                      <a:solidFill>
                        <a:srgbClr val="F4F7F7"/>
                      </a:solidFill>
                      <a:latin typeface="Cambria" panose="02040503050406030204" pitchFamily="18" charset="0"/>
                      <a:ea typeface="HGS明朝B" panose="02020800000000000000" pitchFamily="18" charset="-128"/>
                      <a:cs typeface="Helvetica" panose="020B0604020202020204" pitchFamily="34" charset="0"/>
                      <a:sym typeface="Helvetica Neue Light"/>
                    </a:rPr>
                    <a:t>出金（支払）</a:t>
                  </a:r>
                  <a:endParaRPr dirty="0">
                    <a:latin typeface="Cambria" panose="02040503050406030204" pitchFamily="18" charset="0"/>
                    <a:ea typeface="Cambria" panose="02040503050406030204" pitchFamily="18" charset="0"/>
                    <a:cs typeface="Helvetica" panose="020B0604020202020204" pitchFamily="34" charset="0"/>
                  </a:endParaRPr>
                </a:p>
              </p:txBody>
            </p:sp>
            <p:sp>
              <p:nvSpPr>
                <p:cNvPr id="43" name="Google Shape;221;p26"/>
                <p:cNvSpPr/>
                <p:nvPr/>
              </p:nvSpPr>
              <p:spPr>
                <a:xfrm>
                  <a:off x="3705" y="2688"/>
                  <a:ext cx="553" cy="372"/>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ja-JP" altLang="en-US" sz="1200" b="1" i="0" u="none" strike="noStrike" cap="none" dirty="0">
                      <a:solidFill>
                        <a:srgbClr val="F4F7F7"/>
                      </a:solidFill>
                      <a:latin typeface="Cambria" panose="02040503050406030204" pitchFamily="18" charset="0"/>
                      <a:ea typeface="HGS明朝B" panose="02020800000000000000" pitchFamily="18" charset="-128"/>
                      <a:cs typeface="Helvetica" panose="020B0604020202020204" pitchFamily="34" charset="0"/>
                      <a:sym typeface="Helvetica Neue Light"/>
                    </a:rPr>
                    <a:t>小口現金</a:t>
                  </a:r>
                  <a:endParaRPr dirty="0">
                    <a:latin typeface="Cambria" panose="02040503050406030204" pitchFamily="18" charset="0"/>
                    <a:ea typeface="Cambria" panose="02040503050406030204" pitchFamily="18" charset="0"/>
                    <a:cs typeface="Helvetica" panose="020B0604020202020204" pitchFamily="34" charset="0"/>
                  </a:endParaRPr>
                </a:p>
              </p:txBody>
            </p:sp>
          </p:grpSp>
          <p:sp>
            <p:nvSpPr>
              <p:cNvPr id="39" name="Google Shape;222;p26"/>
              <p:cNvSpPr/>
              <p:nvPr/>
            </p:nvSpPr>
            <p:spPr>
              <a:xfrm>
                <a:off x="4562646" y="5389658"/>
                <a:ext cx="1373023" cy="865186"/>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ja-JP" altLang="en-US" sz="1200" b="1" i="0" u="none" strike="noStrike" cap="none" dirty="0">
                    <a:solidFill>
                      <a:srgbClr val="F4F7F7"/>
                    </a:solidFill>
                    <a:latin typeface="Cambria" panose="02040503050406030204" pitchFamily="18" charset="0"/>
                    <a:ea typeface="HGS明朝B" panose="02020800000000000000" pitchFamily="18" charset="-128"/>
                    <a:cs typeface="Helvetica" panose="020B0604020202020204" pitchFamily="34" charset="0"/>
                    <a:sym typeface="Helvetica Neue Light"/>
                  </a:rPr>
                  <a:t>寄付、展示およびスポンサーシップ</a:t>
                </a:r>
                <a:endParaRPr dirty="0">
                  <a:latin typeface="Cambria" panose="02040503050406030204" pitchFamily="18" charset="0"/>
                  <a:ea typeface="Cambria" panose="02040503050406030204" pitchFamily="18" charset="0"/>
                  <a:cs typeface="Helvetica" panose="020B0604020202020204" pitchFamily="34" charset="0"/>
                </a:endParaRPr>
              </a:p>
            </p:txBody>
          </p:sp>
          <p:sp>
            <p:nvSpPr>
              <p:cNvPr id="40" name="Google Shape;223;p26"/>
              <p:cNvSpPr/>
              <p:nvPr/>
            </p:nvSpPr>
            <p:spPr>
              <a:xfrm>
                <a:off x="5777338" y="5393532"/>
                <a:ext cx="1373023" cy="865186"/>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ja-JP" altLang="en-US" sz="1200" b="1" i="0" u="none" strike="noStrike" cap="none" dirty="0">
                    <a:solidFill>
                      <a:srgbClr val="F4F7F7"/>
                    </a:solidFill>
                    <a:latin typeface="Cambria" panose="02040503050406030204" pitchFamily="18" charset="0"/>
                    <a:ea typeface="HGS明朝B" panose="02020800000000000000" pitchFamily="18" charset="-128"/>
                    <a:cs typeface="Helvetica" panose="020B0604020202020204" pitchFamily="34" charset="0"/>
                    <a:sym typeface="Helvetica Neue Light"/>
                  </a:rPr>
                  <a:t>ライセンス、貨物、輸送、通関費用</a:t>
                </a:r>
                <a:endParaRPr dirty="0">
                  <a:latin typeface="Cambria" panose="02040503050406030204" pitchFamily="18" charset="0"/>
                  <a:ea typeface="Cambria" panose="02040503050406030204" pitchFamily="18" charset="0"/>
                  <a:cs typeface="Helvetica" panose="020B0604020202020204" pitchFamily="34" charset="0"/>
                </a:endParaRPr>
              </a:p>
            </p:txBody>
          </p:sp>
        </p:grpSp>
        <p:sp>
          <p:nvSpPr>
            <p:cNvPr id="37" name="Google Shape;224;p26"/>
            <p:cNvSpPr/>
            <p:nvPr/>
          </p:nvSpPr>
          <p:spPr>
            <a:xfrm>
              <a:off x="9241823" y="5725203"/>
              <a:ext cx="1920240" cy="483855"/>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ja-JP" altLang="en-US" sz="1200" b="1" i="0" u="none" strike="noStrike" cap="none" dirty="0">
                  <a:solidFill>
                    <a:srgbClr val="F4F7F7"/>
                  </a:solidFill>
                  <a:latin typeface="Cambria" panose="02040503050406030204" pitchFamily="18" charset="0"/>
                  <a:ea typeface="HGS明朝B" panose="02020800000000000000" pitchFamily="18" charset="-128"/>
                  <a:cs typeface="Helvetica" panose="020B0604020202020204" pitchFamily="34" charset="0"/>
                  <a:sym typeface="Helvetica Neue Light"/>
                </a:rPr>
                <a:t>セールスオーダー</a:t>
              </a:r>
              <a:endParaRPr dirty="0">
                <a:latin typeface="Cambria" panose="02040503050406030204" pitchFamily="18" charset="0"/>
                <a:ea typeface="Cambria" panose="02040503050406030204" pitchFamily="18" charset="0"/>
                <a:cs typeface="Helvetica" panose="020B0604020202020204" pitchFamily="34" charset="0"/>
              </a:endParaRPr>
            </a:p>
          </p:txBody>
        </p:sp>
      </p:grpSp>
      <p:graphicFrame>
        <p:nvGraphicFramePr>
          <p:cNvPr id="46" name="Diagram 45"/>
          <p:cNvGraphicFramePr/>
          <p:nvPr>
            <p:extLst>
              <p:ext uri="{D42A27DB-BD31-4B8C-83A1-F6EECF244321}">
                <p14:modId xmlns:p14="http://schemas.microsoft.com/office/powerpoint/2010/main" val="469510788"/>
              </p:ext>
            </p:extLst>
          </p:nvPr>
        </p:nvGraphicFramePr>
        <p:xfrm>
          <a:off x="677425" y="1811516"/>
          <a:ext cx="5853813" cy="3339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p31"/>
          <p:cNvPicPr preferRelativeResize="0"/>
          <p:nvPr/>
        </p:nvPicPr>
        <p:blipFill rotWithShape="1">
          <a:blip r:embed="rId3">
            <a:alphaModFix/>
          </a:blip>
          <a:srcRect/>
          <a:stretch/>
        </p:blipFill>
        <p:spPr>
          <a:xfrm>
            <a:off x="6925810" y="1969207"/>
            <a:ext cx="4464912" cy="2976310"/>
          </a:xfrm>
          <a:prstGeom prst="rect">
            <a:avLst/>
          </a:prstGeom>
          <a:noFill/>
          <a:ln>
            <a:noFill/>
          </a:ln>
          <a:effectLst>
            <a:outerShdw blurRad="190500" algn="tl" rotWithShape="0">
              <a:srgbClr val="000000">
                <a:alpha val="69803"/>
              </a:srgbClr>
            </a:outerShdw>
          </a:effectLst>
        </p:spPr>
      </p:pic>
      <p:sp>
        <p:nvSpPr>
          <p:cNvPr id="360" name="Google Shape;360;p31"/>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mbria" panose="02040503050406030204" pitchFamily="18" charset="0"/>
              <a:ea typeface="Cambria" panose="02040503050406030204" pitchFamily="18" charset="0"/>
              <a:cs typeface="Helvetica" panose="020B0604020202020204" pitchFamily="34" charset="0"/>
              <a:sym typeface="Calibri"/>
            </a:endParaRPr>
          </a:p>
        </p:txBody>
      </p:sp>
      <p:sp>
        <p:nvSpPr>
          <p:cNvPr id="361" name="Google Shape;361;p31"/>
          <p:cNvSpPr txBox="1"/>
          <p:nvPr/>
        </p:nvSpPr>
        <p:spPr>
          <a:xfrm>
            <a:off x="2719754" y="224210"/>
            <a:ext cx="6752492"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ja-JP" altLang="en-US" sz="24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rPr>
              <a:t>セールスオーダー</a:t>
            </a:r>
            <a:endParaRPr sz="2400" dirty="0">
              <a:solidFill>
                <a:srgbClr val="AACFD0"/>
              </a:solidFill>
              <a:latin typeface="HGS創英角ｺﾞｼｯｸUB" panose="020B0900000000000000" pitchFamily="50" charset="-128"/>
              <a:ea typeface="HGS創英角ｺﾞｼｯｸUB" panose="020B0900000000000000" pitchFamily="50" charset="-128"/>
              <a:cs typeface="Helvetica" panose="020B0604020202020204" pitchFamily="34" charset="0"/>
              <a:sym typeface="Helvetica Neue"/>
            </a:endParaRPr>
          </a:p>
        </p:txBody>
      </p:sp>
      <p:sp>
        <p:nvSpPr>
          <p:cNvPr id="378" name="Google Shape;37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Cambria" panose="02040503050406030204" pitchFamily="18" charset="0"/>
                <a:ea typeface="Cambria" panose="02040503050406030204" pitchFamily="18" charset="0"/>
                <a:cs typeface="Helvetica" panose="020B0604020202020204" pitchFamily="34" charset="0"/>
              </a:rPr>
              <a:t>9</a:t>
            </a:fld>
            <a:endParaRPr dirty="0">
              <a:latin typeface="Cambria" panose="02040503050406030204" pitchFamily="18" charset="0"/>
              <a:ea typeface="Cambria" panose="02040503050406030204" pitchFamily="18" charset="0"/>
              <a:cs typeface="Helvetica" panose="020B0604020202020204" pitchFamily="34" charset="0"/>
            </a:endParaRPr>
          </a:p>
        </p:txBody>
      </p:sp>
      <p:sp>
        <p:nvSpPr>
          <p:cNvPr id="388" name="Google Shape;388;p31"/>
          <p:cNvSpPr txBox="1"/>
          <p:nvPr/>
        </p:nvSpPr>
        <p:spPr>
          <a:xfrm>
            <a:off x="677425" y="1374100"/>
            <a:ext cx="6221100" cy="359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ja-JP" altLang="en-US" dirty="0">
                <a:solidFill>
                  <a:schemeClr val="dk1"/>
                </a:solidFill>
                <a:latin typeface="Cambria" panose="02040503050406030204" pitchFamily="18" charset="0"/>
                <a:ea typeface="HGS明朝B" panose="02020800000000000000" pitchFamily="18" charset="-128"/>
                <a:cs typeface="Helvetica" panose="020B0604020202020204" pitchFamily="34" charset="0"/>
                <a:sym typeface="Helvetica Neue Light"/>
              </a:rPr>
              <a:t>最低限、以下の文書を維持する必要があります：</a:t>
            </a:r>
            <a:endParaRPr dirty="0">
              <a:latin typeface="Cambria" panose="02040503050406030204" pitchFamily="18" charset="0"/>
              <a:ea typeface="Cambria" panose="02040503050406030204" pitchFamily="18" charset="0"/>
              <a:cs typeface="Helvetica" panose="020B0604020202020204" pitchFamily="34" charset="0"/>
              <a:sym typeface="Helvetica Neue"/>
            </a:endParaRPr>
          </a:p>
        </p:txBody>
      </p:sp>
      <p:grpSp>
        <p:nvGrpSpPr>
          <p:cNvPr id="32" name="Google Shape;216;p26"/>
          <p:cNvGrpSpPr/>
          <p:nvPr/>
        </p:nvGrpSpPr>
        <p:grpSpPr>
          <a:xfrm>
            <a:off x="715372" y="5503072"/>
            <a:ext cx="10665829" cy="558569"/>
            <a:chOff x="715372" y="5725202"/>
            <a:chExt cx="10446690" cy="486021"/>
          </a:xfrm>
        </p:grpSpPr>
        <p:grpSp>
          <p:nvGrpSpPr>
            <p:cNvPr id="33" name="Google Shape;217;p26"/>
            <p:cNvGrpSpPr/>
            <p:nvPr/>
          </p:nvGrpSpPr>
          <p:grpSpPr>
            <a:xfrm>
              <a:off x="715372" y="5725202"/>
              <a:ext cx="8754131" cy="486021"/>
              <a:chOff x="890923" y="5389658"/>
              <a:chExt cx="6259438" cy="869060"/>
            </a:xfrm>
          </p:grpSpPr>
          <p:grpSp>
            <p:nvGrpSpPr>
              <p:cNvPr id="35" name="Google Shape;218;p26"/>
              <p:cNvGrpSpPr/>
              <p:nvPr/>
            </p:nvGrpSpPr>
            <p:grpSpPr>
              <a:xfrm>
                <a:off x="890923" y="5389658"/>
                <a:ext cx="3821238" cy="865187"/>
                <a:chOff x="2718" y="2688"/>
                <a:chExt cx="1540" cy="372"/>
              </a:xfrm>
            </p:grpSpPr>
            <p:sp>
              <p:nvSpPr>
                <p:cNvPr id="38" name="Google Shape;219;p26"/>
                <p:cNvSpPr/>
                <p:nvPr/>
              </p:nvSpPr>
              <p:spPr>
                <a:xfrm>
                  <a:off x="2718" y="2688"/>
                  <a:ext cx="552" cy="372"/>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ja-JP" altLang="en-US" sz="1200" b="1" dirty="0">
                      <a:solidFill>
                        <a:srgbClr val="F4F7F7"/>
                      </a:solidFill>
                      <a:latin typeface="Cambria" panose="02040503050406030204" pitchFamily="18" charset="0"/>
                      <a:ea typeface="HGS明朝B" panose="02020800000000000000" pitchFamily="18" charset="-128"/>
                      <a:cs typeface="Helvetica" panose="020B0604020202020204" pitchFamily="34" charset="0"/>
                      <a:sym typeface="Helvetica Neue Light"/>
                    </a:rPr>
                    <a:t>社員の経費精算報告書</a:t>
                  </a:r>
                  <a:endParaRPr sz="1200" b="1" i="0" u="none" strike="noStrike" cap="none" dirty="0">
                    <a:solidFill>
                      <a:srgbClr val="F4F7F7"/>
                    </a:solidFill>
                    <a:latin typeface="Cambria" panose="02040503050406030204" pitchFamily="18" charset="0"/>
                    <a:ea typeface="Cambria" panose="02040503050406030204" pitchFamily="18" charset="0"/>
                    <a:cs typeface="Helvetica" panose="020B0604020202020204" pitchFamily="34" charset="0"/>
                    <a:sym typeface="Helvetica Neue Light"/>
                  </a:endParaRPr>
                </a:p>
              </p:txBody>
            </p:sp>
            <p:sp>
              <p:nvSpPr>
                <p:cNvPr id="39" name="Google Shape;220;p26"/>
                <p:cNvSpPr/>
                <p:nvPr/>
              </p:nvSpPr>
              <p:spPr>
                <a:xfrm>
                  <a:off x="3212" y="2688"/>
                  <a:ext cx="553" cy="372"/>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ja-JP" altLang="en-US" sz="1200" b="1" dirty="0">
                      <a:solidFill>
                        <a:srgbClr val="F4F7F7"/>
                      </a:solidFill>
                      <a:latin typeface="Cambria" panose="02040503050406030204" pitchFamily="18" charset="0"/>
                      <a:ea typeface="HGS明朝B" panose="02020800000000000000" pitchFamily="18" charset="-128"/>
                      <a:cs typeface="Helvetica" panose="020B0604020202020204" pitchFamily="34" charset="0"/>
                      <a:sym typeface="Helvetica Neue Light"/>
                    </a:rPr>
                    <a:t>出金（支払）</a:t>
                  </a:r>
                  <a:endParaRPr dirty="0">
                    <a:latin typeface="Cambria" panose="02040503050406030204" pitchFamily="18" charset="0"/>
                    <a:ea typeface="Cambria" panose="02040503050406030204" pitchFamily="18" charset="0"/>
                    <a:cs typeface="Helvetica" panose="020B0604020202020204" pitchFamily="34" charset="0"/>
                  </a:endParaRPr>
                </a:p>
              </p:txBody>
            </p:sp>
            <p:sp>
              <p:nvSpPr>
                <p:cNvPr id="40" name="Google Shape;221;p26"/>
                <p:cNvSpPr/>
                <p:nvPr/>
              </p:nvSpPr>
              <p:spPr>
                <a:xfrm>
                  <a:off x="3705" y="2688"/>
                  <a:ext cx="553" cy="372"/>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ja-JP" altLang="en-US" sz="1200" b="1" i="0" u="none" strike="noStrike" cap="none" dirty="0">
                      <a:solidFill>
                        <a:srgbClr val="F4F7F7"/>
                      </a:solidFill>
                      <a:latin typeface="Cambria" panose="02040503050406030204" pitchFamily="18" charset="0"/>
                      <a:ea typeface="HGS明朝B" panose="02020800000000000000" pitchFamily="18" charset="-128"/>
                      <a:cs typeface="Helvetica" panose="020B0604020202020204" pitchFamily="34" charset="0"/>
                      <a:sym typeface="Helvetica Neue Light"/>
                    </a:rPr>
                    <a:t>小口現金</a:t>
                  </a:r>
                  <a:endParaRPr dirty="0">
                    <a:latin typeface="Cambria" panose="02040503050406030204" pitchFamily="18" charset="0"/>
                    <a:ea typeface="Cambria" panose="02040503050406030204" pitchFamily="18" charset="0"/>
                    <a:cs typeface="Helvetica" panose="020B0604020202020204" pitchFamily="34" charset="0"/>
                  </a:endParaRPr>
                </a:p>
              </p:txBody>
            </p:sp>
          </p:grpSp>
          <p:sp>
            <p:nvSpPr>
              <p:cNvPr id="36" name="Google Shape;222;p26"/>
              <p:cNvSpPr/>
              <p:nvPr/>
            </p:nvSpPr>
            <p:spPr>
              <a:xfrm>
                <a:off x="4562646" y="5389658"/>
                <a:ext cx="1373023" cy="865186"/>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ja-JP" altLang="en-US" sz="1200" b="1" i="0" u="none" strike="noStrike" cap="none" dirty="0">
                    <a:solidFill>
                      <a:srgbClr val="F4F7F7"/>
                    </a:solidFill>
                    <a:latin typeface="Cambria" panose="02040503050406030204" pitchFamily="18" charset="0"/>
                    <a:ea typeface="HGS明朝B" panose="02020800000000000000" pitchFamily="18" charset="-128"/>
                    <a:cs typeface="Helvetica" panose="020B0604020202020204" pitchFamily="34" charset="0"/>
                    <a:sym typeface="Helvetica Neue Light"/>
                  </a:rPr>
                  <a:t>寄付、展示およびスポンサー契約</a:t>
                </a:r>
                <a:endParaRPr dirty="0">
                  <a:latin typeface="Cambria" panose="02040503050406030204" pitchFamily="18" charset="0"/>
                  <a:ea typeface="Cambria" panose="02040503050406030204" pitchFamily="18" charset="0"/>
                  <a:cs typeface="Helvetica" panose="020B0604020202020204" pitchFamily="34" charset="0"/>
                </a:endParaRPr>
              </a:p>
            </p:txBody>
          </p:sp>
          <p:sp>
            <p:nvSpPr>
              <p:cNvPr id="37" name="Google Shape;223;p26"/>
              <p:cNvSpPr/>
              <p:nvPr/>
            </p:nvSpPr>
            <p:spPr>
              <a:xfrm>
                <a:off x="5777338" y="5393532"/>
                <a:ext cx="1373023" cy="865186"/>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ja-JP" altLang="en-US" sz="1200" b="1" i="0" u="none" strike="noStrike" cap="none" dirty="0">
                    <a:solidFill>
                      <a:srgbClr val="F4F7F7"/>
                    </a:solidFill>
                    <a:latin typeface="Cambria" panose="02040503050406030204" pitchFamily="18" charset="0"/>
                    <a:ea typeface="HGS明朝B" panose="02020800000000000000" pitchFamily="18" charset="-128"/>
                    <a:cs typeface="Helvetica" panose="020B0604020202020204" pitchFamily="34" charset="0"/>
                    <a:sym typeface="Helvetica Neue Light"/>
                  </a:rPr>
                  <a:t>ライセンス、</a:t>
                </a:r>
                <a:r>
                  <a:rPr lang="ja-JP" altLang="en-US" sz="1200" b="1" dirty="0">
                    <a:solidFill>
                      <a:srgbClr val="F4F7F7"/>
                    </a:solidFill>
                    <a:latin typeface="Cambria" panose="02040503050406030204" pitchFamily="18" charset="0"/>
                    <a:ea typeface="HGS明朝B" panose="02020800000000000000" pitchFamily="18" charset="-128"/>
                    <a:cs typeface="Helvetica" panose="020B0604020202020204" pitchFamily="34" charset="0"/>
                    <a:sym typeface="Helvetica Neue Light"/>
                  </a:rPr>
                  <a:t>運送費、交通費、</a:t>
                </a:r>
                <a:r>
                  <a:rPr lang="ja-JP" altLang="en-US" sz="1200" b="1" i="0" u="none" strike="noStrike" cap="none" dirty="0">
                    <a:solidFill>
                      <a:srgbClr val="F4F7F7"/>
                    </a:solidFill>
                    <a:latin typeface="Cambria" panose="02040503050406030204" pitchFamily="18" charset="0"/>
                    <a:ea typeface="HGS明朝B" panose="02020800000000000000" pitchFamily="18" charset="-128"/>
                    <a:cs typeface="Helvetica" panose="020B0604020202020204" pitchFamily="34" charset="0"/>
                    <a:sym typeface="Helvetica Neue Light"/>
                  </a:rPr>
                  <a:t>通関費用</a:t>
                </a:r>
                <a:endParaRPr dirty="0">
                  <a:latin typeface="Cambria" panose="02040503050406030204" pitchFamily="18" charset="0"/>
                  <a:ea typeface="Cambria" panose="02040503050406030204" pitchFamily="18" charset="0"/>
                  <a:cs typeface="Helvetica" panose="020B0604020202020204" pitchFamily="34" charset="0"/>
                </a:endParaRPr>
              </a:p>
            </p:txBody>
          </p:sp>
        </p:grpSp>
        <p:sp>
          <p:nvSpPr>
            <p:cNvPr id="34" name="Google Shape;224;p26"/>
            <p:cNvSpPr/>
            <p:nvPr/>
          </p:nvSpPr>
          <p:spPr>
            <a:xfrm>
              <a:off x="9241823" y="5725203"/>
              <a:ext cx="1920240" cy="483855"/>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69125" tIns="0" rIns="0" bIns="0" anchor="ctr" anchorCtr="0">
              <a:noAutofit/>
            </a:bodyPr>
            <a:lstStyle/>
            <a:p>
              <a:pPr marL="0" marR="0" lvl="0" indent="0" algn="ctr" rtl="0">
                <a:lnSpc>
                  <a:spcPct val="100000"/>
                </a:lnSpc>
                <a:spcBef>
                  <a:spcPts val="0"/>
                </a:spcBef>
                <a:spcAft>
                  <a:spcPts val="0"/>
                </a:spcAft>
                <a:buClr>
                  <a:srgbClr val="F4F7F7"/>
                </a:buClr>
                <a:buSzPts val="1080"/>
                <a:buFont typeface="Helvetica Neue Light"/>
                <a:buNone/>
              </a:pPr>
              <a:r>
                <a:rPr lang="ja-JP" altLang="en-US" sz="1200" b="1" i="0" u="none" strike="noStrike" cap="none" dirty="0">
                  <a:solidFill>
                    <a:srgbClr val="F4F7F7"/>
                  </a:solidFill>
                  <a:latin typeface="Cambria" panose="02040503050406030204" pitchFamily="18" charset="0"/>
                  <a:ea typeface="HGS明朝B" panose="02020800000000000000" pitchFamily="18" charset="-128"/>
                  <a:cs typeface="Helvetica" panose="020B0604020202020204" pitchFamily="34" charset="0"/>
                  <a:sym typeface="Helvetica Neue Light"/>
                </a:rPr>
                <a:t>セールスオーダー</a:t>
              </a:r>
              <a:endParaRPr dirty="0">
                <a:latin typeface="Cambria" panose="02040503050406030204" pitchFamily="18" charset="0"/>
                <a:ea typeface="Cambria" panose="02040503050406030204" pitchFamily="18" charset="0"/>
                <a:cs typeface="Helvetica" panose="020B0604020202020204" pitchFamily="34" charset="0"/>
              </a:endParaRPr>
            </a:p>
          </p:txBody>
        </p:sp>
      </p:grpSp>
      <p:graphicFrame>
        <p:nvGraphicFramePr>
          <p:cNvPr id="41" name="Diagram 40"/>
          <p:cNvGraphicFramePr/>
          <p:nvPr>
            <p:extLst>
              <p:ext uri="{D42A27DB-BD31-4B8C-83A1-F6EECF244321}">
                <p14:modId xmlns:p14="http://schemas.microsoft.com/office/powerpoint/2010/main" val="144339447"/>
              </p:ext>
            </p:extLst>
          </p:nvPr>
        </p:nvGraphicFramePr>
        <p:xfrm>
          <a:off x="677425" y="1811516"/>
          <a:ext cx="5853813" cy="3339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000000"/>
      </a:dk1>
      <a:lt1>
        <a:srgbClr val="FFFFFF"/>
      </a:lt1>
      <a:dk2>
        <a:srgbClr val="242852"/>
      </a:dk2>
      <a:lt2>
        <a:srgbClr val="ACCBF9"/>
      </a:lt2>
      <a:accent1>
        <a:srgbClr val="34495E"/>
      </a:accent1>
      <a:accent2>
        <a:srgbClr val="629DD1"/>
      </a:accent2>
      <a:accent3>
        <a:srgbClr val="297FD5"/>
      </a:accent3>
      <a:accent4>
        <a:srgbClr val="7F8FA9"/>
      </a:accent4>
      <a:accent5>
        <a:srgbClr val="AACFCF"/>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093B71842C094AB37B993A6DF6F147" ma:contentTypeVersion="8" ma:contentTypeDescription="Create a new document." ma:contentTypeScope="" ma:versionID="9c7bb6fc35361144654d459977de92b4">
  <xsd:schema xmlns:xsd="http://www.w3.org/2001/XMLSchema" xmlns:xs="http://www.w3.org/2001/XMLSchema" xmlns:p="http://schemas.microsoft.com/office/2006/metadata/properties" xmlns:ns2="aa124cef-80ee-4fcd-bafd-5e68c15586a5" xmlns:ns3="d3ed967d-d92a-4424-a53f-7c4da5d2a7ff" targetNamespace="http://schemas.microsoft.com/office/2006/metadata/properties" ma:root="true" ma:fieldsID="43709463972e2eef27db11c8631b4da3" ns2:_="" ns3:_="">
    <xsd:import namespace="aa124cef-80ee-4fcd-bafd-5e68c15586a5"/>
    <xsd:import namespace="d3ed967d-d92a-4424-a53f-7c4da5d2a7f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124cef-80ee-4fcd-bafd-5e68c15586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3ed967d-d92a-4424-a53f-7c4da5d2a7f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0CC95A-582B-45A9-950D-5D8876C57A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124cef-80ee-4fcd-bafd-5e68c15586a5"/>
    <ds:schemaRef ds:uri="d3ed967d-d92a-4424-a53f-7c4da5d2a7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40F1D9-6BDA-4661-B7EE-9BEB468139EC}">
  <ds:schemaRefs>
    <ds:schemaRef ds:uri="http://schemas.microsoft.com/office/2006/metadata/properties"/>
    <ds:schemaRef ds:uri="aa124cef-80ee-4fcd-bafd-5e68c15586a5"/>
    <ds:schemaRef ds:uri="http://www.w3.org/XML/1998/namespace"/>
    <ds:schemaRef ds:uri="d3ed967d-d92a-4424-a53f-7c4da5d2a7ff"/>
    <ds:schemaRef ds:uri="http://purl.org/dc/dcmitype/"/>
    <ds:schemaRef ds:uri="http://purl.org/dc/elements/1.1/"/>
    <ds:schemaRef ds:uri="http://schemas.microsoft.com/office/2006/documentManagement/types"/>
    <ds:schemaRef ds:uri="http://purl.org/dc/term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56858F4C-5822-4D72-BEB7-238115C204DD}">
  <ds:schemaRefs>
    <ds:schemaRef ds:uri="http://schemas.microsoft.com/sharepoint/v3/contenttype/forms"/>
  </ds:schemaRefs>
</ds:datastoreItem>
</file>

<file path=docMetadata/LabelInfo.xml><?xml version="1.0" encoding="utf-8"?>
<clbl:labelList xmlns:clbl="http://schemas.microsoft.com/office/2020/mipLabelMetadata">
  <clbl:label id="{4e9dbbfb-394a-4583-8810-53f81f819e3b}" enabled="0" method="" siteId="{4e9dbbfb-394a-4583-8810-53f81f819e3b}" removed="1"/>
</clbl:labelList>
</file>

<file path=docProps/app.xml><?xml version="1.0" encoding="utf-8"?>
<Properties xmlns="http://schemas.openxmlformats.org/officeDocument/2006/extended-properties" xmlns:vt="http://schemas.openxmlformats.org/officeDocument/2006/docPropsVTypes">
  <TotalTime>690</TotalTime>
  <Words>923</Words>
  <Application>Microsoft Office PowerPoint</Application>
  <PresentationFormat>ワイド画面</PresentationFormat>
  <Paragraphs>123</Paragraphs>
  <Slides>10</Slides>
  <Notes>9</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10</vt:i4>
      </vt:variant>
    </vt:vector>
  </HeadingPairs>
  <TitlesOfParts>
    <vt:vector size="21" baseType="lpstr">
      <vt:lpstr>Wingdings</vt:lpstr>
      <vt:lpstr>Helvetica Neue</vt:lpstr>
      <vt:lpstr>Helvetica</vt:lpstr>
      <vt:lpstr>Calibri Light</vt:lpstr>
      <vt:lpstr>HGS創英角ｺﾞｼｯｸUB</vt:lpstr>
      <vt:lpstr>Arial</vt:lpstr>
      <vt:lpstr>Calibri</vt:lpstr>
      <vt:lpstr>Helvetica Neue Light</vt:lpstr>
      <vt:lpstr>Cambria</vt:lpstr>
      <vt:lpstr>Office Theme</vt:lpstr>
      <vt:lpstr>1_Office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Akiyoshi</dc:creator>
  <cp:lastModifiedBy>Takahashi, Tomoko</cp:lastModifiedBy>
  <cp:revision>82</cp:revision>
  <dcterms:modified xsi:type="dcterms:W3CDTF">2025-02-25T10:57:17Z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0x01010006093B71842C094AB37B993A6DF6F147</vt:lpwstr>
  </property>
</Properties>
</file>