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HGS創英角ｺﾞｼｯｸUB" panose="020B0900000000000000" pitchFamily="50" charset="-128"/>
      <p:regular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0" autoAdjust="0"/>
  </p:normalViewPr>
  <p:slideViewPr>
    <p:cSldViewPr snapToGrid="0">
      <p:cViewPr varScale="1">
        <p:scale>
          <a:sx n="82" d="100"/>
          <a:sy n="82" d="100"/>
        </p:scale>
        <p:origin x="446" y="62"/>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da, Kyoko" userId="864aacd7-0aa5-4a5e-b19e-1b608cd03a73" providerId="ADAL" clId="{2A00069F-F95F-48B2-9A0B-76E7AA12986E}"/>
    <pc:docChg chg="modSld">
      <pc:chgData name="Wada, Kyoko" userId="864aacd7-0aa5-4a5e-b19e-1b608cd03a73" providerId="ADAL" clId="{2A00069F-F95F-48B2-9A0B-76E7AA12986E}" dt="2022-04-22T08:22:36.212" v="37" actId="6549"/>
      <pc:docMkLst>
        <pc:docMk/>
      </pc:docMkLst>
      <pc:sldChg chg="modSp mod">
        <pc:chgData name="Wada, Kyoko" userId="864aacd7-0aa5-4a5e-b19e-1b608cd03a73" providerId="ADAL" clId="{2A00069F-F95F-48B2-9A0B-76E7AA12986E}" dt="2022-04-22T08:22:36.212" v="37" actId="6549"/>
        <pc:sldMkLst>
          <pc:docMk/>
          <pc:sldMk cId="3342172861" sldId="265"/>
        </pc:sldMkLst>
        <pc:spChg chg="mod">
          <ac:chgData name="Wada, Kyoko" userId="864aacd7-0aa5-4a5e-b19e-1b608cd03a73" providerId="ADAL" clId="{2A00069F-F95F-48B2-9A0B-76E7AA12986E}" dt="2022-04-22T08:22:36.212" v="37" actId="6549"/>
          <ac:spMkLst>
            <pc:docMk/>
            <pc:sldMk cId="3342172861" sldId="265"/>
            <ac:spMk id="39" creationId="{B0980A5C-257A-4727-B7A0-412E4B2C6EEB}"/>
          </ac:spMkLst>
        </pc:spChg>
      </pc:sld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modSp add">
        <pc:chgData name="Horrocks, Chris" userId="14412bd66e142db8" providerId="OrgId" clId="{6CD99263-459C-4179-8206-FDC5B755A8F6}" dt="2019-10-07T18:56:51.838" v="25" actId="20577"/>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docChgLst>
    <pc:chgData name="Wada, Kyoko" userId="864aacd7-0aa5-4a5e-b19e-1b608cd03a73" providerId="ADAL" clId="{87906C33-514A-4785-B27D-F2BB63D57269}"/>
    <pc:docChg chg="modSld modMainMaster">
      <pc:chgData name="Wada, Kyoko" userId="864aacd7-0aa5-4a5e-b19e-1b608cd03a73" providerId="ADAL" clId="{87906C33-514A-4785-B27D-F2BB63D57269}" dt="2021-12-07T09:52:51.545" v="36" actId="2711"/>
      <pc:docMkLst>
        <pc:docMk/>
      </pc:docMkLst>
      <pc:sldChg chg="modSp mod">
        <pc:chgData name="Wada, Kyoko" userId="864aacd7-0aa5-4a5e-b19e-1b608cd03a73" providerId="ADAL" clId="{87906C33-514A-4785-B27D-F2BB63D57269}" dt="2021-12-07T09:52:51.545" v="36" actId="2711"/>
        <pc:sldMkLst>
          <pc:docMk/>
          <pc:sldMk cId="3342172861" sldId="265"/>
        </pc:sldMkLst>
        <pc:spChg chg="mod">
          <ac:chgData name="Wada, Kyoko" userId="864aacd7-0aa5-4a5e-b19e-1b608cd03a73" providerId="ADAL" clId="{87906C33-514A-4785-B27D-F2BB63D57269}" dt="2021-12-07T09:48:17.950" v="3" actId="113"/>
          <ac:spMkLst>
            <pc:docMk/>
            <pc:sldMk cId="3342172861" sldId="265"/>
            <ac:spMk id="18" creationId="{00000000-0000-0000-0000-000000000000}"/>
          </ac:spMkLst>
        </pc:spChg>
        <pc:spChg chg="mod">
          <ac:chgData name="Wada, Kyoko" userId="864aacd7-0aa5-4a5e-b19e-1b608cd03a73" providerId="ADAL" clId="{87906C33-514A-4785-B27D-F2BB63D57269}" dt="2021-12-07T09:52:51.545" v="36" actId="2711"/>
          <ac:spMkLst>
            <pc:docMk/>
            <pc:sldMk cId="3342172861" sldId="265"/>
            <ac:spMk id="37" creationId="{2277DC2B-9EAA-40B8-9DA0-2F3ACBA9C602}"/>
          </ac:spMkLst>
        </pc:spChg>
        <pc:spChg chg="mod">
          <ac:chgData name="Wada, Kyoko" userId="864aacd7-0aa5-4a5e-b19e-1b608cd03a73" providerId="ADAL" clId="{87906C33-514A-4785-B27D-F2BB63D57269}" dt="2021-12-07T09:52:19.063" v="30" actId="2711"/>
          <ac:spMkLst>
            <pc:docMk/>
            <pc:sldMk cId="3342172861" sldId="265"/>
            <ac:spMk id="39" creationId="{B0980A5C-257A-4727-B7A0-412E4B2C6EEB}"/>
          </ac:spMkLst>
        </pc:spChg>
        <pc:spChg chg="mod">
          <ac:chgData name="Wada, Kyoko" userId="864aacd7-0aa5-4a5e-b19e-1b608cd03a73" providerId="ADAL" clId="{87906C33-514A-4785-B27D-F2BB63D57269}" dt="2021-12-07T09:52:39.653" v="34" actId="2711"/>
          <ac:spMkLst>
            <pc:docMk/>
            <pc:sldMk cId="3342172861" sldId="265"/>
            <ac:spMk id="41" creationId="{BCE4D4A5-FB14-4B55-AD80-4FBF78670265}"/>
          </ac:spMkLst>
        </pc:spChg>
        <pc:spChg chg="mod">
          <ac:chgData name="Wada, Kyoko" userId="864aacd7-0aa5-4a5e-b19e-1b608cd03a73" providerId="ADAL" clId="{87906C33-514A-4785-B27D-F2BB63D57269}" dt="2021-12-07T09:52:29.141" v="32" actId="2711"/>
          <ac:spMkLst>
            <pc:docMk/>
            <pc:sldMk cId="3342172861" sldId="265"/>
            <ac:spMk id="42" creationId="{6496B4FE-5D06-4B62-8020-1DD50F0D1C04}"/>
          </ac:spMkLst>
        </pc:spChg>
        <pc:spChg chg="mod">
          <ac:chgData name="Wada, Kyoko" userId="864aacd7-0aa5-4a5e-b19e-1b608cd03a73" providerId="ADAL" clId="{87906C33-514A-4785-B27D-F2BB63D57269}" dt="2021-12-07T09:48:03.313" v="1" actId="2711"/>
          <ac:spMkLst>
            <pc:docMk/>
            <pc:sldMk cId="3342172861" sldId="265"/>
            <ac:spMk id="165" creationId="{00000000-0000-0000-0000-000000000000}"/>
          </ac:spMkLst>
        </pc:spChg>
        <pc:spChg chg="mod">
          <ac:chgData name="Wada, Kyoko" userId="864aacd7-0aa5-4a5e-b19e-1b608cd03a73" providerId="ADAL" clId="{87906C33-514A-4785-B27D-F2BB63D57269}" dt="2021-12-07T09:48:03.313" v="1" actId="2711"/>
          <ac:spMkLst>
            <pc:docMk/>
            <pc:sldMk cId="3342172861" sldId="265"/>
            <ac:spMk id="167" creationId="{00000000-0000-0000-0000-000000000000}"/>
          </ac:spMkLst>
        </pc:spChg>
      </pc:sldChg>
      <pc:sldChg chg="modSp mod">
        <pc:chgData name="Wada, Kyoko" userId="864aacd7-0aa5-4a5e-b19e-1b608cd03a73" providerId="ADAL" clId="{87906C33-514A-4785-B27D-F2BB63D57269}" dt="2021-12-07T09:49:07.346" v="13" actId="113"/>
        <pc:sldMkLst>
          <pc:docMk/>
          <pc:sldMk cId="1141496034" sldId="267"/>
        </pc:sldMkLst>
        <pc:spChg chg="mod">
          <ac:chgData name="Wada, Kyoko" userId="864aacd7-0aa5-4a5e-b19e-1b608cd03a73" providerId="ADAL" clId="{87906C33-514A-4785-B27D-F2BB63D57269}" dt="2021-12-07T09:49:07.346" v="13" actId="113"/>
          <ac:spMkLst>
            <pc:docMk/>
            <pc:sldMk cId="1141496034" sldId="267"/>
            <ac:spMk id="8" creationId="{00000000-0000-0000-0000-000000000000}"/>
          </ac:spMkLst>
        </pc:spChg>
        <pc:spChg chg="mod">
          <ac:chgData name="Wada, Kyoko" userId="864aacd7-0aa5-4a5e-b19e-1b608cd03a73" providerId="ADAL" clId="{87906C33-514A-4785-B27D-F2BB63D57269}" dt="2021-12-07T09:49:01.512" v="11" actId="2711"/>
          <ac:spMkLst>
            <pc:docMk/>
            <pc:sldMk cId="1141496034" sldId="267"/>
            <ac:spMk id="191" creationId="{00000000-0000-0000-0000-000000000000}"/>
          </ac:spMkLst>
        </pc:spChg>
        <pc:spChg chg="mod">
          <ac:chgData name="Wada, Kyoko" userId="864aacd7-0aa5-4a5e-b19e-1b608cd03a73" providerId="ADAL" clId="{87906C33-514A-4785-B27D-F2BB63D57269}" dt="2021-12-07T09:49:01.512" v="11" actId="2711"/>
          <ac:spMkLst>
            <pc:docMk/>
            <pc:sldMk cId="1141496034" sldId="267"/>
            <ac:spMk id="192" creationId="{00000000-0000-0000-0000-000000000000}"/>
          </ac:spMkLst>
        </pc:spChg>
      </pc:sldChg>
      <pc:sldChg chg="modSp mod">
        <pc:chgData name="Wada, Kyoko" userId="864aacd7-0aa5-4a5e-b19e-1b608cd03a73" providerId="ADAL" clId="{87906C33-514A-4785-B27D-F2BB63D57269}" dt="2021-12-07T09:49:44.332" v="21" actId="113"/>
        <pc:sldMkLst>
          <pc:docMk/>
          <pc:sldMk cId="767811521" sldId="269"/>
        </pc:sldMkLst>
        <pc:spChg chg="mod">
          <ac:chgData name="Wada, Kyoko" userId="864aacd7-0aa5-4a5e-b19e-1b608cd03a73" providerId="ADAL" clId="{87906C33-514A-4785-B27D-F2BB63D57269}" dt="2021-12-07T09:49:44.332" v="21" actId="113"/>
          <ac:spMkLst>
            <pc:docMk/>
            <pc:sldMk cId="767811521" sldId="269"/>
            <ac:spMk id="10" creationId="{00000000-0000-0000-0000-000000000000}"/>
          </ac:spMkLst>
        </pc:spChg>
        <pc:spChg chg="mod">
          <ac:chgData name="Wada, Kyoko" userId="864aacd7-0aa5-4a5e-b19e-1b608cd03a73" providerId="ADAL" clId="{87906C33-514A-4785-B27D-F2BB63D57269}" dt="2021-12-07T09:49:37.402" v="19" actId="2711"/>
          <ac:spMkLst>
            <pc:docMk/>
            <pc:sldMk cId="767811521" sldId="269"/>
            <ac:spMk id="216" creationId="{00000000-0000-0000-0000-000000000000}"/>
          </ac:spMkLst>
        </pc:spChg>
        <pc:spChg chg="mod">
          <ac:chgData name="Wada, Kyoko" userId="864aacd7-0aa5-4a5e-b19e-1b608cd03a73" providerId="ADAL" clId="{87906C33-514A-4785-B27D-F2BB63D57269}" dt="2021-12-07T09:49:37.402" v="19" actId="2711"/>
          <ac:spMkLst>
            <pc:docMk/>
            <pc:sldMk cId="767811521" sldId="269"/>
            <ac:spMk id="217" creationId="{00000000-0000-0000-0000-000000000000}"/>
          </ac:spMkLst>
        </pc:spChg>
      </pc:sldChg>
      <pc:sldChg chg="modSp mod">
        <pc:chgData name="Wada, Kyoko" userId="864aacd7-0aa5-4a5e-b19e-1b608cd03a73" providerId="ADAL" clId="{87906C33-514A-4785-B27D-F2BB63D57269}" dt="2021-12-07T09:51:26.018" v="28" actId="113"/>
        <pc:sldMkLst>
          <pc:docMk/>
          <pc:sldMk cId="3892251513" sldId="271"/>
        </pc:sldMkLst>
        <pc:spChg chg="mod">
          <ac:chgData name="Wada, Kyoko" userId="864aacd7-0aa5-4a5e-b19e-1b608cd03a73" providerId="ADAL" clId="{87906C33-514A-4785-B27D-F2BB63D57269}" dt="2021-12-07T09:48:41.766" v="7" actId="2711"/>
          <ac:spMkLst>
            <pc:docMk/>
            <pc:sldMk cId="3892251513" sldId="271"/>
            <ac:spMk id="2" creationId="{612FB2B0-1855-40A6-971C-74E7B200BCC7}"/>
          </ac:spMkLst>
        </pc:spChg>
        <pc:spChg chg="mod">
          <ac:chgData name="Wada, Kyoko" userId="864aacd7-0aa5-4a5e-b19e-1b608cd03a73" providerId="ADAL" clId="{87906C33-514A-4785-B27D-F2BB63D57269}" dt="2021-12-07T09:48:41.766" v="7" actId="2711"/>
          <ac:spMkLst>
            <pc:docMk/>
            <pc:sldMk cId="3892251513" sldId="271"/>
            <ac:spMk id="166" creationId="{00000000-0000-0000-0000-000000000000}"/>
          </ac:spMkLst>
        </pc:spChg>
        <pc:spChg chg="mod">
          <ac:chgData name="Wada, Kyoko" userId="864aacd7-0aa5-4a5e-b19e-1b608cd03a73" providerId="ADAL" clId="{87906C33-514A-4785-B27D-F2BB63D57269}" dt="2021-12-07T09:48:48.820" v="9" actId="113"/>
          <ac:spMkLst>
            <pc:docMk/>
            <pc:sldMk cId="3892251513" sldId="271"/>
            <ac:spMk id="167" creationId="{00000000-0000-0000-0000-000000000000}"/>
          </ac:spMkLst>
        </pc:spChg>
        <pc:spChg chg="mod">
          <ac:chgData name="Wada, Kyoko" userId="864aacd7-0aa5-4a5e-b19e-1b608cd03a73" providerId="ADAL" clId="{87906C33-514A-4785-B27D-F2BB63D57269}" dt="2021-12-07T09:48:41.766" v="7" actId="2711"/>
          <ac:spMkLst>
            <pc:docMk/>
            <pc:sldMk cId="3892251513" sldId="271"/>
            <ac:spMk id="169" creationId="{00000000-0000-0000-0000-000000000000}"/>
          </ac:spMkLst>
        </pc:spChg>
        <pc:spChg chg="mod">
          <ac:chgData name="Wada, Kyoko" userId="864aacd7-0aa5-4a5e-b19e-1b608cd03a73" providerId="ADAL" clId="{87906C33-514A-4785-B27D-F2BB63D57269}" dt="2021-12-07T09:48:41.766" v="7" actId="2711"/>
          <ac:spMkLst>
            <pc:docMk/>
            <pc:sldMk cId="3892251513" sldId="271"/>
            <ac:spMk id="170" creationId="{00000000-0000-0000-0000-000000000000}"/>
          </ac:spMkLst>
        </pc:spChg>
        <pc:spChg chg="mod">
          <ac:chgData name="Wada, Kyoko" userId="864aacd7-0aa5-4a5e-b19e-1b608cd03a73" providerId="ADAL" clId="{87906C33-514A-4785-B27D-F2BB63D57269}" dt="2021-12-07T09:48:41.766" v="7" actId="2711"/>
          <ac:spMkLst>
            <pc:docMk/>
            <pc:sldMk cId="3892251513" sldId="271"/>
            <ac:spMk id="171" creationId="{00000000-0000-0000-0000-000000000000}"/>
          </ac:spMkLst>
        </pc:spChg>
        <pc:spChg chg="mod">
          <ac:chgData name="Wada, Kyoko" userId="864aacd7-0aa5-4a5e-b19e-1b608cd03a73" providerId="ADAL" clId="{87906C33-514A-4785-B27D-F2BB63D57269}" dt="2021-12-07T09:48:41.766" v="7" actId="2711"/>
          <ac:spMkLst>
            <pc:docMk/>
            <pc:sldMk cId="3892251513" sldId="271"/>
            <ac:spMk id="172" creationId="{00000000-0000-0000-0000-000000000000}"/>
          </ac:spMkLst>
        </pc:spChg>
        <pc:spChg chg="mod">
          <ac:chgData name="Wada, Kyoko" userId="864aacd7-0aa5-4a5e-b19e-1b608cd03a73" providerId="ADAL" clId="{87906C33-514A-4785-B27D-F2BB63D57269}" dt="2021-12-07T09:48:41.766" v="7" actId="2711"/>
          <ac:spMkLst>
            <pc:docMk/>
            <pc:sldMk cId="3892251513" sldId="271"/>
            <ac:spMk id="176" creationId="{00000000-0000-0000-0000-000000000000}"/>
          </ac:spMkLst>
        </pc:spChg>
        <pc:spChg chg="mod">
          <ac:chgData name="Wada, Kyoko" userId="864aacd7-0aa5-4a5e-b19e-1b608cd03a73" providerId="ADAL" clId="{87906C33-514A-4785-B27D-F2BB63D57269}" dt="2021-12-07T09:48:41.766" v="7" actId="2711"/>
          <ac:spMkLst>
            <pc:docMk/>
            <pc:sldMk cId="3892251513" sldId="271"/>
            <ac:spMk id="177" creationId="{00000000-0000-0000-0000-000000000000}"/>
          </ac:spMkLst>
        </pc:spChg>
        <pc:spChg chg="mod">
          <ac:chgData name="Wada, Kyoko" userId="864aacd7-0aa5-4a5e-b19e-1b608cd03a73" providerId="ADAL" clId="{87906C33-514A-4785-B27D-F2BB63D57269}" dt="2021-12-07T09:48:41.766" v="7" actId="2711"/>
          <ac:spMkLst>
            <pc:docMk/>
            <pc:sldMk cId="3892251513" sldId="271"/>
            <ac:spMk id="178" creationId="{00000000-0000-0000-0000-000000000000}"/>
          </ac:spMkLst>
        </pc:spChg>
        <pc:spChg chg="mod">
          <ac:chgData name="Wada, Kyoko" userId="864aacd7-0aa5-4a5e-b19e-1b608cd03a73" providerId="ADAL" clId="{87906C33-514A-4785-B27D-F2BB63D57269}" dt="2021-12-07T09:48:41.766" v="7" actId="2711"/>
          <ac:spMkLst>
            <pc:docMk/>
            <pc:sldMk cId="3892251513" sldId="271"/>
            <ac:spMk id="182" creationId="{00000000-0000-0000-0000-000000000000}"/>
          </ac:spMkLst>
        </pc:spChg>
        <pc:spChg chg="mod">
          <ac:chgData name="Wada, Kyoko" userId="864aacd7-0aa5-4a5e-b19e-1b608cd03a73" providerId="ADAL" clId="{87906C33-514A-4785-B27D-F2BB63D57269}" dt="2021-12-07T09:51:26.018" v="28" actId="113"/>
          <ac:spMkLst>
            <pc:docMk/>
            <pc:sldMk cId="3892251513" sldId="271"/>
            <ac:spMk id="185" creationId="{00000000-0000-0000-0000-000000000000}"/>
          </ac:spMkLst>
        </pc:spChg>
      </pc:sldChg>
      <pc:sldChg chg="modSp mod">
        <pc:chgData name="Wada, Kyoko" userId="864aacd7-0aa5-4a5e-b19e-1b608cd03a73" providerId="ADAL" clId="{87906C33-514A-4785-B27D-F2BB63D57269}" dt="2021-12-07T09:49:24.797" v="17" actId="113"/>
        <pc:sldMkLst>
          <pc:docMk/>
          <pc:sldMk cId="2537239000" sldId="273"/>
        </pc:sldMkLst>
        <pc:spChg chg="mod">
          <ac:chgData name="Wada, Kyoko" userId="864aacd7-0aa5-4a5e-b19e-1b608cd03a73" providerId="ADAL" clId="{87906C33-514A-4785-B27D-F2BB63D57269}" dt="2021-12-07T09:49:24.797" v="17" actId="113"/>
          <ac:spMkLst>
            <pc:docMk/>
            <pc:sldMk cId="2537239000" sldId="273"/>
            <ac:spMk id="2" creationId="{D3D6288D-0537-4AF9-B6A5-C6B749EB257F}"/>
          </ac:spMkLst>
        </pc:spChg>
        <pc:spChg chg="mod">
          <ac:chgData name="Wada, Kyoko" userId="864aacd7-0aa5-4a5e-b19e-1b608cd03a73" providerId="ADAL" clId="{87906C33-514A-4785-B27D-F2BB63D57269}" dt="2021-12-07T09:49:17.531" v="15" actId="2711"/>
          <ac:spMkLst>
            <pc:docMk/>
            <pc:sldMk cId="2537239000" sldId="273"/>
            <ac:spMk id="3" creationId="{A9CB2D4E-81CB-4210-A507-BDF5D5569933}"/>
          </ac:spMkLst>
        </pc:spChg>
        <pc:spChg chg="mod">
          <ac:chgData name="Wada, Kyoko" userId="864aacd7-0aa5-4a5e-b19e-1b608cd03a73" providerId="ADAL" clId="{87906C33-514A-4785-B27D-F2BB63D57269}" dt="2021-12-07T09:49:17.531" v="15" actId="2711"/>
          <ac:spMkLst>
            <pc:docMk/>
            <pc:sldMk cId="2537239000" sldId="273"/>
            <ac:spMk id="4" creationId="{00000000-0000-0000-0000-000000000000}"/>
          </ac:spMkLst>
        </pc:spChg>
        <pc:spChg chg="mod">
          <ac:chgData name="Wada, Kyoko" userId="864aacd7-0aa5-4a5e-b19e-1b608cd03a73" providerId="ADAL" clId="{87906C33-514A-4785-B27D-F2BB63D57269}" dt="2021-12-07T09:49:17.531" v="15" actId="2711"/>
          <ac:spMkLst>
            <pc:docMk/>
            <pc:sldMk cId="2537239000" sldId="273"/>
            <ac:spMk id="7" creationId="{4BF53E77-CE0F-4691-B885-FB72E32C099C}"/>
          </ac:spMkLst>
        </pc:spChg>
      </pc:sldChg>
      <pc:sldChg chg="modSp mod">
        <pc:chgData name="Wada, Kyoko" userId="864aacd7-0aa5-4a5e-b19e-1b608cd03a73" providerId="ADAL" clId="{87906C33-514A-4785-B27D-F2BB63D57269}" dt="2021-12-07T09:50:03.416" v="25" actId="113"/>
        <pc:sldMkLst>
          <pc:docMk/>
          <pc:sldMk cId="3288231" sldId="274"/>
        </pc:sldMkLst>
        <pc:spChg chg="mod">
          <ac:chgData name="Wada, Kyoko" userId="864aacd7-0aa5-4a5e-b19e-1b608cd03a73" providerId="ADAL" clId="{87906C33-514A-4785-B27D-F2BB63D57269}" dt="2021-12-07T09:50:03.416" v="25" actId="113"/>
          <ac:spMkLst>
            <pc:docMk/>
            <pc:sldMk cId="3288231" sldId="274"/>
            <ac:spMk id="2" creationId="{D3D6288D-0537-4AF9-B6A5-C6B749EB257F}"/>
          </ac:spMkLst>
        </pc:spChg>
        <pc:spChg chg="mod">
          <ac:chgData name="Wada, Kyoko" userId="864aacd7-0aa5-4a5e-b19e-1b608cd03a73" providerId="ADAL" clId="{87906C33-514A-4785-B27D-F2BB63D57269}" dt="2021-12-07T09:49:56.006" v="23" actId="2711"/>
          <ac:spMkLst>
            <pc:docMk/>
            <pc:sldMk cId="3288231" sldId="274"/>
            <ac:spMk id="3" creationId="{A9CB2D4E-81CB-4210-A507-BDF5D5569933}"/>
          </ac:spMkLst>
        </pc:spChg>
        <pc:spChg chg="mod">
          <ac:chgData name="Wada, Kyoko" userId="864aacd7-0aa5-4a5e-b19e-1b608cd03a73" providerId="ADAL" clId="{87906C33-514A-4785-B27D-F2BB63D57269}" dt="2021-12-07T09:49:56.006" v="23" actId="2711"/>
          <ac:spMkLst>
            <pc:docMk/>
            <pc:sldMk cId="3288231" sldId="274"/>
            <ac:spMk id="4" creationId="{00000000-0000-0000-0000-000000000000}"/>
          </ac:spMkLst>
        </pc:spChg>
        <pc:spChg chg="mod">
          <ac:chgData name="Wada, Kyoko" userId="864aacd7-0aa5-4a5e-b19e-1b608cd03a73" providerId="ADAL" clId="{87906C33-514A-4785-B27D-F2BB63D57269}" dt="2021-12-07T09:49:56.006" v="23" actId="2711"/>
          <ac:spMkLst>
            <pc:docMk/>
            <pc:sldMk cId="3288231" sldId="274"/>
            <ac:spMk id="7" creationId="{4BF53E77-CE0F-4691-B885-FB72E32C099C}"/>
          </ac:spMkLst>
        </pc:spChg>
      </pc:sldChg>
      <pc:sldChg chg="modSp mod">
        <pc:chgData name="Wada, Kyoko" userId="864aacd7-0aa5-4a5e-b19e-1b608cd03a73" providerId="ADAL" clId="{87906C33-514A-4785-B27D-F2BB63D57269}" dt="2021-12-07T09:48:27.159" v="5" actId="113"/>
        <pc:sldMkLst>
          <pc:docMk/>
          <pc:sldMk cId="1253967198" sldId="275"/>
        </pc:sldMkLst>
        <pc:spChg chg="mod">
          <ac:chgData name="Wada, Kyoko" userId="864aacd7-0aa5-4a5e-b19e-1b608cd03a73" providerId="ADAL" clId="{87906C33-514A-4785-B27D-F2BB63D57269}" dt="2021-12-07T09:48:27.159" v="5" actId="113"/>
          <ac:spMkLst>
            <pc:docMk/>
            <pc:sldMk cId="1253967198" sldId="275"/>
            <ac:spMk id="8" creationId="{00000000-0000-0000-0000-000000000000}"/>
          </ac:spMkLst>
        </pc:spChg>
      </pc:sldChg>
      <pc:sldMasterChg chg="modSp mod">
        <pc:chgData name="Wada, Kyoko" userId="864aacd7-0aa5-4a5e-b19e-1b608cd03a73" providerId="ADAL" clId="{87906C33-514A-4785-B27D-F2BB63D57269}" dt="2021-12-07T09:50:39.529" v="27" actId="2711"/>
        <pc:sldMasterMkLst>
          <pc:docMk/>
          <pc:sldMasterMk cId="0" sldId="2147483670"/>
        </pc:sldMasterMkLst>
        <pc:spChg chg="mod">
          <ac:chgData name="Wada, Kyoko" userId="864aacd7-0aa5-4a5e-b19e-1b608cd03a73" providerId="ADAL" clId="{87906C33-514A-4785-B27D-F2BB63D57269}" dt="2021-12-07T09:50:39.529" v="27" actId="2711"/>
          <ac:spMkLst>
            <pc:docMk/>
            <pc:sldMasterMk cId="0" sldId="2147483670"/>
            <ac:spMk id="94" creationId="{00000000-0000-0000-0000-000000000000}"/>
          </ac:spMkLst>
        </pc:spChg>
      </pc:sldMasterChg>
    </pc:docChg>
  </pc:docChgLst>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Wada, Kyoko" userId="864aacd7-0aa5-4a5e-b19e-1b608cd03a73" providerId="ADAL" clId="{D1A53D72-9ED2-4DA0-8A88-D291871B53FF}"/>
    <pc:docChg chg="custSel modSld">
      <pc:chgData name="Wada, Kyoko" userId="864aacd7-0aa5-4a5e-b19e-1b608cd03a73" providerId="ADAL" clId="{D1A53D72-9ED2-4DA0-8A88-D291871B53FF}" dt="2021-11-26T02:43:46.351" v="21"/>
      <pc:docMkLst>
        <pc:docMk/>
      </pc:docMkLst>
      <pc:sldChg chg="modSp mod">
        <pc:chgData name="Wada, Kyoko" userId="864aacd7-0aa5-4a5e-b19e-1b608cd03a73" providerId="ADAL" clId="{D1A53D72-9ED2-4DA0-8A88-D291871B53FF}" dt="2021-11-26T02:43:46.351" v="21"/>
        <pc:sldMkLst>
          <pc:docMk/>
          <pc:sldMk cId="3342172861" sldId="265"/>
        </pc:sldMkLst>
        <pc:spChg chg="mod">
          <ac:chgData name="Wada, Kyoko" userId="864aacd7-0aa5-4a5e-b19e-1b608cd03a73" providerId="ADAL" clId="{D1A53D72-9ED2-4DA0-8A88-D291871B53FF}" dt="2021-11-22T01:33:27.370" v="16"/>
          <ac:spMkLst>
            <pc:docMk/>
            <pc:sldMk cId="3342172861" sldId="265"/>
            <ac:spMk id="18" creationId="{00000000-0000-0000-0000-000000000000}"/>
          </ac:spMkLst>
        </pc:spChg>
        <pc:spChg chg="mod">
          <ac:chgData name="Wada, Kyoko" userId="864aacd7-0aa5-4a5e-b19e-1b608cd03a73" providerId="ADAL" clId="{D1A53D72-9ED2-4DA0-8A88-D291871B53FF}" dt="2021-11-26T02:43:46.351" v="21"/>
          <ac:spMkLst>
            <pc:docMk/>
            <pc:sldMk cId="3342172861" sldId="265"/>
            <ac:spMk id="37" creationId="{2277DC2B-9EAA-40B8-9DA0-2F3ACBA9C602}"/>
          </ac:spMkLst>
        </pc:spChg>
        <pc:spChg chg="mod">
          <ac:chgData name="Wada, Kyoko" userId="864aacd7-0aa5-4a5e-b19e-1b608cd03a73" providerId="ADAL" clId="{D1A53D72-9ED2-4DA0-8A88-D291871B53FF}" dt="2021-11-26T02:43:46.351" v="21"/>
          <ac:spMkLst>
            <pc:docMk/>
            <pc:sldMk cId="3342172861" sldId="265"/>
            <ac:spMk id="39" creationId="{B0980A5C-257A-4727-B7A0-412E4B2C6EEB}"/>
          </ac:spMkLst>
        </pc:spChg>
        <pc:spChg chg="mod">
          <ac:chgData name="Wada, Kyoko" userId="864aacd7-0aa5-4a5e-b19e-1b608cd03a73" providerId="ADAL" clId="{D1A53D72-9ED2-4DA0-8A88-D291871B53FF}" dt="2021-11-22T01:33:27.370" v="16"/>
          <ac:spMkLst>
            <pc:docMk/>
            <pc:sldMk cId="3342172861" sldId="265"/>
            <ac:spMk id="41" creationId="{BCE4D4A5-FB14-4B55-AD80-4FBF78670265}"/>
          </ac:spMkLst>
        </pc:spChg>
        <pc:spChg chg="mod">
          <ac:chgData name="Wada, Kyoko" userId="864aacd7-0aa5-4a5e-b19e-1b608cd03a73" providerId="ADAL" clId="{D1A53D72-9ED2-4DA0-8A88-D291871B53FF}" dt="2021-11-22T01:34:56.542" v="20" actId="20577"/>
          <ac:spMkLst>
            <pc:docMk/>
            <pc:sldMk cId="3342172861" sldId="265"/>
            <ac:spMk id="42" creationId="{6496B4FE-5D06-4B62-8020-1DD50F0D1C04}"/>
          </ac:spMkLst>
        </pc:spChg>
      </pc:sldChg>
      <pc:sldChg chg="modSp mod">
        <pc:chgData name="Wada, Kyoko" userId="864aacd7-0aa5-4a5e-b19e-1b608cd03a73" providerId="ADAL" clId="{D1A53D72-9ED2-4DA0-8A88-D291871B53FF}" dt="2021-11-22T01:33:27.370" v="16"/>
        <pc:sldMkLst>
          <pc:docMk/>
          <pc:sldMk cId="1141496034" sldId="267"/>
        </pc:sldMkLst>
        <pc:spChg chg="mod">
          <ac:chgData name="Wada, Kyoko" userId="864aacd7-0aa5-4a5e-b19e-1b608cd03a73" providerId="ADAL" clId="{D1A53D72-9ED2-4DA0-8A88-D291871B53FF}" dt="2021-11-22T01:33:27.370" v="16"/>
          <ac:spMkLst>
            <pc:docMk/>
            <pc:sldMk cId="1141496034" sldId="267"/>
            <ac:spMk id="8" creationId="{00000000-0000-0000-0000-000000000000}"/>
          </ac:spMkLst>
        </pc:spChg>
        <pc:spChg chg="mod">
          <ac:chgData name="Wada, Kyoko" userId="864aacd7-0aa5-4a5e-b19e-1b608cd03a73" providerId="ADAL" clId="{D1A53D72-9ED2-4DA0-8A88-D291871B53FF}" dt="2021-11-16T09:06:56.153" v="14" actId="13926"/>
          <ac:spMkLst>
            <pc:docMk/>
            <pc:sldMk cId="1141496034" sldId="267"/>
            <ac:spMk id="192" creationId="{00000000-0000-0000-0000-000000000000}"/>
          </ac:spMkLst>
        </pc:spChg>
      </pc:sldChg>
      <pc:sldChg chg="modSp mod">
        <pc:chgData name="Wada, Kyoko" userId="864aacd7-0aa5-4a5e-b19e-1b608cd03a73" providerId="ADAL" clId="{D1A53D72-9ED2-4DA0-8A88-D291871B53FF}" dt="2021-11-22T01:34:41.898" v="19" actId="207"/>
        <pc:sldMkLst>
          <pc:docMk/>
          <pc:sldMk cId="767811521" sldId="269"/>
        </pc:sldMkLst>
        <pc:spChg chg="mod">
          <ac:chgData name="Wada, Kyoko" userId="864aacd7-0aa5-4a5e-b19e-1b608cd03a73" providerId="ADAL" clId="{D1A53D72-9ED2-4DA0-8A88-D291871B53FF}" dt="2021-11-22T01:33:27.370" v="16"/>
          <ac:spMkLst>
            <pc:docMk/>
            <pc:sldMk cId="767811521" sldId="269"/>
            <ac:spMk id="10" creationId="{00000000-0000-0000-0000-000000000000}"/>
          </ac:spMkLst>
        </pc:spChg>
        <pc:spChg chg="mod">
          <ac:chgData name="Wada, Kyoko" userId="864aacd7-0aa5-4a5e-b19e-1b608cd03a73" providerId="ADAL" clId="{D1A53D72-9ED2-4DA0-8A88-D291871B53FF}" dt="2021-11-22T01:34:41.898" v="19" actId="207"/>
          <ac:spMkLst>
            <pc:docMk/>
            <pc:sldMk cId="767811521" sldId="269"/>
            <ac:spMk id="216" creationId="{00000000-0000-0000-0000-000000000000}"/>
          </ac:spMkLst>
        </pc:spChg>
      </pc:sldChg>
      <pc:sldChg chg="modSp">
        <pc:chgData name="Wada, Kyoko" userId="864aacd7-0aa5-4a5e-b19e-1b608cd03a73" providerId="ADAL" clId="{D1A53D72-9ED2-4DA0-8A88-D291871B53FF}" dt="2021-11-22T01:33:27.370" v="16"/>
        <pc:sldMkLst>
          <pc:docMk/>
          <pc:sldMk cId="3892251513" sldId="271"/>
        </pc:sldMkLst>
        <pc:spChg chg="mod">
          <ac:chgData name="Wada, Kyoko" userId="864aacd7-0aa5-4a5e-b19e-1b608cd03a73" providerId="ADAL" clId="{D1A53D72-9ED2-4DA0-8A88-D291871B53FF}" dt="2021-11-22T01:33:27.370" v="16"/>
          <ac:spMkLst>
            <pc:docMk/>
            <pc:sldMk cId="3892251513" sldId="271"/>
            <ac:spMk id="167" creationId="{00000000-0000-0000-0000-000000000000}"/>
          </ac:spMkLst>
        </pc:spChg>
      </pc:sldChg>
      <pc:sldChg chg="modSp">
        <pc:chgData name="Wada, Kyoko" userId="864aacd7-0aa5-4a5e-b19e-1b608cd03a73" providerId="ADAL" clId="{D1A53D72-9ED2-4DA0-8A88-D291871B53FF}" dt="2021-11-22T01:33:27.370" v="16"/>
        <pc:sldMkLst>
          <pc:docMk/>
          <pc:sldMk cId="2537239000" sldId="273"/>
        </pc:sldMkLst>
        <pc:spChg chg="mod">
          <ac:chgData name="Wada, Kyoko" userId="864aacd7-0aa5-4a5e-b19e-1b608cd03a73" providerId="ADAL" clId="{D1A53D72-9ED2-4DA0-8A88-D291871B53FF}" dt="2021-11-22T01:33:27.370" v="16"/>
          <ac:spMkLst>
            <pc:docMk/>
            <pc:sldMk cId="2537239000" sldId="273"/>
            <ac:spMk id="2" creationId="{D3D6288D-0537-4AF9-B6A5-C6B749EB257F}"/>
          </ac:spMkLst>
        </pc:spChg>
      </pc:sldChg>
      <pc:sldChg chg="modSp">
        <pc:chgData name="Wada, Kyoko" userId="864aacd7-0aa5-4a5e-b19e-1b608cd03a73" providerId="ADAL" clId="{D1A53D72-9ED2-4DA0-8A88-D291871B53FF}" dt="2021-11-22T01:33:27.370" v="16"/>
        <pc:sldMkLst>
          <pc:docMk/>
          <pc:sldMk cId="3288231" sldId="274"/>
        </pc:sldMkLst>
        <pc:spChg chg="mod">
          <ac:chgData name="Wada, Kyoko" userId="864aacd7-0aa5-4a5e-b19e-1b608cd03a73" providerId="ADAL" clId="{D1A53D72-9ED2-4DA0-8A88-D291871B53FF}" dt="2021-11-22T01:33:27.370" v="16"/>
          <ac:spMkLst>
            <pc:docMk/>
            <pc:sldMk cId="3288231" sldId="274"/>
            <ac:spMk id="2" creationId="{D3D6288D-0537-4AF9-B6A5-C6B749EB257F}"/>
          </ac:spMkLst>
        </pc:spChg>
      </pc:sldChg>
    </pc:docChg>
  </pc:docChgLst>
  <pc:docChgLst>
    <pc:chgData name="Wada, Kyoko" userId="864aacd7-0aa5-4a5e-b19e-1b608cd03a73" providerId="ADAL" clId="{01378B17-0A6A-4836-A279-364A10C81D5F}"/>
    <pc:docChg chg="modSld modMainMaster">
      <pc:chgData name="Wada, Kyoko" userId="864aacd7-0aa5-4a5e-b19e-1b608cd03a73" providerId="ADAL" clId="{01378B17-0A6A-4836-A279-364A10C81D5F}" dt="2021-11-29T06:46:02.292" v="13" actId="13926"/>
      <pc:docMkLst>
        <pc:docMk/>
      </pc:docMkLst>
      <pc:sldChg chg="modSp mod">
        <pc:chgData name="Wada, Kyoko" userId="864aacd7-0aa5-4a5e-b19e-1b608cd03a73" providerId="ADAL" clId="{01378B17-0A6A-4836-A279-364A10C81D5F}" dt="2021-11-29T06:46:02.292" v="13" actId="13926"/>
        <pc:sldMkLst>
          <pc:docMk/>
          <pc:sldMk cId="1141496034" sldId="267"/>
        </pc:sldMkLst>
        <pc:spChg chg="mod">
          <ac:chgData name="Wada, Kyoko" userId="864aacd7-0aa5-4a5e-b19e-1b608cd03a73" providerId="ADAL" clId="{01378B17-0A6A-4836-A279-364A10C81D5F}" dt="2021-11-29T06:46:02.292" v="13" actId="13926"/>
          <ac:spMkLst>
            <pc:docMk/>
            <pc:sldMk cId="1141496034" sldId="267"/>
            <ac:spMk id="192" creationId="{00000000-0000-0000-0000-000000000000}"/>
          </ac:spMkLst>
        </pc:spChg>
      </pc:sldChg>
      <pc:sldMasterChg chg="modSp mod">
        <pc:chgData name="Wada, Kyoko" userId="864aacd7-0aa5-4a5e-b19e-1b608cd03a73" providerId="ADAL" clId="{01378B17-0A6A-4836-A279-364A10C81D5F}" dt="2021-11-29T06:45:47.518" v="12" actId="255"/>
        <pc:sldMasterMkLst>
          <pc:docMk/>
          <pc:sldMasterMk cId="0" sldId="2147483670"/>
        </pc:sldMasterMkLst>
        <pc:spChg chg="mod">
          <ac:chgData name="Wada, Kyoko" userId="864aacd7-0aa5-4a5e-b19e-1b608cd03a73" providerId="ADAL" clId="{01378B17-0A6A-4836-A279-364A10C81D5F}" dt="2021-11-29T06:45:47.518" v="12" actId="255"/>
          <ac:spMkLst>
            <pc:docMk/>
            <pc:sldMasterMk cId="0" sldId="2147483670"/>
            <ac:spMk id="94"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04849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dirty="0"/>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3FAC2-9E7A-4CE7-BE42-0DE5251A48FD}" type="slidenum">
              <a:rPr lang="en-US" smtClean="0"/>
              <a:t>5</a:t>
            </a:fld>
            <a:endParaRPr lang="en-US"/>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dirty="0"/>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3FAC2-9E7A-4CE7-BE42-0DE5251A48FD}" type="slidenum">
              <a:rPr lang="en-US" smtClean="0"/>
              <a:t>7</a:t>
            </a:fld>
            <a:endParaRPr lang="en-US"/>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smtClean="0"/>
              <a:t>April 22, 2022</a:t>
            </a:fld>
            <a:endParaRPr lang="en-US" dirty="0"/>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4"/>
          <p:cNvSpPr txBox="1"/>
          <p:nvPr/>
        </p:nvSpPr>
        <p:spPr>
          <a:xfrm>
            <a:off x="0" y="6567586"/>
            <a:ext cx="29322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1100" dirty="0">
                <a:solidFill>
                  <a:srgbClr val="34495E"/>
                </a:solidFill>
                <a:latin typeface="Cambria" panose="02040503050406030204" pitchFamily="18" charset="0"/>
                <a:ea typeface="HGS明朝B" panose="02020800000000000000" pitchFamily="18" charset="-128"/>
                <a:cs typeface="Helvetica Neue Light"/>
                <a:sym typeface="Helvetica Neue Light"/>
              </a:rPr>
              <a:t>利益相反トレーニング</a:t>
            </a:r>
            <a:endParaRPr sz="1100" dirty="0">
              <a:solidFill>
                <a:srgbClr val="34495E"/>
              </a:solidFill>
              <a:latin typeface="Cambria" panose="02040503050406030204" pitchFamily="18" charset="0"/>
              <a:ea typeface="Cambria" panose="02040503050406030204" pitchFamily="18" charset="0"/>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mbria" panose="02040503050406030204" pitchFamily="18" charset="0"/>
                <a:ea typeface="Cambria" panose="02040503050406030204" pitchFamily="18" charset="0"/>
                <a:cs typeface="Helvetica" panose="020B0604020202020204" pitchFamily="34" charset="0"/>
              </a:rPr>
              <a:t>1</a:t>
            </a:fld>
            <a:endParaRPr>
              <a:latin typeface="Cambria" panose="02040503050406030204" pitchFamily="18" charset="0"/>
              <a:ea typeface="Cambria" panose="02040503050406030204" pitchFamily="18" charset="0"/>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ja-JP" altLang="en-US" b="1" dirty="0">
                  <a:solidFill>
                    <a:srgbClr val="34495E"/>
                  </a:solidFill>
                  <a:effectLst/>
                  <a:latin typeface="Cambria" panose="02040503050406030204" pitchFamily="18" charset="0"/>
                  <a:ea typeface="HGS明朝B" panose="02020800000000000000" pitchFamily="18" charset="-128"/>
                  <a:cs typeface="Times New Roman" panose="02020603050405020304" pitchFamily="18" charset="0"/>
                </a:rPr>
                <a:t>説明</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r>
                <a:rPr lang="ja-JP" altLang="en-US" sz="1200" dirty="0">
                  <a:latin typeface="Cambria" panose="02040503050406030204" pitchFamily="18" charset="0"/>
                  <a:ea typeface="HGS明朝B" panose="02020800000000000000" pitchFamily="18" charset="-128"/>
                  <a:cs typeface="Times New Roman" panose="02020603050405020304" pitchFamily="18" charset="0"/>
                </a:rPr>
                <a:t>利益相反は、社員が他の会社、社員、顧客、政府関係者、ベンダーもしくはその他の関連当事者と緊密な家族関係もしくは金銭的な関係を持つ場合に生じます。利益相反トレーニングでは利益相反に関連する指針を提供します。</a:t>
              </a:r>
              <a:r>
                <a:rPr lang="en-US" sz="1200" dirty="0">
                  <a:latin typeface="Cambria" panose="02040503050406030204" pitchFamily="18" charset="0"/>
                  <a:ea typeface="Cambria" panose="02040503050406030204" pitchFamily="18"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07000"/>
                </a:lnSpc>
                <a:spcBef>
                  <a:spcPts val="0"/>
                </a:spcBef>
                <a:spcAft>
                  <a:spcPts val="800"/>
                </a:spcAft>
              </a:pPr>
              <a:r>
                <a:rPr lang="en-US" sz="1600" b="1" dirty="0">
                  <a:solidFill>
                    <a:srgbClr val="34495E"/>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07000"/>
                </a:lnSpc>
                <a:spcBef>
                  <a:spcPts val="0"/>
                </a:spcBef>
                <a:spcAft>
                  <a:spcPts val="800"/>
                </a:spcAft>
              </a:pPr>
              <a:r>
                <a:rPr lang="en-US" sz="1600" b="1" dirty="0">
                  <a:solidFill>
                    <a:srgbClr val="34495E"/>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7379148" cy="1331525"/>
            <a:chOff x="599440" y="3891313"/>
            <a:chExt cx="687277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554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ja-JP" altLang="en-US" b="1" dirty="0">
                  <a:solidFill>
                    <a:srgbClr val="34495E"/>
                  </a:solidFill>
                  <a:effectLst/>
                  <a:latin typeface="Cambria" panose="02040503050406030204" pitchFamily="18" charset="0"/>
                  <a:ea typeface="HGS明朝B" panose="02020800000000000000" pitchFamily="18" charset="-128"/>
                  <a:cs typeface="Times New Roman" panose="02020603050405020304" pitchFamily="18" charset="0"/>
                </a:rPr>
                <a:t>方法</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15000"/>
                </a:lnSpc>
                <a:buSzPts val="1100"/>
                <a:buFont typeface="+mj-lt"/>
                <a:buAutoNum type="arabicPeriod"/>
              </a:pPr>
              <a:r>
                <a:rPr lang="ja-JP" altLang="en-US" sz="1200" dirty="0">
                  <a:solidFill>
                    <a:schemeClr val="tx1"/>
                  </a:solidFill>
                  <a:latin typeface="Cambria" panose="02040503050406030204" pitchFamily="18" charset="0"/>
                  <a:ea typeface="HGS明朝B" panose="02020800000000000000" pitchFamily="18" charset="-128"/>
                  <a:cs typeface="Helvetica" panose="020B0604020202020204" pitchFamily="34" charset="0"/>
                </a:rPr>
                <a:t>社員が利益相反に関するそれぞれの義務と責任を理解できるように、入社時オリエンテーションの一環として、また定期的に社員に利益相反トレーニングを提供する</a:t>
              </a:r>
              <a:endParaRPr lang="en-US" sz="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a:p>
              <a:pPr marL="342900" indent="-342900">
                <a:lnSpc>
                  <a:spcPct val="115000"/>
                </a:lnSpc>
                <a:buSzPts val="1100"/>
                <a:buFont typeface="+mj-lt"/>
                <a:buAutoNum type="arabicPeriod"/>
              </a:pPr>
              <a:r>
                <a:rPr lang="ja-JP" altLang="en-US" sz="1200" dirty="0">
                  <a:latin typeface="Cambria" panose="02040503050406030204" pitchFamily="18" charset="0"/>
                  <a:ea typeface="HGS明朝B" panose="02020800000000000000" pitchFamily="18" charset="-128"/>
                  <a:cs typeface="Helvetica"/>
                  <a:sym typeface="Helvetica"/>
                </a:rPr>
                <a:t>各トレーニングセッションの出席者の記録のために出席者署名用紙を活用する</a:t>
              </a:r>
              <a:endParaRPr lang="en-US" sz="1200" dirty="0">
                <a:latin typeface="Cambria" panose="02040503050406030204" pitchFamily="18" charset="0"/>
                <a:ea typeface="Cambria" panose="02040503050406030204" pitchFamily="18" charset="0"/>
                <a:cs typeface="Helvetica"/>
                <a:sym typeface="Helvetica"/>
              </a:endParaRP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ja-JP" altLang="en-US" b="1" dirty="0">
                  <a:solidFill>
                    <a:srgbClr val="34495E"/>
                  </a:solidFill>
                  <a:latin typeface="Cambria" panose="02040503050406030204" pitchFamily="18" charset="0"/>
                  <a:ea typeface="HGS明朝B" panose="02020800000000000000" pitchFamily="18" charset="-128"/>
                  <a:cs typeface="Times New Roman" panose="02020603050405020304" pitchFamily="18" charset="0"/>
                </a:rPr>
                <a:t>どのように役に立つのでしょうか？</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ja-JP" altLang="en-US" sz="1200" dirty="0">
                  <a:latin typeface="Cambria" panose="02040503050406030204" pitchFamily="18" charset="0"/>
                  <a:ea typeface="HGS明朝B" panose="02020800000000000000" pitchFamily="18" charset="-128"/>
                  <a:cs typeface="Times New Roman" panose="02020603050405020304" pitchFamily="18" charset="0"/>
                </a:rPr>
                <a:t>このトレーニングでは利益相反ポリシーの要素を説明します。このポリシーは社員の個人的、社会的、金銭的もしくは政治的な利益が、会社の利益と相反しない、もしくは相反していないことを示すための指針を確立し、これらの関係の透明性を向上するものです。これにより社員は潜在的な利益相反に対する理解を深め、また、潜在的な対立が生じた際にどのようにすべきかを理解する一助となります。</a:t>
              </a:r>
              <a:r>
                <a:rPr lang="en-US" sz="1200" dirty="0">
                  <a:latin typeface="Cambria" panose="02040503050406030204" pitchFamily="18" charset="0"/>
                  <a:ea typeface="Cambria" panose="02040503050406030204" pitchFamily="18" charset="0"/>
                  <a:cs typeface="Times New Roman" panose="02020603050405020304" pitchFamily="18" charset="0"/>
                </a:rPr>
                <a:t>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196608"/>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ja-JP" altLang="en-US" b="1" dirty="0">
                  <a:solidFill>
                    <a:srgbClr val="34495E"/>
                  </a:solidFill>
                  <a:effectLst/>
                  <a:latin typeface="Cambria" panose="02040503050406030204" pitchFamily="18" charset="0"/>
                  <a:ea typeface="HGS明朝B" panose="02020800000000000000" pitchFamily="18" charset="-128"/>
                  <a:cs typeface="Times New Roman" panose="02020603050405020304" pitchFamily="18" charset="0"/>
                </a:rPr>
                <a:t>考慮すべきその他の文書</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n-US" sz="1200"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ja-JP" altLang="en-US" sz="1200" kern="0" dirty="0">
                  <a:solidFill>
                    <a:srgbClr val="000000"/>
                  </a:solidFill>
                  <a:effectLst/>
                  <a:latin typeface="Cambria" panose="02040503050406030204" pitchFamily="18" charset="0"/>
                  <a:ea typeface="HGS明朝B" panose="02020800000000000000" pitchFamily="18" charset="-128"/>
                  <a:cs typeface="Times New Roman" panose="02020603050405020304" pitchFamily="18" charset="0"/>
                </a:rPr>
                <a:t>出席者署名用紙</a:t>
              </a:r>
              <a:endParaRPr lang="en-US" sz="1200"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n-US" sz="1200"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ja-JP" altLang="en-US" sz="1200" kern="0" dirty="0">
                  <a:solidFill>
                    <a:srgbClr val="000000"/>
                  </a:solidFill>
                  <a:effectLst/>
                  <a:latin typeface="Cambria" panose="02040503050406030204" pitchFamily="18" charset="0"/>
                  <a:ea typeface="HGS明朝B" panose="02020800000000000000" pitchFamily="18" charset="-128"/>
                  <a:cs typeface="Times New Roman" panose="02020603050405020304" pitchFamily="18" charset="0"/>
                </a:rPr>
                <a:t>コードオブコンダクト（行動規範）</a:t>
              </a:r>
              <a:endParaRPr lang="en-US" sz="1200" kern="0" dirty="0">
                <a:solidFill>
                  <a:srgbClr val="2E74B5"/>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n-US" sz="1200"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ja-JP" altLang="en-US" sz="1200" kern="0" dirty="0">
                  <a:solidFill>
                    <a:srgbClr val="000000"/>
                  </a:solidFill>
                  <a:effectLst/>
                  <a:latin typeface="Cambria" panose="02040503050406030204" pitchFamily="18" charset="0"/>
                  <a:ea typeface="HGS明朝B" panose="02020800000000000000" pitchFamily="18" charset="-128"/>
                  <a:cs typeface="Times New Roman" panose="02020603050405020304" pitchFamily="18" charset="0"/>
                </a:rPr>
                <a:t>利益相反ポリシー</a:t>
              </a:r>
              <a:endParaRPr lang="en-US" sz="1200" kern="0" dirty="0">
                <a:solidFill>
                  <a:srgbClr val="2E74B5"/>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07000"/>
                </a:lnSpc>
                <a:spcBef>
                  <a:spcPts val="0"/>
                </a:spcBef>
                <a:spcAft>
                  <a:spcPts val="800"/>
                </a:spcAft>
              </a:pPr>
              <a:r>
                <a:rPr lang="en-US" sz="1200" b="1" dirty="0">
                  <a:solidFill>
                    <a:srgbClr val="34495E"/>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利益相反</a:t>
            </a:r>
            <a:endPar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トレーニング</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ja-JP" altLang="en-US" sz="3600" dirty="0">
                <a:solidFill>
                  <a:srgbClr val="FFFFFF"/>
                </a:solidFill>
                <a:latin typeface="HGS創英角ｺﾞｼｯｸUB" panose="020B0900000000000000" pitchFamily="50" charset="-128"/>
                <a:ea typeface="HGS創英角ｺﾞｼｯｸUB" panose="020B0900000000000000" pitchFamily="50" charset="-128"/>
                <a:cs typeface="Helvetica Neue"/>
                <a:sym typeface="Helvetica Neue"/>
              </a:rPr>
              <a:t>利益相反</a:t>
            </a:r>
            <a:endParaRPr lang="en-US" sz="3600" dirty="0">
              <a:solidFill>
                <a:srgbClr val="FFFFFF"/>
              </a:solidFill>
              <a:latin typeface="HGS創英角ｺﾞｼｯｸUB" panose="020B0900000000000000" pitchFamily="50" charset="-128"/>
              <a:ea typeface="HGS創英角ｺﾞｼｯｸUB" panose="020B0900000000000000" pitchFamily="50" charset="-128"/>
              <a:cs typeface="Helvetica Neue"/>
              <a:sym typeface="Helvetica Neue"/>
            </a:endParaRP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1</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272637"/>
            <a:ext cx="5811717"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ja-JP" altLang="en-US" sz="2500" dirty="0">
                <a:latin typeface="Cambria" panose="02040503050406030204" pitchFamily="18" charset="0"/>
                <a:ea typeface="HGS明朝B" panose="02020800000000000000" pitchFamily="18" charset="-128"/>
                <a:cs typeface="Helvetica" panose="020B0604020202020204" pitchFamily="34" charset="0"/>
              </a:rPr>
              <a:t>会社の利益や活動と相反する可能性がある、もしくは相反すると受け取られる可能性がある社員の利益や活動、もしくは社員が職務や職責を客観的に果たす能力に影響を及ぼす可能性がある社員の利益や活動</a:t>
            </a:r>
            <a:endParaRPr sz="2500" dirty="0">
              <a:latin typeface="Cambria" panose="02040503050406030204" pitchFamily="18" charset="0"/>
              <a:ea typeface="Cambria" panose="02040503050406030204" pitchFamily="18" charset="0"/>
              <a:cs typeface="Helvetica" panose="020B0604020202020204" pitchFamily="34" charset="0"/>
            </a:endParaRPr>
          </a:p>
          <a:p>
            <a:pPr marL="0" lvl="0" indent="0" algn="l" rtl="0">
              <a:spcBef>
                <a:spcPts val="0"/>
              </a:spcBef>
              <a:spcAft>
                <a:spcPts val="0"/>
              </a:spcAft>
              <a:buNone/>
            </a:pPr>
            <a:endParaRPr lang="en-US" sz="2000" dirty="0">
              <a:latin typeface="Cambria" panose="02040503050406030204" pitchFamily="18" charset="0"/>
              <a:ea typeface="Cambria" panose="02040503050406030204" pitchFamily="18" charset="0"/>
            </a:endParaRPr>
          </a:p>
          <a:p>
            <a:pPr marL="0" lvl="0" indent="0" algn="l" rtl="0">
              <a:spcBef>
                <a:spcPts val="0"/>
              </a:spcBef>
              <a:spcAft>
                <a:spcPts val="0"/>
              </a:spcAft>
              <a:buNone/>
            </a:pPr>
            <a:endParaRPr sz="2000" dirty="0">
              <a:latin typeface="Cambria" panose="02040503050406030204" pitchFamily="18" charset="0"/>
              <a:ea typeface="Cambria" panose="02040503050406030204" pitchFamily="18" charset="0"/>
            </a:endParaRPr>
          </a:p>
          <a:p>
            <a:pPr marL="0" lvl="0" indent="0" algn="l" rtl="0">
              <a:spcBef>
                <a:spcPts val="1000"/>
              </a:spcBef>
              <a:spcAft>
                <a:spcPts val="0"/>
              </a:spcAft>
              <a:buNone/>
              <a:tabLst>
                <a:tab pos="5948363" algn="l"/>
              </a:tabLst>
            </a:pPr>
            <a:endParaRPr dirty="0">
              <a:latin typeface="Cambria" panose="02040503050406030204" pitchFamily="18" charset="0"/>
              <a:ea typeface="Cambria" panose="02040503050406030204" pitchFamily="18" charset="0"/>
            </a:endParaRPr>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利益相反</a:t>
            </a:r>
            <a:endPar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トレーニング</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ja-JP" altLang="en-US" sz="3200" b="1" dirty="0">
                <a:solidFill>
                  <a:srgbClr val="5C9FA1"/>
                </a:solidFill>
                <a:latin typeface="Cambria" panose="02040503050406030204" pitchFamily="18" charset="0"/>
                <a:ea typeface="HGS明朝B" panose="02020800000000000000" pitchFamily="18" charset="-128"/>
                <a:cs typeface="Helvetica" panose="020B0604020202020204" pitchFamily="34" charset="0"/>
                <a:sym typeface="Helvetica Neue"/>
              </a:rPr>
              <a:t>利益相反とは？</a:t>
            </a:r>
            <a:endParaRPr sz="3200" dirty="0">
              <a:latin typeface="Cambria" panose="02040503050406030204" pitchFamily="18" charset="0"/>
              <a:ea typeface="Cambria" panose="02040503050406030204" pitchFamily="18" charset="0"/>
              <a:cs typeface="Helvetica" panose="020B0604020202020204" pitchFamily="34" charset="0"/>
              <a:sym typeface="Helvetica Neue"/>
            </a:endParaRPr>
          </a:p>
        </p:txBody>
      </p:sp>
      <p:grpSp>
        <p:nvGrpSpPr>
          <p:cNvPr id="6" name="Group 5"/>
          <p:cNvGrpSpPr>
            <a:grpSpLocks noChangeAspect="1"/>
          </p:cNvGrpSpPr>
          <p:nvPr/>
        </p:nvGrpSpPr>
        <p:grpSpPr>
          <a:xfrm>
            <a:off x="7226788" y="1847819"/>
            <a:ext cx="3999577" cy="3998794"/>
            <a:chOff x="6908574" y="2440804"/>
            <a:chExt cx="4526283" cy="4525398"/>
          </a:xfrm>
        </p:grpSpPr>
        <p:grpSp>
          <p:nvGrpSpPr>
            <p:cNvPr id="168" name="Google Shape;168;p25"/>
            <p:cNvGrpSpPr>
              <a:grpSpLocks noChangeAspect="1"/>
            </p:cNvGrpSpPr>
            <p:nvPr/>
          </p:nvGrpSpPr>
          <p:grpSpPr>
            <a:xfrm>
              <a:off x="6908574" y="2440819"/>
              <a:ext cx="4526283" cy="4525383"/>
              <a:chOff x="8255762" y="1847397"/>
              <a:chExt cx="1382966"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p>
              <a:p>
                <a:pPr marL="0" lvl="0" indent="0" algn="ctr" rtl="0">
                  <a:spcBef>
                    <a:spcPts val="0"/>
                  </a:spcBef>
                  <a:spcAft>
                    <a:spcPts val="0"/>
                  </a:spcAft>
                  <a:buClr>
                    <a:schemeClr val="dk1"/>
                  </a:buClr>
                  <a:buFont typeface="Arial"/>
                  <a:buNone/>
                </a:pPr>
                <a:r>
                  <a:rPr lang="ja-JP" altLang="en-US" sz="1800" dirty="0">
                    <a:solidFill>
                      <a:srgbClr val="AACFD0"/>
                    </a:solidFill>
                    <a:latin typeface="Cambria" panose="02040503050406030204" pitchFamily="18" charset="0"/>
                    <a:ea typeface="HGS明朝B" panose="02020800000000000000" pitchFamily="18" charset="-128"/>
                    <a:cs typeface="Helvetica" panose="020B0604020202020204" pitchFamily="34" charset="0"/>
                    <a:sym typeface="Helvetica Neue"/>
                  </a:rPr>
                  <a:t>個人的な関係</a:t>
                </a:r>
                <a:endParaRPr sz="1800" dirty="0">
                  <a:solidFill>
                    <a:srgbClr val="AACFD0"/>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170" name="Google Shape;170;p25"/>
              <p:cNvSpPr/>
              <p:nvPr/>
            </p:nvSpPr>
            <p:spPr>
              <a:xfrm>
                <a:off x="8255762"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en-US" sz="1800"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Georgia"/>
                  </a:rPr>
                  <a:t>        </a:t>
                </a:r>
                <a:r>
                  <a:rPr lang="en-US" sz="1800"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rPr>
                  <a:t>    </a:t>
                </a:r>
              </a:p>
              <a:p>
                <a:pPr marL="0" lvl="0" indent="0" algn="l" rtl="0">
                  <a:spcBef>
                    <a:spcPts val="0"/>
                  </a:spcBef>
                  <a:spcAft>
                    <a:spcPts val="0"/>
                  </a:spcAft>
                  <a:buClr>
                    <a:schemeClr val="dk1"/>
                  </a:buClr>
                  <a:buFont typeface="Arial"/>
                  <a:buNone/>
                </a:pPr>
                <a:r>
                  <a:rPr lang="en-US" sz="1800"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rPr>
                  <a:t>       </a:t>
                </a:r>
                <a:r>
                  <a:rPr lang="ja-JP" altLang="en-US" sz="1800" dirty="0">
                    <a:solidFill>
                      <a:schemeClr val="accent1"/>
                    </a:solidFill>
                    <a:latin typeface="Cambria" panose="02040503050406030204" pitchFamily="18" charset="0"/>
                    <a:ea typeface="HGS明朝B" panose="02020800000000000000" pitchFamily="18" charset="-128"/>
                    <a:cs typeface="Helvetica" panose="020B0604020202020204" pitchFamily="34" charset="0"/>
                    <a:sym typeface="Helvetica Neue"/>
                  </a:rPr>
                  <a:t>個人的な投資および</a:t>
                </a:r>
                <a:endParaRPr lang="en-US" altLang="ja-JP" sz="1800"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0" lvl="0" indent="0" algn="l" rtl="0">
                  <a:spcBef>
                    <a:spcPts val="0"/>
                  </a:spcBef>
                  <a:spcAft>
                    <a:spcPts val="0"/>
                  </a:spcAft>
                  <a:buClr>
                    <a:schemeClr val="dk1"/>
                  </a:buClr>
                  <a:buFont typeface="Arial"/>
                  <a:buNone/>
                </a:pPr>
                <a:r>
                  <a:rPr lang="ja-JP" altLang="en-US" sz="1800" dirty="0">
                    <a:solidFill>
                      <a:schemeClr val="accent1"/>
                    </a:solidFill>
                    <a:latin typeface="Cambria" panose="02040503050406030204" pitchFamily="18" charset="0"/>
                    <a:ea typeface="HGS明朝B" panose="02020800000000000000" pitchFamily="18" charset="-128"/>
                    <a:cs typeface="Helvetica" panose="020B0604020202020204" pitchFamily="34" charset="0"/>
                    <a:sym typeface="Helvetica Neue"/>
                  </a:rPr>
                  <a:t>その他の投資</a:t>
                </a:r>
                <a:r>
                  <a:rPr lang="en-US" sz="1800"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Georgia"/>
                  </a:rPr>
                  <a:t>      </a:t>
                </a:r>
                <a:endParaRPr sz="1800" b="0" i="0" u="none" strike="noStrike" cap="none"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en-US" sz="1200" b="1">
                    <a:latin typeface="Cambria" panose="02040503050406030204" pitchFamily="18" charset="0"/>
                    <a:ea typeface="Cambria" panose="02040503050406030204" pitchFamily="18" charset="0"/>
                    <a:cs typeface="Georgia"/>
                    <a:sym typeface="Georgia"/>
                  </a:rPr>
                  <a:t>Conflicts of Interest</a:t>
                </a:r>
                <a:endParaRPr sz="1200">
                  <a:latin typeface="Cambria" panose="02040503050406030204" pitchFamily="18" charset="0"/>
                  <a:ea typeface="Cambria" panose="02040503050406030204" pitchFamily="18" charset="0"/>
                </a:endParaRPr>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p>
              <a:p>
                <a:pPr marL="0" marR="0" lvl="0" indent="0" algn="l" rtl="0">
                  <a:lnSpc>
                    <a:spcPct val="100000"/>
                  </a:lnSpc>
                  <a:spcBef>
                    <a:spcPts val="0"/>
                  </a:spcBef>
                  <a:spcAft>
                    <a:spcPts val="0"/>
                  </a:spcAft>
                  <a:buClr>
                    <a:srgbClr val="000000"/>
                  </a:buClr>
                  <a:buFont typeface="Arial"/>
                  <a:buNone/>
                </a:pPr>
                <a:r>
                  <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贈答品、接待</a:t>
                </a:r>
                <a:endParaRPr lang="en-US" altLang="ja-JP"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ja-JP" altLang="ja-JP"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　</a:t>
                </a: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および</a:t>
                </a:r>
                <a:endParaRPr lang="en-US" altLang="ja-JP"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ja-JP" altLang="ja-JP"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　</a:t>
                </a: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　　その他の</a:t>
                </a:r>
                <a:endParaRPr lang="en-US" altLang="ja-JP"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ja-JP" altLang="ja-JP"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　</a:t>
                </a: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　　価値ある</a:t>
                </a:r>
                <a:endParaRPr lang="en-US" altLang="ja-JP"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ja-JP" altLang="ja-JP"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　</a:t>
                </a:r>
                <a:r>
                  <a:rPr lang="ja-JP" altLang="en-US" sz="18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　　もの</a:t>
                </a:r>
                <a:r>
                  <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rPr>
                  <a:t>   </a:t>
                </a:r>
                <a:r>
                  <a:rPr lang="en-US"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Georgia"/>
                  </a:rPr>
                  <a:t>  </a:t>
                </a:r>
                <a:endParaRPr sz="1800" dirty="0">
                  <a:latin typeface="Cambria" panose="02040503050406030204" pitchFamily="18" charset="0"/>
                  <a:ea typeface="Cambria" panose="02040503050406030204" pitchFamily="18" charset="0"/>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altLang="en-US" sz="1550" dirty="0">
                  <a:latin typeface="Cambria" panose="02040503050406030204" pitchFamily="18" charset="0"/>
                  <a:ea typeface="HGS明朝B" panose="02020800000000000000" pitchFamily="18" charset="-128"/>
                  <a:cs typeface="Helvetica Neue"/>
                  <a:sym typeface="Helvetica Neue"/>
                </a:rPr>
                <a:t>利害相反</a:t>
              </a:r>
              <a:endParaRPr sz="1550" dirty="0">
                <a:latin typeface="Cambria" panose="02040503050406030204" pitchFamily="18" charset="0"/>
                <a:ea typeface="Cambria" panose="02040503050406030204" pitchFamily="18" charset="0"/>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mbria" panose="02040503050406030204" pitchFamily="18" charset="0"/>
              <a:ea typeface="Cambria" panose="02040503050406030204" pitchFamily="18" charset="0"/>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b="0" i="0" dirty="0">
                <a:ln w="38100" cap="flat" cmpd="sng">
                  <a:solidFill>
                    <a:schemeClr val="accent1"/>
                  </a:solidFill>
                  <a:prstDash val="solid"/>
                  <a:round/>
                  <a:headEnd type="none" w="sm" len="sm"/>
                  <a:tailEnd type="none" w="sm" len="sm"/>
                </a:ln>
                <a:noFill/>
                <a:latin typeface="Cambria" panose="02040503050406030204" pitchFamily="18" charset="0"/>
                <a:ea typeface="Cambria" panose="02040503050406030204" pitchFamily="18" charset="0"/>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443282" y="5293445"/>
            <a:ext cx="4810034" cy="1354217"/>
          </a:xfrm>
          <a:prstGeom prst="rect">
            <a:avLst/>
          </a:prstGeom>
          <a:noFill/>
          <a:ln w="19050">
            <a:solidFill>
              <a:schemeClr val="accent5">
                <a:lumMod val="50000"/>
              </a:schemeClr>
            </a:solidFill>
          </a:ln>
        </p:spPr>
        <p:txBody>
          <a:bodyPr wrap="square" rtlCol="0">
            <a:spAutoFit/>
          </a:bodyPr>
          <a:lstStyle/>
          <a:p>
            <a:pPr algn="ctr"/>
            <a:r>
              <a:rPr lang="ja-JP" altLang="en-US" sz="1800" b="1" dirty="0">
                <a:solidFill>
                  <a:schemeClr val="accent1"/>
                </a:solidFill>
                <a:latin typeface="Cambria" panose="02040503050406030204" pitchFamily="18" charset="0"/>
                <a:ea typeface="HGS明朝B" panose="02020800000000000000" pitchFamily="18" charset="-128"/>
                <a:cs typeface="Helvetica" panose="020B0604020202020204" pitchFamily="34" charset="0"/>
              </a:rPr>
              <a:t>注記</a:t>
            </a:r>
            <a:endParaRPr lang="en-US" sz="1800" b="1" dirty="0">
              <a:solidFill>
                <a:schemeClr val="accent1"/>
              </a:solidFill>
              <a:latin typeface="Cambria" panose="02040503050406030204" pitchFamily="18" charset="0"/>
              <a:ea typeface="Cambria" panose="02040503050406030204" pitchFamily="18" charset="0"/>
              <a:cs typeface="Helvetica" panose="020B0604020202020204" pitchFamily="34" charset="0"/>
            </a:endParaRPr>
          </a:p>
          <a:p>
            <a:pPr algn="ctr"/>
            <a:r>
              <a:rPr lang="ja-JP" altLang="en-US" sz="16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a:rPr>
              <a:t>以下のスライドでは、利益相反の原因となる可能性がある活動を詳しく示します。これらの活動の中には、禁止されているもの、および／もしくは開示が必要とされるものもあります。</a:t>
            </a:r>
            <a:r>
              <a:rPr lang="en-US" sz="16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lang="en-US" sz="16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ja-JP" altLang="en-US" sz="2400" b="1" dirty="0">
                <a:solidFill>
                  <a:srgbClr val="5C9FA1"/>
                </a:solidFill>
                <a:latin typeface="Cambria" panose="02040503050406030204" pitchFamily="18" charset="0"/>
                <a:ea typeface="HGS明朝B" panose="02020800000000000000" pitchFamily="18" charset="-128"/>
                <a:cs typeface="Helvetica" panose="020B0604020202020204" pitchFamily="34" charset="0"/>
              </a:rPr>
              <a:t>個人的な投資およびその他の投資</a:t>
            </a:r>
            <a:endParaRPr sz="2400" dirty="0">
              <a:latin typeface="Cambria" panose="02040503050406030204" pitchFamily="18" charset="0"/>
              <a:ea typeface="Cambria" panose="02040503050406030204" pitchFamily="18" charset="0"/>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ja-JP" altLang="en-US" sz="2400" dirty="0">
                <a:latin typeface="Cambria" panose="02040503050406030204" pitchFamily="18" charset="0"/>
                <a:ea typeface="HGS明朝B" panose="02020800000000000000" pitchFamily="18" charset="-128"/>
                <a:cs typeface="Helvetica" panose="020B0604020202020204" pitchFamily="34" charset="0"/>
              </a:rPr>
              <a:t>会社のサプライヤー、顧客もしくは競合他社との個人的な関係や投資を</a:t>
            </a:r>
            <a:r>
              <a:rPr lang="ja-JP" altLang="en-US" sz="2400" u="sng" dirty="0">
                <a:latin typeface="Cambria" panose="02040503050406030204" pitchFamily="18" charset="0"/>
                <a:ea typeface="HGS明朝B" panose="02020800000000000000" pitchFamily="18" charset="-128"/>
                <a:cs typeface="Helvetica" panose="020B0604020202020204" pitchFamily="34" charset="0"/>
              </a:rPr>
              <a:t>開示</a:t>
            </a:r>
            <a:r>
              <a:rPr lang="ja-JP" altLang="en-US" sz="2400" dirty="0">
                <a:latin typeface="Cambria" panose="02040503050406030204" pitchFamily="18" charset="0"/>
                <a:ea typeface="HGS明朝B" panose="02020800000000000000" pitchFamily="18" charset="-128"/>
                <a:cs typeface="Helvetica" panose="020B0604020202020204" pitchFamily="34" charset="0"/>
              </a:rPr>
              <a:t>する。</a:t>
            </a:r>
            <a:endParaRPr sz="2400" dirty="0">
              <a:latin typeface="Cambria" panose="02040503050406030204" pitchFamily="18" charset="0"/>
              <a:ea typeface="Cambria" panose="02040503050406030204" pitchFamily="18" charset="0"/>
              <a:cs typeface="Helvetica" panose="020B0604020202020204" pitchFamily="34" charset="0"/>
            </a:endParaRPr>
          </a:p>
          <a:p>
            <a:pPr marL="571500">
              <a:lnSpc>
                <a:spcPct val="115000"/>
              </a:lnSpc>
              <a:spcBef>
                <a:spcPts val="0"/>
              </a:spcBef>
              <a:buSzPct val="150000"/>
            </a:pPr>
            <a:r>
              <a:rPr lang="ja-JP" altLang="en-US" sz="2400" dirty="0">
                <a:latin typeface="Cambria" panose="02040503050406030204" pitchFamily="18" charset="0"/>
                <a:ea typeface="HGS明朝B" panose="02020800000000000000" pitchFamily="18" charset="-128"/>
                <a:cs typeface="Helvetica" panose="020B0604020202020204" pitchFamily="34" charset="0"/>
              </a:rPr>
              <a:t>会社の評判を</a:t>
            </a:r>
            <a:r>
              <a:rPr lang="ja-JP" altLang="en-US" sz="2400" u="sng" dirty="0">
                <a:latin typeface="Cambria" panose="02040503050406030204" pitchFamily="18" charset="0"/>
                <a:ea typeface="HGS明朝B" panose="02020800000000000000" pitchFamily="18" charset="-128"/>
                <a:cs typeface="Helvetica" panose="020B0604020202020204" pitchFamily="34" charset="0"/>
              </a:rPr>
              <a:t>損なったり</a:t>
            </a:r>
            <a:r>
              <a:rPr lang="ja-JP" altLang="en-US" sz="2400" dirty="0">
                <a:latin typeface="Cambria" panose="02040503050406030204" pitchFamily="18" charset="0"/>
                <a:ea typeface="HGS明朝B" panose="02020800000000000000" pitchFamily="18" charset="-128"/>
                <a:cs typeface="Helvetica" panose="020B0604020202020204" pitchFamily="34" charset="0"/>
              </a:rPr>
              <a:t>、会社を不要なリスクにさらす可能性がある</a:t>
            </a:r>
            <a:r>
              <a:rPr lang="ja-JP" altLang="en-US" sz="2400" u="sng" dirty="0">
                <a:latin typeface="Cambria" panose="02040503050406030204" pitchFamily="18" charset="0"/>
                <a:ea typeface="HGS明朝B" panose="02020800000000000000" pitchFamily="18" charset="-128"/>
                <a:cs typeface="Helvetica" panose="020B0604020202020204" pitchFamily="34" charset="0"/>
              </a:rPr>
              <a:t>外部の金銭的な利害関係</a:t>
            </a:r>
            <a:r>
              <a:rPr lang="ja-JP" altLang="en-US" sz="2400" dirty="0">
                <a:latin typeface="Cambria" panose="02040503050406030204" pitchFamily="18" charset="0"/>
                <a:ea typeface="HGS明朝B" panose="02020800000000000000" pitchFamily="18" charset="-128"/>
                <a:cs typeface="Helvetica" panose="020B0604020202020204" pitchFamily="34" charset="0"/>
              </a:rPr>
              <a:t>がないこと。</a:t>
            </a:r>
            <a:endParaRPr sz="2400" dirty="0">
              <a:latin typeface="Cambria" panose="02040503050406030204" pitchFamily="18" charset="0"/>
              <a:ea typeface="Cambria" panose="02040503050406030204" pitchFamily="18" charset="0"/>
              <a:cs typeface="Helvetica" panose="020B0604020202020204" pitchFamily="34" charset="0"/>
            </a:endParaRPr>
          </a:p>
          <a:p>
            <a:pPr marL="571500">
              <a:lnSpc>
                <a:spcPct val="115000"/>
              </a:lnSpc>
              <a:spcBef>
                <a:spcPts val="0"/>
              </a:spcBef>
              <a:buSzPct val="150000"/>
            </a:pPr>
            <a:r>
              <a:rPr lang="ja-JP" altLang="en-US" sz="2400" u="sng" dirty="0">
                <a:latin typeface="Cambria" panose="02040503050406030204" pitchFamily="18" charset="0"/>
                <a:ea typeface="HGS明朝B" panose="02020800000000000000" pitchFamily="18" charset="-128"/>
                <a:cs typeface="Helvetica" panose="020B0604020202020204" pitchFamily="34" charset="0"/>
              </a:rPr>
              <a:t>事前に承認を得ることなく</a:t>
            </a:r>
            <a:r>
              <a:rPr lang="ja-JP" altLang="en-US" sz="2400" dirty="0">
                <a:latin typeface="Cambria" panose="02040503050406030204" pitchFamily="18" charset="0"/>
                <a:ea typeface="HGS明朝B" panose="02020800000000000000" pitchFamily="18" charset="-128"/>
                <a:cs typeface="Helvetica" panose="020B0604020202020204" pitchFamily="34" charset="0"/>
              </a:rPr>
              <a:t>、他の組織の役員、パートナー、取締役もしくは何らかの権限のある</a:t>
            </a:r>
            <a:r>
              <a:rPr lang="ja-JP" altLang="en-US" sz="2400" u="sng" dirty="0">
                <a:latin typeface="Cambria" panose="02040503050406030204" pitchFamily="18" charset="0"/>
                <a:ea typeface="HGS明朝B" panose="02020800000000000000" pitchFamily="18" charset="-128"/>
                <a:cs typeface="Helvetica" panose="020B0604020202020204" pitchFamily="34" charset="0"/>
              </a:rPr>
              <a:t>地位を受けてはいけない</a:t>
            </a:r>
            <a:r>
              <a:rPr lang="ja-JP" altLang="en-US" sz="2400" dirty="0">
                <a:latin typeface="Cambria" panose="02040503050406030204" pitchFamily="18" charset="0"/>
                <a:ea typeface="HGS明朝B" panose="02020800000000000000" pitchFamily="18" charset="-128"/>
                <a:cs typeface="Helvetica" panose="020B0604020202020204" pitchFamily="34" charset="0"/>
              </a:rPr>
              <a:t>。</a:t>
            </a:r>
            <a:endParaRPr sz="2400" dirty="0">
              <a:latin typeface="Cambria" panose="02040503050406030204" pitchFamily="18" charset="0"/>
              <a:ea typeface="Cambria" panose="02040503050406030204" pitchFamily="18" charset="0"/>
              <a:cs typeface="Helvetica" panose="020B0604020202020204" pitchFamily="34" charset="0"/>
            </a:endParaRPr>
          </a:p>
          <a:p>
            <a:pPr marL="571500">
              <a:lnSpc>
                <a:spcPct val="115000"/>
              </a:lnSpc>
              <a:spcBef>
                <a:spcPts val="0"/>
              </a:spcBef>
              <a:buSzPct val="150000"/>
            </a:pPr>
            <a:r>
              <a:rPr lang="ja-JP" altLang="en-US" sz="2400" u="sng" dirty="0">
                <a:latin typeface="Cambria" panose="02040503050406030204" pitchFamily="18" charset="0"/>
                <a:ea typeface="HGS明朝B" panose="02020800000000000000" pitchFamily="18" charset="-128"/>
                <a:cs typeface="Helvetica" panose="020B0604020202020204" pitchFamily="34" charset="0"/>
              </a:rPr>
              <a:t>追加の雇用主を開示する</a:t>
            </a:r>
            <a:r>
              <a:rPr lang="ja-JP" altLang="en-US" sz="2400" dirty="0">
                <a:latin typeface="Cambria" panose="02040503050406030204" pitchFamily="18" charset="0"/>
                <a:ea typeface="HGS明朝B" panose="02020800000000000000" pitchFamily="18" charset="-128"/>
                <a:cs typeface="Helvetica" panose="020B0604020202020204" pitchFamily="34" charset="0"/>
              </a:rPr>
              <a:t>。</a:t>
            </a:r>
            <a:endParaRPr sz="2400" dirty="0">
              <a:latin typeface="Cambria" panose="02040503050406030204" pitchFamily="18" charset="0"/>
              <a:ea typeface="Cambria" panose="02040503050406030204" pitchFamily="18" charset="0"/>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利害相反</a:t>
            </a:r>
            <a:endPar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トレーニング</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ja-JP" altLang="en-US" sz="3200" b="1" dirty="0">
                <a:solidFill>
                  <a:schemeClr val="accent5">
                    <a:lumMod val="75000"/>
                  </a:schemeClr>
                </a:solidFill>
                <a:latin typeface="Cambria" panose="02040503050406030204" pitchFamily="18" charset="0"/>
                <a:ea typeface="HGS明朝B" panose="02020800000000000000" pitchFamily="18" charset="-128"/>
                <a:cs typeface="Helvetica" panose="020B0604020202020204" pitchFamily="34" charset="0"/>
              </a:rPr>
              <a:t>あなたならどうしますか？</a:t>
            </a:r>
            <a:endParaRPr lang="en-US" sz="3200" b="1" dirty="0">
              <a:solidFill>
                <a:schemeClr val="accent5">
                  <a:lumMod val="75000"/>
                </a:schemeClr>
              </a:solidFill>
              <a:latin typeface="Cambria" panose="02040503050406030204" pitchFamily="18" charset="0"/>
              <a:ea typeface="Cambria" panose="02040503050406030204" pitchFamily="18" charset="0"/>
              <a:cs typeface="Helvetica" panose="020B0604020202020204" pitchFamily="34" charset="0"/>
            </a:endParaRPr>
          </a:p>
        </p:txBody>
      </p:sp>
      <p:sp>
        <p:nvSpPr>
          <p:cNvPr id="4" name="Rectangle 3"/>
          <p:cNvSpPr/>
          <p:nvPr/>
        </p:nvSpPr>
        <p:spPr>
          <a:xfrm>
            <a:off x="3375739" y="282184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ja-JP" altLang="en-US" sz="2400" b="1" dirty="0">
                <a:solidFill>
                  <a:schemeClr val="accent1"/>
                </a:solidFill>
                <a:latin typeface="Cambria" panose="02040503050406030204" pitchFamily="18" charset="0"/>
                <a:ea typeface="HGS明朝B" panose="02020800000000000000" pitchFamily="18" charset="-128"/>
                <a:cs typeface="Helvetica" panose="020B0604020202020204" pitchFamily="34" charset="0"/>
                <a:sym typeface="Helvetica Neue"/>
              </a:rPr>
              <a:t>状況</a:t>
            </a:r>
            <a:endParaRPr lang="en-US" sz="2400" b="1"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endParaRPr>
          </a:p>
          <a:p>
            <a:pPr lvl="0"/>
            <a:r>
              <a:rPr lang="ja-JP" altLang="en-US" sz="2400" dirty="0">
                <a:solidFill>
                  <a:schemeClr val="accent1"/>
                </a:solidFill>
                <a:latin typeface="Cambria" panose="02040503050406030204" pitchFamily="18" charset="0"/>
                <a:ea typeface="HGS明朝B" panose="02020800000000000000" pitchFamily="18" charset="-128"/>
                <a:cs typeface="Helvetica" panose="020B0604020202020204" pitchFamily="34" charset="0"/>
                <a:sym typeface="Helvetica Neue"/>
              </a:rPr>
              <a:t>社員が、会社のサプライヤーになったばかりの会社に多額の投資をしていた。</a:t>
            </a:r>
            <a:r>
              <a:rPr lang="en-US" sz="2400"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rPr>
              <a:t> </a:t>
            </a:r>
            <a:endParaRPr lang="en-US" sz="2400" dirty="0">
              <a:solidFill>
                <a:schemeClr val="accent1"/>
              </a:solidFill>
              <a:latin typeface="Cambria" panose="02040503050406030204" pitchFamily="18" charset="0"/>
              <a:ea typeface="Cambria" panose="02040503050406030204" pitchFamily="18" charset="0"/>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5075529" y="80015"/>
            <a:ext cx="2040943" cy="830997"/>
          </a:xfrm>
          <a:prstGeom prst="rect">
            <a:avLst/>
          </a:prstGeom>
        </p:spPr>
        <p:txBody>
          <a:bodyPr wrap="none">
            <a:spAutoFit/>
          </a:bodyPr>
          <a:lstStyle/>
          <a:p>
            <a:pPr lvl="0" algn="ct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利益相反</a:t>
            </a:r>
            <a:endPar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a:p>
            <a:pPr lvl="0" algn="ct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トレーニング</a:t>
            </a:r>
            <a:endPar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ja-JP" altLang="en-US" sz="2400" b="1" dirty="0">
                <a:solidFill>
                  <a:schemeClr val="accent1"/>
                </a:solidFill>
                <a:latin typeface="Cambria" panose="02040503050406030204" pitchFamily="18" charset="0"/>
                <a:ea typeface="HGS明朝B" panose="02020800000000000000" pitchFamily="18" charset="-128"/>
                <a:cs typeface="Helvetica" panose="020B0604020202020204" pitchFamily="34" charset="0"/>
                <a:sym typeface="Helvetica Neue"/>
              </a:rPr>
              <a:t>最善の結果</a:t>
            </a:r>
            <a:endParaRPr lang="en-US" sz="2400" b="1"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endParaRPr>
          </a:p>
          <a:p>
            <a:pPr defTabSz="1097140">
              <a:buSzPct val="100000"/>
            </a:pPr>
            <a:r>
              <a:rPr lang="ja-JP" altLang="en-US" sz="2400" dirty="0">
                <a:solidFill>
                  <a:schemeClr val="accent1"/>
                </a:solidFill>
                <a:latin typeface="Cambria" panose="02040503050406030204" pitchFamily="18" charset="0"/>
                <a:ea typeface="HGS明朝B" panose="02020800000000000000" pitchFamily="18" charset="-128"/>
                <a:cs typeface="Helvetica" panose="020B0604020202020204" pitchFamily="34" charset="0"/>
                <a:sym typeface="Helvetica Neue"/>
              </a:rPr>
              <a:t>社員は投資を開示し、この関係に対して承認を求める必要がある。</a:t>
            </a:r>
            <a:r>
              <a:rPr lang="en-US" sz="2400"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rPr>
              <a:t> </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99640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ja-JP" altLang="en-US" sz="24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サプライヤー、</a:t>
            </a:r>
            <a:r>
              <a:rPr lang="ja-JP" altLang="en-US" sz="24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a:rPr>
              <a:t>二次店／エージェント</a:t>
            </a:r>
            <a:r>
              <a:rPr lang="ja-JP" altLang="en-US" sz="24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、競合他社、顧客および／もしくはビジネスパートナーとの緊密な</a:t>
            </a:r>
            <a:r>
              <a:rPr lang="ja-JP" altLang="en-US" sz="2400" u="sng"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家族関係</a:t>
            </a:r>
            <a:r>
              <a:rPr lang="ja-JP" altLang="en-US" sz="24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（例　両親、配偶者、子供およびその他の近親者）の全てを</a:t>
            </a:r>
            <a:r>
              <a:rPr lang="ja-JP" altLang="en-US" sz="2400" u="sng"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開示</a:t>
            </a:r>
            <a:r>
              <a:rPr lang="ja-JP" altLang="en-US" sz="24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する。</a:t>
            </a:r>
            <a:endParaRPr sz="24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ja-JP" altLang="en-US" sz="24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医療従事者を含む国内外の政府関係者</a:t>
            </a:r>
            <a:r>
              <a:rPr lang="ja-JP" altLang="en-US" sz="2400" u="sng"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との</a:t>
            </a:r>
            <a:r>
              <a:rPr lang="ja-JP" altLang="en-US" sz="24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緊密な</a:t>
            </a:r>
            <a:r>
              <a:rPr lang="ja-JP" altLang="en-US" sz="2400" u="sng"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家族関係</a:t>
            </a:r>
            <a:r>
              <a:rPr lang="ja-JP" altLang="en-US" sz="24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や金銭的な関係の全てを</a:t>
            </a:r>
            <a:r>
              <a:rPr lang="ja-JP" altLang="en-US" sz="2400" u="sng"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開示</a:t>
            </a:r>
            <a:r>
              <a:rPr lang="ja-JP" altLang="en-US" sz="2400"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a:rPr>
              <a:t>する。</a:t>
            </a:r>
            <a:endParaRPr sz="24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ja-JP" altLang="en-US" sz="2400" b="1" dirty="0">
                <a:solidFill>
                  <a:srgbClr val="5C9FA1"/>
                </a:solidFill>
                <a:latin typeface="Cambria" panose="02040503050406030204" pitchFamily="18" charset="0"/>
                <a:ea typeface="HGS明朝B" panose="02020800000000000000" pitchFamily="18" charset="-128"/>
                <a:cs typeface="Helvetica" panose="020B0604020202020204" pitchFamily="34" charset="0"/>
                <a:sym typeface="Helvetica Neue"/>
              </a:rPr>
              <a:t>個人的な関係</a:t>
            </a:r>
            <a:endParaRPr sz="2400" dirty="0">
              <a:latin typeface="Cambria" panose="02040503050406030204" pitchFamily="18" charset="0"/>
              <a:ea typeface="Cambria" panose="02040503050406030204" pitchFamily="18" charset="0"/>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利益相反</a:t>
            </a:r>
            <a:endPar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トレーニング</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ja-JP" altLang="en-US" sz="3200" b="1" dirty="0">
                <a:solidFill>
                  <a:schemeClr val="accent5">
                    <a:lumMod val="75000"/>
                  </a:schemeClr>
                </a:solidFill>
                <a:latin typeface="Cambria" panose="02040503050406030204" pitchFamily="18" charset="0"/>
                <a:ea typeface="HGS明朝B" panose="02020800000000000000" pitchFamily="18" charset="-128"/>
                <a:cs typeface="Helvetica" panose="020B0604020202020204" pitchFamily="34" charset="0"/>
              </a:rPr>
              <a:t>あなたならどうしますか？</a:t>
            </a:r>
            <a:endParaRPr lang="en-US" sz="3200" b="1" dirty="0">
              <a:solidFill>
                <a:schemeClr val="accent5">
                  <a:lumMod val="75000"/>
                </a:schemeClr>
              </a:solidFill>
              <a:latin typeface="Cambria" panose="02040503050406030204" pitchFamily="18" charset="0"/>
              <a:ea typeface="Cambria" panose="02040503050406030204" pitchFamily="18" charset="0"/>
              <a:cs typeface="Helvetica" panose="020B0604020202020204" pitchFamily="34" charset="0"/>
            </a:endParaRPr>
          </a:p>
        </p:txBody>
      </p:sp>
      <p:sp>
        <p:nvSpPr>
          <p:cNvPr id="4" name="Rectangle 3"/>
          <p:cNvSpPr/>
          <p:nvPr/>
        </p:nvSpPr>
        <p:spPr>
          <a:xfrm>
            <a:off x="3375739" y="282184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ja-JP" altLang="en-US" sz="2400" b="1" dirty="0">
                <a:solidFill>
                  <a:schemeClr val="accent1"/>
                </a:solidFill>
                <a:latin typeface="Cambria" panose="02040503050406030204" pitchFamily="18" charset="0"/>
                <a:ea typeface="HGS明朝B" panose="02020800000000000000" pitchFamily="18" charset="-128"/>
                <a:cs typeface="Helvetica" panose="020B0604020202020204" pitchFamily="34" charset="0"/>
                <a:sym typeface="Helvetica Neue"/>
              </a:rPr>
              <a:t>状況</a:t>
            </a:r>
            <a:endParaRPr lang="en-US" sz="2400" b="1"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endParaRPr>
          </a:p>
          <a:p>
            <a:pPr lvl="0"/>
            <a:r>
              <a:rPr lang="ja-JP" altLang="en-US" sz="2400" dirty="0">
                <a:solidFill>
                  <a:schemeClr val="accent1"/>
                </a:solidFill>
                <a:latin typeface="Cambria" panose="02040503050406030204" pitchFamily="18" charset="0"/>
                <a:ea typeface="HGS明朝B" panose="02020800000000000000" pitchFamily="18" charset="-128"/>
                <a:cs typeface="Helvetica" panose="020B0604020202020204" pitchFamily="34" charset="0"/>
                <a:sym typeface="Helvetica Neue"/>
              </a:rPr>
              <a:t>社員の配偶者が最近、直接の競合の営業マネジャーになった。</a:t>
            </a:r>
            <a:endParaRPr lang="en-US" sz="2400"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5075529" y="80015"/>
            <a:ext cx="2040943" cy="830997"/>
          </a:xfrm>
          <a:prstGeom prst="rect">
            <a:avLst/>
          </a:prstGeom>
        </p:spPr>
        <p:txBody>
          <a:bodyPr wrap="none">
            <a:spAutoFit/>
          </a:bodyPr>
          <a:lstStyle/>
          <a:p>
            <a:pPr lvl="0" algn="ct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利益相反</a:t>
            </a:r>
            <a:endPar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a:p>
            <a:pPr lvl="0" algn="ct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rPr>
              <a:t>トレーニング</a:t>
            </a:r>
            <a:endParaRPr lang="en-US" sz="2400" dirty="0">
              <a:solidFill>
                <a:srgbClr val="AACFD0"/>
              </a:solidFill>
              <a:latin typeface="HGS創英角ｺﾞｼｯｸUB" panose="020B0900000000000000" pitchFamily="50" charset="-128"/>
              <a:ea typeface="HGS創英角ｺﾞｼｯｸUB" panose="020B0900000000000000" pitchFamily="50" charset="-128"/>
              <a:cs typeface="Helvetica Neue"/>
              <a:sym typeface="Helvetica Neue"/>
            </a:endParaRP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ja-JP" altLang="en-US" sz="2400" b="1" dirty="0">
                <a:solidFill>
                  <a:schemeClr val="accent1"/>
                </a:solidFill>
                <a:latin typeface="Cambria" panose="02040503050406030204" pitchFamily="18" charset="0"/>
                <a:ea typeface="HGS明朝B" panose="02020800000000000000" pitchFamily="18" charset="-128"/>
                <a:cs typeface="Helvetica" panose="020B0604020202020204" pitchFamily="34" charset="0"/>
                <a:sym typeface="Helvetica Neue"/>
              </a:rPr>
              <a:t>最善の結果</a:t>
            </a:r>
            <a:endParaRPr lang="en-US" sz="2400" b="1"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endParaRPr>
          </a:p>
          <a:p>
            <a:pPr defTabSz="1097140">
              <a:buSzPct val="100000"/>
            </a:pPr>
            <a:r>
              <a:rPr lang="ja-JP" altLang="en-US" sz="2400" dirty="0">
                <a:solidFill>
                  <a:schemeClr val="accent1"/>
                </a:solidFill>
                <a:latin typeface="Cambria" panose="02040503050406030204" pitchFamily="18" charset="0"/>
                <a:ea typeface="HGS明朝B" panose="02020800000000000000" pitchFamily="18" charset="-128"/>
                <a:cs typeface="Helvetica" panose="020B0604020202020204" pitchFamily="34" charset="0"/>
                <a:sym typeface="Helvetica Neue"/>
              </a:rPr>
              <a:t>その社員はこの関係を会社に開示する必要がある。</a:t>
            </a:r>
            <a:endParaRPr lang="en-US" sz="2400" dirty="0">
              <a:solidFill>
                <a:schemeClr val="accen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093B71842C094AB37B993A6DF6F147" ma:contentTypeVersion="8" ma:contentTypeDescription="Create a new document." ma:contentTypeScope="" ma:versionID="9c7bb6fc35361144654d459977de92b4">
  <xsd:schema xmlns:xsd="http://www.w3.org/2001/XMLSchema" xmlns:xs="http://www.w3.org/2001/XMLSchema" xmlns:p="http://schemas.microsoft.com/office/2006/metadata/properties" xmlns:ns2="aa124cef-80ee-4fcd-bafd-5e68c15586a5" xmlns:ns3="d3ed967d-d92a-4424-a53f-7c4da5d2a7ff" targetNamespace="http://schemas.microsoft.com/office/2006/metadata/properties" ma:root="true" ma:fieldsID="43709463972e2eef27db11c8631b4da3" ns2:_="" ns3:_="">
    <xsd:import namespace="aa124cef-80ee-4fcd-bafd-5e68c15586a5"/>
    <xsd:import namespace="d3ed967d-d92a-4424-a53f-7c4da5d2a7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24cef-80ee-4fcd-bafd-5e68c15586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d967d-d92a-4424-a53f-7c4da5d2a7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2.xml><?xml version="1.0" encoding="utf-8"?>
<ds:datastoreItem xmlns:ds="http://schemas.openxmlformats.org/officeDocument/2006/customXml" ds:itemID="{5240F1D9-6BDA-4661-B7EE-9BEB468139EC}">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d3ed967d-d92a-4424-a53f-7c4da5d2a7ff"/>
    <ds:schemaRef ds:uri="http://schemas.microsoft.com/office/2006/metadata/properties"/>
    <ds:schemaRef ds:uri="aa124cef-80ee-4fcd-bafd-5e68c15586a5"/>
    <ds:schemaRef ds:uri="http://www.w3.org/XML/1998/namespace"/>
  </ds:schemaRefs>
</ds:datastoreItem>
</file>

<file path=customXml/itemProps3.xml><?xml version="1.0" encoding="utf-8"?>
<ds:datastoreItem xmlns:ds="http://schemas.openxmlformats.org/officeDocument/2006/customXml" ds:itemID="{E3672EC8-73D8-4C9D-BB19-1BA19F65F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24cef-80ee-4fcd-bafd-5e68c15586a5"/>
    <ds:schemaRef ds:uri="d3ed967d-d92a-4424-a53f-7c4da5d2a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2543</TotalTime>
  <Words>645</Words>
  <Application>Microsoft Office PowerPoint</Application>
  <PresentationFormat>ワイド画面</PresentationFormat>
  <Paragraphs>74</Paragraphs>
  <Slides>7</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Cambria</vt:lpstr>
      <vt:lpstr>Georgia</vt:lpstr>
      <vt:lpstr>Wingdings</vt:lpstr>
      <vt:lpstr>Calibri</vt:lpstr>
      <vt:lpstr>HGS創英角ｺﾞｼｯｸUB</vt:lpstr>
      <vt:lpstr>Arial</vt:lpstr>
      <vt:lpstr>Helvetica Neue</vt:lpstr>
      <vt:lpstr>Office Theme</vt:lpstr>
      <vt:lpstr>PowerPoint プレゼンテーション</vt:lpstr>
      <vt:lpstr>PowerPoint プレゼンテーション</vt:lpstr>
      <vt:lpstr>PowerPoint プレゼンテーション</vt:lpstr>
      <vt:lpstr>個人的な投資およびその他の投資</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Wada, Kyoko</cp:lastModifiedBy>
  <cp:revision>77</cp:revision>
  <dcterms:modified xsi:type="dcterms:W3CDTF">2022-04-22T08:22:43Z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0x01010006093B71842C094AB37B993A6DF6F147</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ies>
</file>