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 id="2147483681" r:id="rId5"/>
    <p:sldMasterId id="2147483683" r:id="rId6"/>
  </p:sldMasterIdLst>
  <p:notesMasterIdLst>
    <p:notesMasterId r:id="rId16"/>
  </p:notesMasterIdLst>
  <p:sldIdLst>
    <p:sldId id="256" r:id="rId7"/>
    <p:sldId id="262" r:id="rId8"/>
    <p:sldId id="263" r:id="rId9"/>
    <p:sldId id="264" r:id="rId10"/>
    <p:sldId id="265" r:id="rId11"/>
    <p:sldId id="266" r:id="rId12"/>
    <p:sldId id="259" r:id="rId13"/>
    <p:sldId id="260" r:id="rId14"/>
    <p:sldId id="261" r:id="rId15"/>
  </p:sldIdLst>
  <p:sldSz cx="9144000" cy="5143500" type="screen16x9"/>
  <p:notesSz cx="6858000" cy="9144000"/>
  <p:embeddedFontLst>
    <p:embeddedFont>
      <p:font typeface="HGS創英角ｺﾞｼｯｸUB" panose="020B0900000000000000" pitchFamily="50" charset="-128"/>
      <p:regular r:id="rId17"/>
    </p:embeddedFon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
      <p:font typeface="Helvetica" panose="020B0604020202020204" pitchFamily="34" charset="0"/>
      <p:regular r:id="rId26"/>
      <p:bold r:id="rId27"/>
      <p:italic r:id="rId28"/>
      <p:boldItalic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ho Amy" initials="YA" lastIdx="8" clrIdx="0"/>
  <p:cmAuthor id="2" name="Matsui, Yoshiko (Contractor)" initials="MY(" lastIdx="20" clrIdx="1">
    <p:extLst>
      <p:ext uri="{19B8F6BF-5375-455C-9EA6-DF929625EA0E}">
        <p15:presenceInfo xmlns:p15="http://schemas.microsoft.com/office/powerpoint/2012/main" userId="S::yoshiko.matsui@stryker.com::e220737a-cd63-4d2a-a206-961e7ecbd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1" y="3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da, Kyoko" userId="864aacd7-0aa5-4a5e-b19e-1b608cd03a73" providerId="ADAL" clId="{62EAF7B0-4ACC-43F0-BEC9-0CBDC0CAD897}"/>
    <pc:docChg chg="undo custSel modSld modMainMaster">
      <pc:chgData name="Wada, Kyoko" userId="864aacd7-0aa5-4a5e-b19e-1b608cd03a73" providerId="ADAL" clId="{62EAF7B0-4ACC-43F0-BEC9-0CBDC0CAD897}" dt="2021-12-07T09:43:17.545" v="53" actId="113"/>
      <pc:docMkLst>
        <pc:docMk/>
      </pc:docMkLst>
      <pc:sldChg chg="modSp mod delCm modCm">
        <pc:chgData name="Wada, Kyoko" userId="864aacd7-0aa5-4a5e-b19e-1b608cd03a73" providerId="ADAL" clId="{62EAF7B0-4ACC-43F0-BEC9-0CBDC0CAD897}" dt="2021-12-07T09:38:23.226" v="11" actId="20577"/>
        <pc:sldMkLst>
          <pc:docMk/>
          <pc:sldMk cId="0" sldId="256"/>
        </pc:sldMkLst>
        <pc:spChg chg="mod">
          <ac:chgData name="Wada, Kyoko" userId="864aacd7-0aa5-4a5e-b19e-1b608cd03a73" providerId="ADAL" clId="{62EAF7B0-4ACC-43F0-BEC9-0CBDC0CAD897}" dt="2021-12-07T09:37:59.859" v="7" actId="2711"/>
          <ac:spMkLst>
            <pc:docMk/>
            <pc:sldMk cId="0" sldId="256"/>
            <ac:spMk id="198" creationId="{00000000-0000-0000-0000-000000000000}"/>
          </ac:spMkLst>
        </pc:spChg>
        <pc:spChg chg="mod">
          <ac:chgData name="Wada, Kyoko" userId="864aacd7-0aa5-4a5e-b19e-1b608cd03a73" providerId="ADAL" clId="{62EAF7B0-4ACC-43F0-BEC9-0CBDC0CAD897}" dt="2021-12-07T09:37:59.859" v="7" actId="2711"/>
          <ac:spMkLst>
            <pc:docMk/>
            <pc:sldMk cId="0" sldId="256"/>
            <ac:spMk id="200" creationId="{00000000-0000-0000-0000-000000000000}"/>
          </ac:spMkLst>
        </pc:spChg>
        <pc:spChg chg="mod">
          <ac:chgData name="Wada, Kyoko" userId="864aacd7-0aa5-4a5e-b19e-1b608cd03a73" providerId="ADAL" clId="{62EAF7B0-4ACC-43F0-BEC9-0CBDC0CAD897}" dt="2021-12-07T09:37:59.859" v="7" actId="2711"/>
          <ac:spMkLst>
            <pc:docMk/>
            <pc:sldMk cId="0" sldId="256"/>
            <ac:spMk id="204" creationId="{00000000-0000-0000-0000-000000000000}"/>
          </ac:spMkLst>
        </pc:spChg>
        <pc:spChg chg="mod">
          <ac:chgData name="Wada, Kyoko" userId="864aacd7-0aa5-4a5e-b19e-1b608cd03a73" providerId="ADAL" clId="{62EAF7B0-4ACC-43F0-BEC9-0CBDC0CAD897}" dt="2021-12-07T09:37:59.859" v="7" actId="2711"/>
          <ac:spMkLst>
            <pc:docMk/>
            <pc:sldMk cId="0" sldId="256"/>
            <ac:spMk id="207" creationId="{00000000-0000-0000-0000-000000000000}"/>
          </ac:spMkLst>
        </pc:spChg>
        <pc:spChg chg="mod">
          <ac:chgData name="Wada, Kyoko" userId="864aacd7-0aa5-4a5e-b19e-1b608cd03a73" providerId="ADAL" clId="{62EAF7B0-4ACC-43F0-BEC9-0CBDC0CAD897}" dt="2021-12-07T09:38:23.226" v="11" actId="20577"/>
          <ac:spMkLst>
            <pc:docMk/>
            <pc:sldMk cId="0" sldId="256"/>
            <ac:spMk id="210" creationId="{00000000-0000-0000-0000-000000000000}"/>
          </ac:spMkLst>
        </pc:spChg>
        <pc:spChg chg="mod">
          <ac:chgData name="Wada, Kyoko" userId="864aacd7-0aa5-4a5e-b19e-1b608cd03a73" providerId="ADAL" clId="{62EAF7B0-4ACC-43F0-BEC9-0CBDC0CAD897}" dt="2021-12-07T09:37:59.859" v="7" actId="2711"/>
          <ac:spMkLst>
            <pc:docMk/>
            <pc:sldMk cId="0" sldId="256"/>
            <ac:spMk id="211" creationId="{00000000-0000-0000-0000-000000000000}"/>
          </ac:spMkLst>
        </pc:spChg>
        <pc:spChg chg="mod">
          <ac:chgData name="Wada, Kyoko" userId="864aacd7-0aa5-4a5e-b19e-1b608cd03a73" providerId="ADAL" clId="{62EAF7B0-4ACC-43F0-BEC9-0CBDC0CAD897}" dt="2021-12-07T09:38:13.964" v="9" actId="113"/>
          <ac:spMkLst>
            <pc:docMk/>
            <pc:sldMk cId="0" sldId="256"/>
            <ac:spMk id="212" creationId="{00000000-0000-0000-0000-000000000000}"/>
          </ac:spMkLst>
        </pc:spChg>
      </pc:sldChg>
      <pc:sldChg chg="modSp mod">
        <pc:chgData name="Wada, Kyoko" userId="864aacd7-0aa5-4a5e-b19e-1b608cd03a73" providerId="ADAL" clId="{62EAF7B0-4ACC-43F0-BEC9-0CBDC0CAD897}" dt="2021-12-07T09:42:05.449" v="43" actId="113"/>
        <pc:sldMkLst>
          <pc:docMk/>
          <pc:sldMk cId="0" sldId="259"/>
        </pc:sldMkLst>
        <pc:spChg chg="mod">
          <ac:chgData name="Wada, Kyoko" userId="864aacd7-0aa5-4a5e-b19e-1b608cd03a73" providerId="ADAL" clId="{62EAF7B0-4ACC-43F0-BEC9-0CBDC0CAD897}" dt="2021-12-07T09:41:58.277" v="41" actId="2711"/>
          <ac:spMkLst>
            <pc:docMk/>
            <pc:sldMk cId="0" sldId="259"/>
            <ac:spMk id="260" creationId="{00000000-0000-0000-0000-000000000000}"/>
          </ac:spMkLst>
        </pc:spChg>
        <pc:spChg chg="mod">
          <ac:chgData name="Wada, Kyoko" userId="864aacd7-0aa5-4a5e-b19e-1b608cd03a73" providerId="ADAL" clId="{62EAF7B0-4ACC-43F0-BEC9-0CBDC0CAD897}" dt="2021-12-07T09:42:05.449" v="43" actId="113"/>
          <ac:spMkLst>
            <pc:docMk/>
            <pc:sldMk cId="0" sldId="259"/>
            <ac:spMk id="261" creationId="{00000000-0000-0000-0000-000000000000}"/>
          </ac:spMkLst>
        </pc:spChg>
        <pc:spChg chg="mod">
          <ac:chgData name="Wada, Kyoko" userId="864aacd7-0aa5-4a5e-b19e-1b608cd03a73" providerId="ADAL" clId="{62EAF7B0-4ACC-43F0-BEC9-0CBDC0CAD897}" dt="2021-12-07T09:41:58.277" v="41" actId="2711"/>
          <ac:spMkLst>
            <pc:docMk/>
            <pc:sldMk cId="0" sldId="259"/>
            <ac:spMk id="262" creationId="{00000000-0000-0000-0000-000000000000}"/>
          </ac:spMkLst>
        </pc:spChg>
        <pc:spChg chg="mod">
          <ac:chgData name="Wada, Kyoko" userId="864aacd7-0aa5-4a5e-b19e-1b608cd03a73" providerId="ADAL" clId="{62EAF7B0-4ACC-43F0-BEC9-0CBDC0CAD897}" dt="2021-12-07T09:41:58.277" v="41" actId="2711"/>
          <ac:spMkLst>
            <pc:docMk/>
            <pc:sldMk cId="0" sldId="259"/>
            <ac:spMk id="264" creationId="{00000000-0000-0000-0000-000000000000}"/>
          </ac:spMkLst>
        </pc:spChg>
        <pc:spChg chg="mod">
          <ac:chgData name="Wada, Kyoko" userId="864aacd7-0aa5-4a5e-b19e-1b608cd03a73" providerId="ADAL" clId="{62EAF7B0-4ACC-43F0-BEC9-0CBDC0CAD897}" dt="2021-12-07T09:41:58.277" v="41" actId="2711"/>
          <ac:spMkLst>
            <pc:docMk/>
            <pc:sldMk cId="0" sldId="259"/>
            <ac:spMk id="266" creationId="{00000000-0000-0000-0000-000000000000}"/>
          </ac:spMkLst>
        </pc:spChg>
        <pc:spChg chg="mod">
          <ac:chgData name="Wada, Kyoko" userId="864aacd7-0aa5-4a5e-b19e-1b608cd03a73" providerId="ADAL" clId="{62EAF7B0-4ACC-43F0-BEC9-0CBDC0CAD897}" dt="2021-12-07T09:41:58.277" v="41" actId="2711"/>
          <ac:spMkLst>
            <pc:docMk/>
            <pc:sldMk cId="0" sldId="259"/>
            <ac:spMk id="267" creationId="{00000000-0000-0000-0000-000000000000}"/>
          </ac:spMkLst>
        </pc:spChg>
        <pc:spChg chg="mod">
          <ac:chgData name="Wada, Kyoko" userId="864aacd7-0aa5-4a5e-b19e-1b608cd03a73" providerId="ADAL" clId="{62EAF7B0-4ACC-43F0-BEC9-0CBDC0CAD897}" dt="2021-12-07T09:41:58.277" v="41" actId="2711"/>
          <ac:spMkLst>
            <pc:docMk/>
            <pc:sldMk cId="0" sldId="259"/>
            <ac:spMk id="268" creationId="{00000000-0000-0000-0000-000000000000}"/>
          </ac:spMkLst>
        </pc:spChg>
        <pc:spChg chg="mod">
          <ac:chgData name="Wada, Kyoko" userId="864aacd7-0aa5-4a5e-b19e-1b608cd03a73" providerId="ADAL" clId="{62EAF7B0-4ACC-43F0-BEC9-0CBDC0CAD897}" dt="2021-12-07T09:41:58.277" v="41" actId="2711"/>
          <ac:spMkLst>
            <pc:docMk/>
            <pc:sldMk cId="0" sldId="259"/>
            <ac:spMk id="269" creationId="{00000000-0000-0000-0000-000000000000}"/>
          </ac:spMkLst>
        </pc:spChg>
        <pc:spChg chg="mod">
          <ac:chgData name="Wada, Kyoko" userId="864aacd7-0aa5-4a5e-b19e-1b608cd03a73" providerId="ADAL" clId="{62EAF7B0-4ACC-43F0-BEC9-0CBDC0CAD897}" dt="2021-12-07T09:41:58.277" v="41" actId="2711"/>
          <ac:spMkLst>
            <pc:docMk/>
            <pc:sldMk cId="0" sldId="259"/>
            <ac:spMk id="270" creationId="{00000000-0000-0000-0000-000000000000}"/>
          </ac:spMkLst>
        </pc:spChg>
        <pc:spChg chg="mod">
          <ac:chgData name="Wada, Kyoko" userId="864aacd7-0aa5-4a5e-b19e-1b608cd03a73" providerId="ADAL" clId="{62EAF7B0-4ACC-43F0-BEC9-0CBDC0CAD897}" dt="2021-12-07T09:41:58.277" v="41" actId="2711"/>
          <ac:spMkLst>
            <pc:docMk/>
            <pc:sldMk cId="0" sldId="259"/>
            <ac:spMk id="271" creationId="{00000000-0000-0000-0000-000000000000}"/>
          </ac:spMkLst>
        </pc:spChg>
        <pc:spChg chg="mod">
          <ac:chgData name="Wada, Kyoko" userId="864aacd7-0aa5-4a5e-b19e-1b608cd03a73" providerId="ADAL" clId="{62EAF7B0-4ACC-43F0-BEC9-0CBDC0CAD897}" dt="2021-12-07T09:41:58.277" v="41" actId="2711"/>
          <ac:spMkLst>
            <pc:docMk/>
            <pc:sldMk cId="0" sldId="259"/>
            <ac:spMk id="272" creationId="{00000000-0000-0000-0000-000000000000}"/>
          </ac:spMkLst>
        </pc:spChg>
        <pc:spChg chg="mod">
          <ac:chgData name="Wada, Kyoko" userId="864aacd7-0aa5-4a5e-b19e-1b608cd03a73" providerId="ADAL" clId="{62EAF7B0-4ACC-43F0-BEC9-0CBDC0CAD897}" dt="2021-12-07T09:41:58.277" v="41" actId="2711"/>
          <ac:spMkLst>
            <pc:docMk/>
            <pc:sldMk cId="0" sldId="259"/>
            <ac:spMk id="273" creationId="{00000000-0000-0000-0000-000000000000}"/>
          </ac:spMkLst>
        </pc:spChg>
      </pc:sldChg>
      <pc:sldChg chg="modSp mod delCm">
        <pc:chgData name="Wada, Kyoko" userId="864aacd7-0aa5-4a5e-b19e-1b608cd03a73" providerId="ADAL" clId="{62EAF7B0-4ACC-43F0-BEC9-0CBDC0CAD897}" dt="2021-12-07T09:42:38.828" v="48" actId="113"/>
        <pc:sldMkLst>
          <pc:docMk/>
          <pc:sldMk cId="0" sldId="260"/>
        </pc:sldMkLst>
        <pc:spChg chg="mod">
          <ac:chgData name="Wada, Kyoko" userId="864aacd7-0aa5-4a5e-b19e-1b608cd03a73" providerId="ADAL" clId="{62EAF7B0-4ACC-43F0-BEC9-0CBDC0CAD897}" dt="2021-12-07T09:42:31.886" v="46" actId="2711"/>
          <ac:spMkLst>
            <pc:docMk/>
            <pc:sldMk cId="0" sldId="260"/>
            <ac:spMk id="278" creationId="{00000000-0000-0000-0000-000000000000}"/>
          </ac:spMkLst>
        </pc:spChg>
        <pc:spChg chg="mod">
          <ac:chgData name="Wada, Kyoko" userId="864aacd7-0aa5-4a5e-b19e-1b608cd03a73" providerId="ADAL" clId="{62EAF7B0-4ACC-43F0-BEC9-0CBDC0CAD897}" dt="2021-12-07T09:42:38.828" v="48" actId="113"/>
          <ac:spMkLst>
            <pc:docMk/>
            <pc:sldMk cId="0" sldId="260"/>
            <ac:spMk id="279" creationId="{00000000-0000-0000-0000-000000000000}"/>
          </ac:spMkLst>
        </pc:spChg>
        <pc:spChg chg="mod">
          <ac:chgData name="Wada, Kyoko" userId="864aacd7-0aa5-4a5e-b19e-1b608cd03a73" providerId="ADAL" clId="{62EAF7B0-4ACC-43F0-BEC9-0CBDC0CAD897}" dt="2021-12-07T09:42:31.886" v="46" actId="2711"/>
          <ac:spMkLst>
            <pc:docMk/>
            <pc:sldMk cId="0" sldId="260"/>
            <ac:spMk id="280" creationId="{00000000-0000-0000-0000-000000000000}"/>
          </ac:spMkLst>
        </pc:spChg>
        <pc:spChg chg="mod">
          <ac:chgData name="Wada, Kyoko" userId="864aacd7-0aa5-4a5e-b19e-1b608cd03a73" providerId="ADAL" clId="{62EAF7B0-4ACC-43F0-BEC9-0CBDC0CAD897}" dt="2021-12-07T09:42:31.886" v="46" actId="2711"/>
          <ac:spMkLst>
            <pc:docMk/>
            <pc:sldMk cId="0" sldId="260"/>
            <ac:spMk id="281" creationId="{00000000-0000-0000-0000-000000000000}"/>
          </ac:spMkLst>
        </pc:spChg>
        <pc:spChg chg="mod">
          <ac:chgData name="Wada, Kyoko" userId="864aacd7-0aa5-4a5e-b19e-1b608cd03a73" providerId="ADAL" clId="{62EAF7B0-4ACC-43F0-BEC9-0CBDC0CAD897}" dt="2021-12-07T09:42:31.886" v="46" actId="2711"/>
          <ac:spMkLst>
            <pc:docMk/>
            <pc:sldMk cId="0" sldId="260"/>
            <ac:spMk id="283" creationId="{00000000-0000-0000-0000-000000000000}"/>
          </ac:spMkLst>
        </pc:spChg>
        <pc:spChg chg="mod">
          <ac:chgData name="Wada, Kyoko" userId="864aacd7-0aa5-4a5e-b19e-1b608cd03a73" providerId="ADAL" clId="{62EAF7B0-4ACC-43F0-BEC9-0CBDC0CAD897}" dt="2021-12-07T09:42:31.886" v="46" actId="2711"/>
          <ac:spMkLst>
            <pc:docMk/>
            <pc:sldMk cId="0" sldId="260"/>
            <ac:spMk id="285" creationId="{00000000-0000-0000-0000-000000000000}"/>
          </ac:spMkLst>
        </pc:spChg>
        <pc:spChg chg="mod">
          <ac:chgData name="Wada, Kyoko" userId="864aacd7-0aa5-4a5e-b19e-1b608cd03a73" providerId="ADAL" clId="{62EAF7B0-4ACC-43F0-BEC9-0CBDC0CAD897}" dt="2021-12-07T09:42:31.886" v="46" actId="2711"/>
          <ac:spMkLst>
            <pc:docMk/>
            <pc:sldMk cId="0" sldId="260"/>
            <ac:spMk id="286" creationId="{00000000-0000-0000-0000-000000000000}"/>
          </ac:spMkLst>
        </pc:spChg>
        <pc:spChg chg="mod">
          <ac:chgData name="Wada, Kyoko" userId="864aacd7-0aa5-4a5e-b19e-1b608cd03a73" providerId="ADAL" clId="{62EAF7B0-4ACC-43F0-BEC9-0CBDC0CAD897}" dt="2021-12-07T09:42:31.886" v="46" actId="2711"/>
          <ac:spMkLst>
            <pc:docMk/>
            <pc:sldMk cId="0" sldId="260"/>
            <ac:spMk id="287" creationId="{00000000-0000-0000-0000-000000000000}"/>
          </ac:spMkLst>
        </pc:spChg>
        <pc:spChg chg="mod">
          <ac:chgData name="Wada, Kyoko" userId="864aacd7-0aa5-4a5e-b19e-1b608cd03a73" providerId="ADAL" clId="{62EAF7B0-4ACC-43F0-BEC9-0CBDC0CAD897}" dt="2021-12-07T09:42:31.886" v="46" actId="2711"/>
          <ac:spMkLst>
            <pc:docMk/>
            <pc:sldMk cId="0" sldId="260"/>
            <ac:spMk id="288" creationId="{00000000-0000-0000-0000-000000000000}"/>
          </ac:spMkLst>
        </pc:spChg>
        <pc:spChg chg="mod">
          <ac:chgData name="Wada, Kyoko" userId="864aacd7-0aa5-4a5e-b19e-1b608cd03a73" providerId="ADAL" clId="{62EAF7B0-4ACC-43F0-BEC9-0CBDC0CAD897}" dt="2021-12-07T09:42:31.886" v="46" actId="2711"/>
          <ac:spMkLst>
            <pc:docMk/>
            <pc:sldMk cId="0" sldId="260"/>
            <ac:spMk id="289" creationId="{00000000-0000-0000-0000-000000000000}"/>
          </ac:spMkLst>
        </pc:spChg>
        <pc:spChg chg="mod">
          <ac:chgData name="Wada, Kyoko" userId="864aacd7-0aa5-4a5e-b19e-1b608cd03a73" providerId="ADAL" clId="{62EAF7B0-4ACC-43F0-BEC9-0CBDC0CAD897}" dt="2021-12-07T09:42:31.886" v="46" actId="2711"/>
          <ac:spMkLst>
            <pc:docMk/>
            <pc:sldMk cId="0" sldId="260"/>
            <ac:spMk id="290" creationId="{00000000-0000-0000-0000-000000000000}"/>
          </ac:spMkLst>
        </pc:spChg>
        <pc:spChg chg="mod">
          <ac:chgData name="Wada, Kyoko" userId="864aacd7-0aa5-4a5e-b19e-1b608cd03a73" providerId="ADAL" clId="{62EAF7B0-4ACC-43F0-BEC9-0CBDC0CAD897}" dt="2021-12-07T09:42:31.886" v="46" actId="2711"/>
          <ac:spMkLst>
            <pc:docMk/>
            <pc:sldMk cId="0" sldId="260"/>
            <ac:spMk id="291" creationId="{00000000-0000-0000-0000-000000000000}"/>
          </ac:spMkLst>
        </pc:spChg>
      </pc:sldChg>
      <pc:sldChg chg="modSp mod delCm">
        <pc:chgData name="Wada, Kyoko" userId="864aacd7-0aa5-4a5e-b19e-1b608cd03a73" providerId="ADAL" clId="{62EAF7B0-4ACC-43F0-BEC9-0CBDC0CAD897}" dt="2021-12-07T09:43:17.545" v="53" actId="113"/>
        <pc:sldMkLst>
          <pc:docMk/>
          <pc:sldMk cId="0" sldId="261"/>
        </pc:sldMkLst>
        <pc:spChg chg="mod">
          <ac:chgData name="Wada, Kyoko" userId="864aacd7-0aa5-4a5e-b19e-1b608cd03a73" providerId="ADAL" clId="{62EAF7B0-4ACC-43F0-BEC9-0CBDC0CAD897}" dt="2021-12-07T09:43:11.361" v="51" actId="2711"/>
          <ac:spMkLst>
            <pc:docMk/>
            <pc:sldMk cId="0" sldId="261"/>
            <ac:spMk id="296" creationId="{00000000-0000-0000-0000-000000000000}"/>
          </ac:spMkLst>
        </pc:spChg>
        <pc:spChg chg="mod">
          <ac:chgData name="Wada, Kyoko" userId="864aacd7-0aa5-4a5e-b19e-1b608cd03a73" providerId="ADAL" clId="{62EAF7B0-4ACC-43F0-BEC9-0CBDC0CAD897}" dt="2021-12-07T09:43:17.545" v="53" actId="113"/>
          <ac:spMkLst>
            <pc:docMk/>
            <pc:sldMk cId="0" sldId="261"/>
            <ac:spMk id="297" creationId="{00000000-0000-0000-0000-000000000000}"/>
          </ac:spMkLst>
        </pc:spChg>
        <pc:spChg chg="mod">
          <ac:chgData name="Wada, Kyoko" userId="864aacd7-0aa5-4a5e-b19e-1b608cd03a73" providerId="ADAL" clId="{62EAF7B0-4ACC-43F0-BEC9-0CBDC0CAD897}" dt="2021-12-07T09:43:11.361" v="51" actId="2711"/>
          <ac:spMkLst>
            <pc:docMk/>
            <pc:sldMk cId="0" sldId="261"/>
            <ac:spMk id="298" creationId="{00000000-0000-0000-0000-000000000000}"/>
          </ac:spMkLst>
        </pc:spChg>
        <pc:spChg chg="mod">
          <ac:chgData name="Wada, Kyoko" userId="864aacd7-0aa5-4a5e-b19e-1b608cd03a73" providerId="ADAL" clId="{62EAF7B0-4ACC-43F0-BEC9-0CBDC0CAD897}" dt="2021-12-07T09:43:11.361" v="51" actId="2711"/>
          <ac:spMkLst>
            <pc:docMk/>
            <pc:sldMk cId="0" sldId="261"/>
            <ac:spMk id="300" creationId="{00000000-0000-0000-0000-000000000000}"/>
          </ac:spMkLst>
        </pc:spChg>
        <pc:spChg chg="mod">
          <ac:chgData name="Wada, Kyoko" userId="864aacd7-0aa5-4a5e-b19e-1b608cd03a73" providerId="ADAL" clId="{62EAF7B0-4ACC-43F0-BEC9-0CBDC0CAD897}" dt="2021-12-07T09:43:11.361" v="51" actId="2711"/>
          <ac:spMkLst>
            <pc:docMk/>
            <pc:sldMk cId="0" sldId="261"/>
            <ac:spMk id="302" creationId="{00000000-0000-0000-0000-000000000000}"/>
          </ac:spMkLst>
        </pc:spChg>
      </pc:sldChg>
      <pc:sldChg chg="modSp mod">
        <pc:chgData name="Wada, Kyoko" userId="864aacd7-0aa5-4a5e-b19e-1b608cd03a73" providerId="ADAL" clId="{62EAF7B0-4ACC-43F0-BEC9-0CBDC0CAD897}" dt="2021-12-07T09:38:38.612" v="13" actId="113"/>
        <pc:sldMkLst>
          <pc:docMk/>
          <pc:sldMk cId="0" sldId="262"/>
        </pc:sldMkLst>
        <pc:spChg chg="mod">
          <ac:chgData name="Wada, Kyoko" userId="864aacd7-0aa5-4a5e-b19e-1b608cd03a73" providerId="ADAL" clId="{62EAF7B0-4ACC-43F0-BEC9-0CBDC0CAD897}" dt="2021-12-07T09:38:38.612" v="13" actId="113"/>
          <ac:spMkLst>
            <pc:docMk/>
            <pc:sldMk cId="0" sldId="262"/>
            <ac:spMk id="221" creationId="{00000000-0000-0000-0000-000000000000}"/>
          </ac:spMkLst>
        </pc:spChg>
      </pc:sldChg>
      <pc:sldChg chg="modSp mod delCm">
        <pc:chgData name="Wada, Kyoko" userId="864aacd7-0aa5-4a5e-b19e-1b608cd03a73" providerId="ADAL" clId="{62EAF7B0-4ACC-43F0-BEC9-0CBDC0CAD897}" dt="2021-12-07T09:40:09.267" v="25" actId="113"/>
        <pc:sldMkLst>
          <pc:docMk/>
          <pc:sldMk cId="288997038" sldId="263"/>
        </pc:sldMkLst>
        <pc:spChg chg="mod">
          <ac:chgData name="Wada, Kyoko" userId="864aacd7-0aa5-4a5e-b19e-1b608cd03a73" providerId="ADAL" clId="{62EAF7B0-4ACC-43F0-BEC9-0CBDC0CAD897}" dt="2021-12-07T09:40:01.912" v="23" actId="2711"/>
          <ac:spMkLst>
            <pc:docMk/>
            <pc:sldMk cId="288997038" sldId="263"/>
            <ac:spMk id="34" creationId="{AA8416A6-9F77-402E-A5CF-0E713768F4F9}"/>
          </ac:spMkLst>
        </pc:spChg>
        <pc:spChg chg="mod">
          <ac:chgData name="Wada, Kyoko" userId="864aacd7-0aa5-4a5e-b19e-1b608cd03a73" providerId="ADAL" clId="{62EAF7B0-4ACC-43F0-BEC9-0CBDC0CAD897}" dt="2021-12-07T09:40:01.912" v="23" actId="2711"/>
          <ac:spMkLst>
            <pc:docMk/>
            <pc:sldMk cId="288997038" sldId="263"/>
            <ac:spMk id="226" creationId="{00000000-0000-0000-0000-000000000000}"/>
          </ac:spMkLst>
        </pc:spChg>
        <pc:spChg chg="mod">
          <ac:chgData name="Wada, Kyoko" userId="864aacd7-0aa5-4a5e-b19e-1b608cd03a73" providerId="ADAL" clId="{62EAF7B0-4ACC-43F0-BEC9-0CBDC0CAD897}" dt="2021-12-07T09:40:09.267" v="25" actId="113"/>
          <ac:spMkLst>
            <pc:docMk/>
            <pc:sldMk cId="288997038" sldId="263"/>
            <ac:spMk id="227"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28"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33"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39"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0"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1"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2"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3"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4"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5"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6"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7"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8"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49"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50"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51"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52"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53" creationId="{00000000-0000-0000-0000-000000000000}"/>
          </ac:spMkLst>
        </pc:spChg>
        <pc:spChg chg="mod">
          <ac:chgData name="Wada, Kyoko" userId="864aacd7-0aa5-4a5e-b19e-1b608cd03a73" providerId="ADAL" clId="{62EAF7B0-4ACC-43F0-BEC9-0CBDC0CAD897}" dt="2021-12-07T09:40:01.912" v="23" actId="2711"/>
          <ac:spMkLst>
            <pc:docMk/>
            <pc:sldMk cId="288997038" sldId="263"/>
            <ac:spMk id="254" creationId="{00000000-0000-0000-0000-000000000000}"/>
          </ac:spMkLst>
        </pc:spChg>
      </pc:sldChg>
      <pc:sldChg chg="modSp mod delCm">
        <pc:chgData name="Wada, Kyoko" userId="864aacd7-0aa5-4a5e-b19e-1b608cd03a73" providerId="ADAL" clId="{62EAF7B0-4ACC-43F0-BEC9-0CBDC0CAD897}" dt="2021-12-07T09:40:44.102" v="30" actId="113"/>
        <pc:sldMkLst>
          <pc:docMk/>
          <pc:sldMk cId="459840844" sldId="264"/>
        </pc:sldMkLst>
        <pc:spChg chg="mod">
          <ac:chgData name="Wada, Kyoko" userId="864aacd7-0aa5-4a5e-b19e-1b608cd03a73" providerId="ADAL" clId="{62EAF7B0-4ACC-43F0-BEC9-0CBDC0CAD897}" dt="2021-12-07T09:40:35.248" v="28" actId="2711"/>
          <ac:spMkLst>
            <pc:docMk/>
            <pc:sldMk cId="459840844" sldId="264"/>
            <ac:spMk id="28" creationId="{6748178D-FB76-44F4-AE84-CCCF9500DC4A}"/>
          </ac:spMkLst>
        </pc:spChg>
        <pc:spChg chg="mod">
          <ac:chgData name="Wada, Kyoko" userId="864aacd7-0aa5-4a5e-b19e-1b608cd03a73" providerId="ADAL" clId="{62EAF7B0-4ACC-43F0-BEC9-0CBDC0CAD897}" dt="2021-12-07T09:40:35.248" v="28" actId="2711"/>
          <ac:spMkLst>
            <pc:docMk/>
            <pc:sldMk cId="459840844" sldId="264"/>
            <ac:spMk id="226" creationId="{00000000-0000-0000-0000-000000000000}"/>
          </ac:spMkLst>
        </pc:spChg>
        <pc:spChg chg="mod">
          <ac:chgData name="Wada, Kyoko" userId="864aacd7-0aa5-4a5e-b19e-1b608cd03a73" providerId="ADAL" clId="{62EAF7B0-4ACC-43F0-BEC9-0CBDC0CAD897}" dt="2021-12-07T09:40:44.102" v="30" actId="113"/>
          <ac:spMkLst>
            <pc:docMk/>
            <pc:sldMk cId="459840844" sldId="264"/>
            <ac:spMk id="227"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28"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33"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39"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0"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1"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2"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3"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4"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5"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6"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7"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8"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49"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50"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51"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52"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53" creationId="{00000000-0000-0000-0000-000000000000}"/>
          </ac:spMkLst>
        </pc:spChg>
        <pc:spChg chg="mod">
          <ac:chgData name="Wada, Kyoko" userId="864aacd7-0aa5-4a5e-b19e-1b608cd03a73" providerId="ADAL" clId="{62EAF7B0-4ACC-43F0-BEC9-0CBDC0CAD897}" dt="2021-12-07T09:40:35.248" v="28" actId="2711"/>
          <ac:spMkLst>
            <pc:docMk/>
            <pc:sldMk cId="459840844" sldId="264"/>
            <ac:spMk id="254" creationId="{00000000-0000-0000-0000-000000000000}"/>
          </ac:spMkLst>
        </pc:spChg>
      </pc:sldChg>
      <pc:sldChg chg="modSp mod">
        <pc:chgData name="Wada, Kyoko" userId="864aacd7-0aa5-4a5e-b19e-1b608cd03a73" providerId="ADAL" clId="{62EAF7B0-4ACC-43F0-BEC9-0CBDC0CAD897}" dt="2021-12-07T09:41:14.164" v="34" actId="113"/>
        <pc:sldMkLst>
          <pc:docMk/>
          <pc:sldMk cId="3256554408" sldId="265"/>
        </pc:sldMkLst>
        <pc:spChg chg="mod">
          <ac:chgData name="Wada, Kyoko" userId="864aacd7-0aa5-4a5e-b19e-1b608cd03a73" providerId="ADAL" clId="{62EAF7B0-4ACC-43F0-BEC9-0CBDC0CAD897}" dt="2021-12-07T09:41:06.641" v="32" actId="2711"/>
          <ac:spMkLst>
            <pc:docMk/>
            <pc:sldMk cId="3256554408" sldId="265"/>
            <ac:spMk id="27" creationId="{60892435-434D-43D2-93D4-A0B9596BEDE5}"/>
          </ac:spMkLst>
        </pc:spChg>
        <pc:spChg chg="mod">
          <ac:chgData name="Wada, Kyoko" userId="864aacd7-0aa5-4a5e-b19e-1b608cd03a73" providerId="ADAL" clId="{62EAF7B0-4ACC-43F0-BEC9-0CBDC0CAD897}" dt="2021-12-07T09:41:06.641" v="32" actId="2711"/>
          <ac:spMkLst>
            <pc:docMk/>
            <pc:sldMk cId="3256554408" sldId="265"/>
            <ac:spMk id="226" creationId="{00000000-0000-0000-0000-000000000000}"/>
          </ac:spMkLst>
        </pc:spChg>
        <pc:spChg chg="mod">
          <ac:chgData name="Wada, Kyoko" userId="864aacd7-0aa5-4a5e-b19e-1b608cd03a73" providerId="ADAL" clId="{62EAF7B0-4ACC-43F0-BEC9-0CBDC0CAD897}" dt="2021-12-07T09:41:14.164" v="34" actId="113"/>
          <ac:spMkLst>
            <pc:docMk/>
            <pc:sldMk cId="3256554408" sldId="265"/>
            <ac:spMk id="227"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28"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33"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39"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0"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1"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2"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3"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4"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5"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6"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7"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8"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49"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50"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51"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52"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53" creationId="{00000000-0000-0000-0000-000000000000}"/>
          </ac:spMkLst>
        </pc:spChg>
        <pc:spChg chg="mod">
          <ac:chgData name="Wada, Kyoko" userId="864aacd7-0aa5-4a5e-b19e-1b608cd03a73" providerId="ADAL" clId="{62EAF7B0-4ACC-43F0-BEC9-0CBDC0CAD897}" dt="2021-12-07T09:41:06.641" v="32" actId="2711"/>
          <ac:spMkLst>
            <pc:docMk/>
            <pc:sldMk cId="3256554408" sldId="265"/>
            <ac:spMk id="254" creationId="{00000000-0000-0000-0000-000000000000}"/>
          </ac:spMkLst>
        </pc:spChg>
      </pc:sldChg>
      <pc:sldChg chg="modSp mod delCm">
        <pc:chgData name="Wada, Kyoko" userId="864aacd7-0aa5-4a5e-b19e-1b608cd03a73" providerId="ADAL" clId="{62EAF7B0-4ACC-43F0-BEC9-0CBDC0CAD897}" dt="2021-12-07T09:41:45.404" v="39" actId="113"/>
        <pc:sldMkLst>
          <pc:docMk/>
          <pc:sldMk cId="494357014" sldId="266"/>
        </pc:sldMkLst>
        <pc:spChg chg="mod">
          <ac:chgData name="Wada, Kyoko" userId="864aacd7-0aa5-4a5e-b19e-1b608cd03a73" providerId="ADAL" clId="{62EAF7B0-4ACC-43F0-BEC9-0CBDC0CAD897}" dt="2021-12-07T09:41:38.195" v="37" actId="2711"/>
          <ac:spMkLst>
            <pc:docMk/>
            <pc:sldMk cId="494357014" sldId="266"/>
            <ac:spMk id="28" creationId="{7232866C-A0DE-4164-AADE-70EEA66CBAB9}"/>
          </ac:spMkLst>
        </pc:spChg>
        <pc:spChg chg="mod">
          <ac:chgData name="Wada, Kyoko" userId="864aacd7-0aa5-4a5e-b19e-1b608cd03a73" providerId="ADAL" clId="{62EAF7B0-4ACC-43F0-BEC9-0CBDC0CAD897}" dt="2021-12-07T09:41:38.195" v="37" actId="2711"/>
          <ac:spMkLst>
            <pc:docMk/>
            <pc:sldMk cId="494357014" sldId="266"/>
            <ac:spMk id="29" creationId="{1C94217C-2AA4-463C-9DBD-C09254107D2B}"/>
          </ac:spMkLst>
        </pc:spChg>
        <pc:spChg chg="mod">
          <ac:chgData name="Wada, Kyoko" userId="864aacd7-0aa5-4a5e-b19e-1b608cd03a73" providerId="ADAL" clId="{62EAF7B0-4ACC-43F0-BEC9-0CBDC0CAD897}" dt="2021-12-07T09:41:38.195" v="37" actId="2711"/>
          <ac:spMkLst>
            <pc:docMk/>
            <pc:sldMk cId="494357014" sldId="266"/>
            <ac:spMk id="226" creationId="{00000000-0000-0000-0000-000000000000}"/>
          </ac:spMkLst>
        </pc:spChg>
        <pc:spChg chg="mod">
          <ac:chgData name="Wada, Kyoko" userId="864aacd7-0aa5-4a5e-b19e-1b608cd03a73" providerId="ADAL" clId="{62EAF7B0-4ACC-43F0-BEC9-0CBDC0CAD897}" dt="2021-12-07T09:41:45.404" v="39" actId="113"/>
          <ac:spMkLst>
            <pc:docMk/>
            <pc:sldMk cId="494357014" sldId="266"/>
            <ac:spMk id="227"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28"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33"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39"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0"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1"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2"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3"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4"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5"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6"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7"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8"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49"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50"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51"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52"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53" creationId="{00000000-0000-0000-0000-000000000000}"/>
          </ac:spMkLst>
        </pc:spChg>
        <pc:spChg chg="mod">
          <ac:chgData name="Wada, Kyoko" userId="864aacd7-0aa5-4a5e-b19e-1b608cd03a73" providerId="ADAL" clId="{62EAF7B0-4ACC-43F0-BEC9-0CBDC0CAD897}" dt="2021-12-07T09:41:38.195" v="37" actId="2711"/>
          <ac:spMkLst>
            <pc:docMk/>
            <pc:sldMk cId="494357014" sldId="266"/>
            <ac:spMk id="254" creationId="{00000000-0000-0000-0000-000000000000}"/>
          </ac:spMkLst>
        </pc:spChg>
      </pc:sldChg>
      <pc:sldMasterChg chg="modSp mod">
        <pc:chgData name="Wada, Kyoko" userId="864aacd7-0aa5-4a5e-b19e-1b608cd03a73" providerId="ADAL" clId="{62EAF7B0-4ACC-43F0-BEC9-0CBDC0CAD897}" dt="2021-12-07T09:39:16.155" v="15" actId="2711"/>
        <pc:sldMasterMkLst>
          <pc:docMk/>
          <pc:sldMasterMk cId="0" sldId="2147483681"/>
        </pc:sldMasterMkLst>
        <pc:spChg chg="mod">
          <ac:chgData name="Wada, Kyoko" userId="864aacd7-0aa5-4a5e-b19e-1b608cd03a73" providerId="ADAL" clId="{62EAF7B0-4ACC-43F0-BEC9-0CBDC0CAD897}" dt="2021-12-07T09:39:16.155" v="15" actId="2711"/>
          <ac:spMkLst>
            <pc:docMk/>
            <pc:sldMasterMk cId="0" sldId="2147483681"/>
            <ac:spMk id="56" creationId="{00000000-0000-0000-0000-000000000000}"/>
          </ac:spMkLst>
        </pc:spChg>
      </pc:sldMasterChg>
    </pc:docChg>
  </pc:docChgLst>
  <pc:docChgLst>
    <pc:chgData name="Wada, Kyoko" userId="864aacd7-0aa5-4a5e-b19e-1b608cd03a73" providerId="ADAL" clId="{B1103282-F0A5-4DA0-B086-6CFD560FF20E}"/>
    <pc:docChg chg="undo custSel modSld modMainMaster">
      <pc:chgData name="Wada, Kyoko" userId="864aacd7-0aa5-4a5e-b19e-1b608cd03a73" providerId="ADAL" clId="{B1103282-F0A5-4DA0-B086-6CFD560FF20E}" dt="2021-12-01T01:01:08.816" v="24" actId="5900"/>
      <pc:docMkLst>
        <pc:docMk/>
      </pc:docMkLst>
      <pc:sldChg chg="modSp mod delCm modCm">
        <pc:chgData name="Wada, Kyoko" userId="864aacd7-0aa5-4a5e-b19e-1b608cd03a73" providerId="ADAL" clId="{B1103282-F0A5-4DA0-B086-6CFD560FF20E}" dt="2021-12-01T00:58:23.464" v="18"/>
        <pc:sldMkLst>
          <pc:docMk/>
          <pc:sldMk cId="0" sldId="256"/>
        </pc:sldMkLst>
        <pc:spChg chg="mod">
          <ac:chgData name="Wada, Kyoko" userId="864aacd7-0aa5-4a5e-b19e-1b608cd03a73" providerId="ADAL" clId="{B1103282-F0A5-4DA0-B086-6CFD560FF20E}" dt="2021-12-01T00:58:01.635" v="15"/>
          <ac:spMkLst>
            <pc:docMk/>
            <pc:sldMk cId="0" sldId="256"/>
            <ac:spMk id="200" creationId="{00000000-0000-0000-0000-000000000000}"/>
          </ac:spMkLst>
        </pc:spChg>
        <pc:spChg chg="mod">
          <ac:chgData name="Wada, Kyoko" userId="864aacd7-0aa5-4a5e-b19e-1b608cd03a73" providerId="ADAL" clId="{B1103282-F0A5-4DA0-B086-6CFD560FF20E}" dt="2021-12-01T00:58:23.464" v="18"/>
          <ac:spMkLst>
            <pc:docMk/>
            <pc:sldMk cId="0" sldId="256"/>
            <ac:spMk id="207" creationId="{00000000-0000-0000-0000-000000000000}"/>
          </ac:spMkLst>
        </pc:spChg>
      </pc:sldChg>
      <pc:sldChg chg="modCm">
        <pc:chgData name="Wada, Kyoko" userId="864aacd7-0aa5-4a5e-b19e-1b608cd03a73" providerId="ADAL" clId="{B1103282-F0A5-4DA0-B086-6CFD560FF20E}" dt="2021-12-01T01:00:48.254" v="23" actId="5900"/>
        <pc:sldMkLst>
          <pc:docMk/>
          <pc:sldMk cId="0" sldId="260"/>
        </pc:sldMkLst>
      </pc:sldChg>
      <pc:sldChg chg="modCm">
        <pc:chgData name="Wada, Kyoko" userId="864aacd7-0aa5-4a5e-b19e-1b608cd03a73" providerId="ADAL" clId="{B1103282-F0A5-4DA0-B086-6CFD560FF20E}" dt="2021-12-01T01:01:08.816" v="24" actId="5900"/>
        <pc:sldMkLst>
          <pc:docMk/>
          <pc:sldMk cId="0" sldId="261"/>
        </pc:sldMkLst>
      </pc:sldChg>
      <pc:sldChg chg="modSp mod modCm">
        <pc:chgData name="Wada, Kyoko" userId="864aacd7-0aa5-4a5e-b19e-1b608cd03a73" providerId="ADAL" clId="{B1103282-F0A5-4DA0-B086-6CFD560FF20E}" dt="2021-12-01T00:59:50.232" v="20"/>
        <pc:sldMkLst>
          <pc:docMk/>
          <pc:sldMk cId="288997038" sldId="263"/>
        </pc:sldMkLst>
        <pc:spChg chg="mod">
          <ac:chgData name="Wada, Kyoko" userId="864aacd7-0aa5-4a5e-b19e-1b608cd03a73" providerId="ADAL" clId="{B1103282-F0A5-4DA0-B086-6CFD560FF20E}" dt="2021-12-01T00:59:50.232" v="20"/>
          <ac:spMkLst>
            <pc:docMk/>
            <pc:sldMk cId="288997038" sldId="263"/>
            <ac:spMk id="233" creationId="{00000000-0000-0000-0000-000000000000}"/>
          </ac:spMkLst>
        </pc:spChg>
      </pc:sldChg>
      <pc:sldChg chg="modSp mod">
        <pc:chgData name="Wada, Kyoko" userId="864aacd7-0aa5-4a5e-b19e-1b608cd03a73" providerId="ADAL" clId="{B1103282-F0A5-4DA0-B086-6CFD560FF20E}" dt="2021-12-01T01:00:10.462" v="21"/>
        <pc:sldMkLst>
          <pc:docMk/>
          <pc:sldMk cId="459840844" sldId="264"/>
        </pc:sldMkLst>
        <pc:spChg chg="mod">
          <ac:chgData name="Wada, Kyoko" userId="864aacd7-0aa5-4a5e-b19e-1b608cd03a73" providerId="ADAL" clId="{B1103282-F0A5-4DA0-B086-6CFD560FF20E}" dt="2021-12-01T01:00:10.462" v="21"/>
          <ac:spMkLst>
            <pc:docMk/>
            <pc:sldMk cId="459840844" sldId="264"/>
            <ac:spMk id="233" creationId="{00000000-0000-0000-0000-000000000000}"/>
          </ac:spMkLst>
        </pc:spChg>
      </pc:sldChg>
      <pc:sldChg chg="modSp mod">
        <pc:chgData name="Wada, Kyoko" userId="864aacd7-0aa5-4a5e-b19e-1b608cd03a73" providerId="ADAL" clId="{B1103282-F0A5-4DA0-B086-6CFD560FF20E}" dt="2021-12-01T01:00:31.228" v="22"/>
        <pc:sldMkLst>
          <pc:docMk/>
          <pc:sldMk cId="494357014" sldId="266"/>
        </pc:sldMkLst>
        <pc:spChg chg="mod">
          <ac:chgData name="Wada, Kyoko" userId="864aacd7-0aa5-4a5e-b19e-1b608cd03a73" providerId="ADAL" clId="{B1103282-F0A5-4DA0-B086-6CFD560FF20E}" dt="2021-12-01T01:00:31.228" v="22"/>
          <ac:spMkLst>
            <pc:docMk/>
            <pc:sldMk cId="494357014" sldId="266"/>
            <ac:spMk id="233" creationId="{00000000-0000-0000-0000-000000000000}"/>
          </ac:spMkLst>
        </pc:spChg>
      </pc:sldChg>
      <pc:sldMasterChg chg="modSp mod">
        <pc:chgData name="Wada, Kyoko" userId="864aacd7-0aa5-4a5e-b19e-1b608cd03a73" providerId="ADAL" clId="{B1103282-F0A5-4DA0-B086-6CFD560FF20E}" dt="2021-11-29T06:45:09.261" v="11" actId="255"/>
        <pc:sldMasterMkLst>
          <pc:docMk/>
          <pc:sldMasterMk cId="0" sldId="2147483681"/>
        </pc:sldMasterMkLst>
        <pc:spChg chg="mod">
          <ac:chgData name="Wada, Kyoko" userId="864aacd7-0aa5-4a5e-b19e-1b608cd03a73" providerId="ADAL" clId="{B1103282-F0A5-4DA0-B086-6CFD560FF20E}" dt="2021-11-29T06:45:09.261" v="11" actId="255"/>
          <ac:spMkLst>
            <pc:docMk/>
            <pc:sldMasterMk cId="0" sldId="2147483681"/>
            <ac:spMk id="56" creationId="{00000000-0000-0000-0000-000000000000}"/>
          </ac:spMkLst>
        </pc:spChg>
      </pc:sldMasterChg>
    </pc:docChg>
  </pc:docChgLst>
  <pc:docChgLst>
    <pc:chgData name="Matsui, Yoshiko (Contractor)" userId="e220737a-cd63-4d2a-a206-961e7ecbd1e8" providerId="ADAL" clId="{4B46765A-7503-465E-A677-85C7FB4BF29F}"/>
    <pc:docChg chg="custSel modSld">
      <pc:chgData name="Matsui, Yoshiko (Contractor)" userId="e220737a-cd63-4d2a-a206-961e7ecbd1e8" providerId="ADAL" clId="{4B46765A-7503-465E-A677-85C7FB4BF29F}" dt="2021-11-22T02:27:50.395" v="12"/>
      <pc:docMkLst>
        <pc:docMk/>
      </pc:docMkLst>
      <pc:sldChg chg="modSp mod">
        <pc:chgData name="Matsui, Yoshiko (Contractor)" userId="e220737a-cd63-4d2a-a206-961e7ecbd1e8" providerId="ADAL" clId="{4B46765A-7503-465E-A677-85C7FB4BF29F}" dt="2021-11-22T02:19:41.952" v="11" actId="20577"/>
        <pc:sldMkLst>
          <pc:docMk/>
          <pc:sldMk cId="0" sldId="256"/>
        </pc:sldMkLst>
        <pc:spChg chg="mod">
          <ac:chgData name="Matsui, Yoshiko (Contractor)" userId="e220737a-cd63-4d2a-a206-961e7ecbd1e8" providerId="ADAL" clId="{4B46765A-7503-465E-A677-85C7FB4BF29F}" dt="2021-11-22T02:19:41.952" v="11" actId="20577"/>
          <ac:spMkLst>
            <pc:docMk/>
            <pc:sldMk cId="0" sldId="256"/>
            <ac:spMk id="207" creationId="{00000000-0000-0000-0000-000000000000}"/>
          </ac:spMkLst>
        </pc:spChg>
      </pc:sldChg>
      <pc:sldChg chg="modCm">
        <pc:chgData name="Matsui, Yoshiko (Contractor)" userId="e220737a-cd63-4d2a-a206-961e7ecbd1e8" providerId="ADAL" clId="{4B46765A-7503-465E-A677-85C7FB4BF29F}" dt="2021-11-22T02:27:50.395" v="12"/>
        <pc:sldMkLst>
          <pc:docMk/>
          <pc:sldMk cId="0" sldId="260"/>
        </pc:sldMkLst>
      </pc:sldChg>
      <pc:sldChg chg="delCm">
        <pc:chgData name="Matsui, Yoshiko (Contractor)" userId="e220737a-cd63-4d2a-a206-961e7ecbd1e8" providerId="ADAL" clId="{4B46765A-7503-465E-A677-85C7FB4BF29F}" dt="2021-11-22T02:09:34.477" v="0" actId="1592"/>
        <pc:sldMkLst>
          <pc:docMk/>
          <pc:sldMk cId="459840844"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887816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7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27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82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49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199ed818e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8" name="Google Shape;258;g5199ed818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c7919fe99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6" name="Google Shape;276;g5c7919fe9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c7919fe99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4" name="Google Shape;294;g5c7919fe99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172801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3163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21177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9651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13501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72179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278147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96320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24055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8539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71276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
        <p:nvSpPr>
          <p:cNvPr id="56" name="Google Shape;56;p13"/>
          <p:cNvSpPr txBox="1"/>
          <p:nvPr/>
        </p:nvSpPr>
        <p:spPr>
          <a:xfrm>
            <a:off x="230231" y="4767263"/>
            <a:ext cx="2735037"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ja-JP" altLang="en-US" sz="900" dirty="0">
                <a:solidFill>
                  <a:srgbClr val="34495E"/>
                </a:solidFill>
                <a:latin typeface="Cambria" panose="02040503050406030204" pitchFamily="18" charset="0"/>
                <a:ea typeface="HGS明朝B" panose="02020800000000000000" pitchFamily="18" charset="-128"/>
                <a:cs typeface="Helvetica Neue Light"/>
                <a:sym typeface="Helvetica Neue Light"/>
              </a:rPr>
              <a:t>コードオブコンダクト（行動規範）トレーニング</a:t>
            </a: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568145612"/>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8" name="Picture 17">
            <a:extLst>
              <a:ext uri="{FF2B5EF4-FFF2-40B4-BE49-F238E27FC236}">
                <a16:creationId xmlns:a16="http://schemas.microsoft.com/office/drawing/2014/main" id="{0E1F8252-73B4-4060-A8D3-FD9EE99E3D12}"/>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214510" y="1277390"/>
            <a:ext cx="3015225" cy="2642984"/>
          </a:xfrm>
          <a:prstGeom prst="rect">
            <a:avLst/>
          </a:prstGeom>
          <a:noFill/>
          <a:ln>
            <a:noFill/>
          </a:ln>
          <a:extLst>
            <a:ext uri="{53640926-AAD7-44d8-BBD7-CCE9431645EC}">
              <a14:shadowObscured xmlns="" xmlns:a14="http://schemas.microsoft.com/office/drawing/2010/main"/>
            </a:ext>
          </a:extLst>
        </p:spPr>
      </p:pic>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1</a:t>
            </a:fld>
            <a:endParaRPr dirty="0">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A8248E4E-04F8-4559-B257-27F6A2DC120B}"/>
              </a:ext>
            </a:extLst>
          </p:cNvPr>
          <p:cNvGrpSpPr/>
          <p:nvPr/>
        </p:nvGrpSpPr>
        <p:grpSpPr>
          <a:xfrm>
            <a:off x="415258" y="570152"/>
            <a:ext cx="6151560" cy="943991"/>
            <a:chOff x="415258" y="670150"/>
            <a:chExt cx="6151560" cy="943991"/>
          </a:xfrm>
        </p:grpSpPr>
        <p:pic>
          <p:nvPicPr>
            <p:cNvPr id="19" name="Picture 18" descr="Links/orange_icons.jpg">
              <a:extLst>
                <a:ext uri="{FF2B5EF4-FFF2-40B4-BE49-F238E27FC236}">
                  <a16:creationId xmlns:a16="http://schemas.microsoft.com/office/drawing/2014/main" id="{D808E85A-A386-4164-93E0-E71D3C0B1CB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15258" y="786377"/>
              <a:ext cx="542882" cy="609498"/>
            </a:xfrm>
            <a:prstGeom prst="rect">
              <a:avLst/>
            </a:prstGeom>
            <a:noFill/>
            <a:ln>
              <a:noFill/>
            </a:ln>
            <a:extLst>
              <a:ext uri="{53640926-AAD7-44d8-BBD7-CCE9431645EC}">
                <a14:shadowObscured xmlns="" xmlns:a14="http://schemas.microsoft.com/office/drawing/2010/main"/>
              </a:ext>
            </a:extLst>
          </p:spPr>
        </p:pic>
        <p:sp>
          <p:nvSpPr>
            <p:cNvPr id="200" name="Google Shape;200;p36"/>
            <p:cNvSpPr txBox="1"/>
            <p:nvPr/>
          </p:nvSpPr>
          <p:spPr>
            <a:xfrm>
              <a:off x="943300" y="670150"/>
              <a:ext cx="5623518" cy="9439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ja-JP" altLang="en-US" sz="1200" b="1" dirty="0">
                  <a:solidFill>
                    <a:srgbClr val="34495E"/>
                  </a:solidFill>
                  <a:latin typeface="Cambria" panose="02040503050406030204" pitchFamily="18" charset="0"/>
                  <a:ea typeface="HGS明朝B" panose="02020800000000000000" pitchFamily="18" charset="-128"/>
                  <a:cs typeface="Times New Roman" panose="02020603050405020304" pitchFamily="18" charset="0"/>
                  <a:sym typeface="Helvetica"/>
                </a:rPr>
                <a:t>説明</a:t>
              </a:r>
              <a:endParaRPr sz="1200" b="1" dirty="0">
                <a:solidFill>
                  <a:srgbClr val="34495E"/>
                </a:solidFill>
                <a:latin typeface="Cambria" panose="02040503050406030204" pitchFamily="18" charset="0"/>
                <a:ea typeface="Cambria" panose="02040503050406030204" pitchFamily="18" charset="0"/>
                <a:cs typeface="Times New Roman" panose="02020603050405020304" pitchFamily="18" charset="0"/>
                <a:sym typeface="Helvetica"/>
              </a:endParaRPr>
            </a:p>
            <a:p>
              <a:pPr marL="0" marR="0" lvl="0" indent="0" algn="l" rtl="0">
                <a:lnSpc>
                  <a:spcPct val="100000"/>
                </a:lnSpc>
                <a:spcBef>
                  <a:spcPts val="800"/>
                </a:spcBef>
                <a:spcAft>
                  <a:spcPts val="0"/>
                </a:spcAft>
                <a:buSzPts val="1100"/>
                <a:buNone/>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コードオブコンダクト（行動規範）は社員の仕事が倫理的、合法的かつ適切な方法で行われることを支援します。</a:t>
              </a:r>
              <a:r>
                <a:rPr lang="en" sz="1000" i="0" u="none" strike="noStrike" cap="none" dirty="0">
                  <a:solidFill>
                    <a:srgbClr val="000000"/>
                  </a:solidFill>
                  <a:latin typeface="Cambria" panose="02040503050406030204" pitchFamily="18" charset="0"/>
                  <a:ea typeface="Cambria" panose="02040503050406030204" pitchFamily="18" charset="0"/>
                  <a:cs typeface="Helvetica"/>
                  <a:sym typeface="Helvetica"/>
                </a:rPr>
                <a:t> </a:t>
              </a:r>
              <a:endParaRPr sz="1000" i="0" u="none" strike="noStrike" cap="none" dirty="0">
                <a:solidFill>
                  <a:srgbClr val="000000"/>
                </a:solidFill>
                <a:latin typeface="Cambria" panose="02040503050406030204" pitchFamily="18" charset="0"/>
                <a:ea typeface="Cambria" panose="02040503050406030204" pitchFamily="18" charset="0"/>
                <a:cs typeface="Helvetica"/>
                <a:sym typeface="Helvetica"/>
              </a:endParaRPr>
            </a:p>
            <a:p>
              <a:pPr marL="0" marR="0" lvl="0" indent="0" algn="l" rtl="0">
                <a:lnSpc>
                  <a:spcPct val="107000"/>
                </a:lnSpc>
                <a:spcBef>
                  <a:spcPts val="800"/>
                </a:spcBef>
                <a:spcAft>
                  <a:spcPts val="0"/>
                </a:spcAft>
                <a:buNone/>
              </a:pPr>
              <a:r>
                <a:rPr lang="en" sz="1000" b="1" i="0" u="none" strike="noStrike" cap="none" dirty="0">
                  <a:solidFill>
                    <a:srgbClr val="34495E"/>
                  </a:solidFill>
                  <a:latin typeface="Cambria" panose="02040503050406030204" pitchFamily="18" charset="0"/>
                  <a:ea typeface="Cambria" panose="02040503050406030204" pitchFamily="18" charset="0"/>
                  <a:cs typeface="Helvetica"/>
                  <a:sym typeface="Helvetica"/>
                </a:rPr>
                <a:t> </a:t>
              </a:r>
              <a:endParaRPr sz="1000" i="0" u="none" strike="noStrike" cap="none" dirty="0">
                <a:solidFill>
                  <a:srgbClr val="000000"/>
                </a:solidFill>
                <a:latin typeface="Cambria" panose="02040503050406030204" pitchFamily="18" charset="0"/>
                <a:ea typeface="Cambria" panose="02040503050406030204" pitchFamily="18" charset="0"/>
                <a:cs typeface="Helvetica"/>
                <a:sym typeface="Helvetica"/>
              </a:endParaRPr>
            </a:p>
            <a:p>
              <a:pPr marL="0" marR="0" lvl="0" indent="0" algn="l" rtl="0">
                <a:lnSpc>
                  <a:spcPct val="107000"/>
                </a:lnSpc>
                <a:spcBef>
                  <a:spcPts val="800"/>
                </a:spcBef>
                <a:spcAft>
                  <a:spcPts val="0"/>
                </a:spcAft>
                <a:buNone/>
              </a:pPr>
              <a:r>
                <a:rPr lang="en" sz="1000" b="1" i="0" u="none" strike="noStrike" cap="none" dirty="0">
                  <a:solidFill>
                    <a:srgbClr val="34495E"/>
                  </a:solidFill>
                  <a:latin typeface="Cambria" panose="02040503050406030204" pitchFamily="18" charset="0"/>
                  <a:ea typeface="Cambria" panose="02040503050406030204" pitchFamily="18" charset="0"/>
                  <a:cs typeface="Helvetica"/>
                  <a:sym typeface="Helvetica"/>
                </a:rPr>
                <a:t> </a:t>
              </a:r>
              <a:endParaRPr sz="1000" i="0" u="none" strike="noStrike" cap="none" dirty="0">
                <a:solidFill>
                  <a:srgbClr val="000000"/>
                </a:solidFill>
                <a:latin typeface="Cambria" panose="02040503050406030204" pitchFamily="18" charset="0"/>
                <a:ea typeface="Cambria" panose="02040503050406030204" pitchFamily="18" charset="0"/>
                <a:cs typeface="Helvetica"/>
                <a:sym typeface="Helvetica"/>
              </a:endParaRPr>
            </a:p>
          </p:txBody>
        </p:sp>
      </p:grpSp>
      <p:grpSp>
        <p:nvGrpSpPr>
          <p:cNvPr id="4" name="Group 3">
            <a:extLst>
              <a:ext uri="{FF2B5EF4-FFF2-40B4-BE49-F238E27FC236}">
                <a16:creationId xmlns:a16="http://schemas.microsoft.com/office/drawing/2014/main" id="{80E71417-3B07-4DFA-9549-542CE977C038}"/>
              </a:ext>
            </a:extLst>
          </p:cNvPr>
          <p:cNvGrpSpPr/>
          <p:nvPr/>
        </p:nvGrpSpPr>
        <p:grpSpPr>
          <a:xfrm>
            <a:off x="415236" y="2350099"/>
            <a:ext cx="6151582" cy="1550246"/>
            <a:chOff x="415236" y="2510625"/>
            <a:chExt cx="6151582" cy="1550246"/>
          </a:xfrm>
        </p:grpSpPr>
        <p:pic>
          <p:nvPicPr>
            <p:cNvPr id="23" name="Picture 22" descr="Links/orange_icons.jpg">
              <a:extLst>
                <a:ext uri="{FF2B5EF4-FFF2-40B4-BE49-F238E27FC236}">
                  <a16:creationId xmlns:a16="http://schemas.microsoft.com/office/drawing/2014/main" id="{840A4EF1-1A67-41B0-B3AF-3336846AEA0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15236" y="2650350"/>
              <a:ext cx="542904" cy="598550"/>
            </a:xfrm>
            <a:prstGeom prst="rect">
              <a:avLst/>
            </a:prstGeom>
            <a:noFill/>
            <a:ln>
              <a:noFill/>
            </a:ln>
            <a:extLst>
              <a:ext uri="{53640926-AAD7-44d8-BBD7-CCE9431645EC}">
                <a14:shadowObscured xmlns="" xmlns:a14="http://schemas.microsoft.com/office/drawing/2010/main"/>
              </a:ext>
            </a:extLst>
          </p:spPr>
        </p:pic>
        <p:sp>
          <p:nvSpPr>
            <p:cNvPr id="204" name="Google Shape;204;p36"/>
            <p:cNvSpPr txBox="1"/>
            <p:nvPr/>
          </p:nvSpPr>
          <p:spPr>
            <a:xfrm>
              <a:off x="943300" y="2510625"/>
              <a:ext cx="5623518" cy="1550246"/>
            </a:xfrm>
            <a:prstGeom prst="rect">
              <a:avLst/>
            </a:prstGeom>
            <a:noFill/>
            <a:ln>
              <a:noFill/>
            </a:ln>
          </p:spPr>
          <p:txBody>
            <a:bodyPr spcFirstLastPara="1" wrap="square" lIns="91425" tIns="45700" rIns="91425" bIns="45700" anchor="t" anchorCtr="0">
              <a:noAutofit/>
            </a:bodyPr>
            <a:lstStyle/>
            <a:p>
              <a:pPr marL="0" lvl="0" indent="0">
                <a:spcBef>
                  <a:spcPts val="800"/>
                </a:spcBef>
                <a:buSzPts val="1100"/>
                <a:buFont typeface="Arial"/>
                <a:buNone/>
              </a:pPr>
              <a:r>
                <a:rPr lang="ja-JP" altLang="en-US" sz="1200" b="1" dirty="0">
                  <a:solidFill>
                    <a:srgbClr val="34495E"/>
                  </a:solidFill>
                  <a:latin typeface="Cambria" panose="02040503050406030204" pitchFamily="18" charset="0"/>
                  <a:ea typeface="HGS明朝B" panose="02020800000000000000" pitchFamily="18" charset="-128"/>
                  <a:cs typeface="Times New Roman" panose="02020603050405020304" pitchFamily="18" charset="0"/>
                  <a:sym typeface="Helvetica"/>
                </a:rPr>
                <a:t>方法</a:t>
              </a:r>
              <a:endParaRPr sz="1200" b="1" dirty="0">
                <a:solidFill>
                  <a:srgbClr val="34495E"/>
                </a:solidFill>
                <a:latin typeface="Cambria" panose="02040503050406030204" pitchFamily="18" charset="0"/>
                <a:ea typeface="Cambria" panose="02040503050406030204" pitchFamily="18" charset="0"/>
                <a:cs typeface="Times New Roman" panose="02020603050405020304" pitchFamily="18" charset="0"/>
                <a:sym typeface="Helvetica"/>
              </a:endParaRPr>
            </a:p>
            <a:p>
              <a:pPr marL="457200" marR="0" lvl="0" indent="-292100" algn="l" rtl="0">
                <a:lnSpc>
                  <a:spcPct val="115000"/>
                </a:lnSpc>
                <a:spcBef>
                  <a:spcPts val="800"/>
                </a:spcBef>
                <a:spcAft>
                  <a:spcPts val="0"/>
                </a:spcAft>
                <a:buClr>
                  <a:schemeClr val="dk1"/>
                </a:buClr>
                <a:buSzPts val="1000"/>
                <a:buFont typeface="Helvetica"/>
                <a:buAutoNum type="arabicPeriod"/>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全ての役員、取締役および社員にコードオブコンダクト（行動規範）を提示する（新入社員の採用時も含む）。</a:t>
              </a:r>
              <a:endParaRPr sz="1000" dirty="0">
                <a:solidFill>
                  <a:schemeClr val="dk1"/>
                </a:solidFill>
                <a:latin typeface="Cambria" panose="02040503050406030204" pitchFamily="18" charset="0"/>
                <a:ea typeface="Cambria" panose="02040503050406030204" pitchFamily="18" charset="0"/>
                <a:cs typeface="Helvetica"/>
                <a:sym typeface="Helvetica"/>
              </a:endParaRPr>
            </a:p>
            <a:p>
              <a:pPr marL="457200" marR="0" lvl="0" indent="-292100" algn="l" rtl="0">
                <a:lnSpc>
                  <a:spcPct val="115000"/>
                </a:lnSpc>
                <a:spcBef>
                  <a:spcPts val="0"/>
                </a:spcBef>
                <a:spcAft>
                  <a:spcPts val="0"/>
                </a:spcAft>
                <a:buClr>
                  <a:schemeClr val="dk1"/>
                </a:buClr>
                <a:buSzPts val="1000"/>
                <a:buFont typeface="Helvetica"/>
                <a:buAutoNum type="arabicPeriod"/>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社員が自分の行動に関連している義務と責任を確実に理解するために、入社時オリエンテーションの一環としてコードオブコンダクト（行動規範）トレーニングを提供し、また定期的にも実施する。</a:t>
              </a:r>
              <a:endParaRPr sz="1000" dirty="0">
                <a:solidFill>
                  <a:schemeClr val="dk1"/>
                </a:solidFill>
                <a:latin typeface="Cambria" panose="02040503050406030204" pitchFamily="18" charset="0"/>
                <a:ea typeface="Cambria" panose="02040503050406030204" pitchFamily="18" charset="0"/>
                <a:cs typeface="Helvetica"/>
                <a:sym typeface="Helvetica"/>
              </a:endParaRPr>
            </a:p>
            <a:p>
              <a:pPr marL="457200" marR="0" lvl="0" indent="-292100" algn="l" rtl="0">
                <a:lnSpc>
                  <a:spcPct val="115000"/>
                </a:lnSpc>
                <a:spcBef>
                  <a:spcPts val="0"/>
                </a:spcBef>
                <a:spcAft>
                  <a:spcPts val="0"/>
                </a:spcAft>
                <a:buClr>
                  <a:schemeClr val="dk1"/>
                </a:buClr>
                <a:buSzPts val="1000"/>
                <a:buFont typeface="Helvetica"/>
                <a:buAutoNum type="arabicPeriod"/>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各トレーニングセッションの出席者の記録のために出席者署名用紙を活用する。</a:t>
              </a:r>
              <a:endParaRPr sz="1000" dirty="0">
                <a:solidFill>
                  <a:schemeClr val="dk1"/>
                </a:solidFill>
                <a:latin typeface="Cambria" panose="02040503050406030204" pitchFamily="18" charset="0"/>
                <a:ea typeface="Cambria" panose="02040503050406030204" pitchFamily="18" charset="0"/>
                <a:cs typeface="Helvetica"/>
                <a:sym typeface="Helvetica"/>
              </a:endParaRPr>
            </a:p>
            <a:p>
              <a:pPr marL="0" marR="0" lvl="0" indent="0" algn="l" rtl="0">
                <a:lnSpc>
                  <a:spcPct val="115000"/>
                </a:lnSpc>
                <a:spcBef>
                  <a:spcPts val="800"/>
                </a:spcBef>
                <a:spcAft>
                  <a:spcPts val="0"/>
                </a:spcAft>
                <a:buNone/>
              </a:pPr>
              <a:endParaRPr sz="1000" dirty="0">
                <a:solidFill>
                  <a:srgbClr val="34495E"/>
                </a:solidFill>
                <a:latin typeface="Cambria" panose="02040503050406030204" pitchFamily="18" charset="0"/>
                <a:ea typeface="Cambria" panose="02040503050406030204" pitchFamily="18" charset="0"/>
                <a:cs typeface="Helvetica"/>
                <a:sym typeface="Helvetica"/>
              </a:endParaRPr>
            </a:p>
          </p:txBody>
        </p:sp>
      </p:grpSp>
      <p:grpSp>
        <p:nvGrpSpPr>
          <p:cNvPr id="3" name="Group 2">
            <a:extLst>
              <a:ext uri="{FF2B5EF4-FFF2-40B4-BE49-F238E27FC236}">
                <a16:creationId xmlns:a16="http://schemas.microsoft.com/office/drawing/2014/main" id="{E44EC8C1-B68F-4517-A6FA-6BEBD3124903}"/>
              </a:ext>
            </a:extLst>
          </p:cNvPr>
          <p:cNvGrpSpPr/>
          <p:nvPr/>
        </p:nvGrpSpPr>
        <p:grpSpPr>
          <a:xfrm>
            <a:off x="428486" y="1487630"/>
            <a:ext cx="6138332" cy="888982"/>
            <a:chOff x="428486" y="1709900"/>
            <a:chExt cx="6138332" cy="888982"/>
          </a:xfrm>
        </p:grpSpPr>
        <p:pic>
          <p:nvPicPr>
            <p:cNvPr id="21" name="Picture 20">
              <a:extLst>
                <a:ext uri="{FF2B5EF4-FFF2-40B4-BE49-F238E27FC236}">
                  <a16:creationId xmlns:a16="http://schemas.microsoft.com/office/drawing/2014/main" id="{3AB65EBC-E618-4EF4-8F01-9F831B9EADA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28486" y="1848699"/>
              <a:ext cx="516425" cy="487859"/>
            </a:xfrm>
            <a:prstGeom prst="rect">
              <a:avLst/>
            </a:prstGeom>
          </p:spPr>
        </p:pic>
        <p:sp>
          <p:nvSpPr>
            <p:cNvPr id="207" name="Google Shape;207;p36"/>
            <p:cNvSpPr txBox="1"/>
            <p:nvPr/>
          </p:nvSpPr>
          <p:spPr>
            <a:xfrm>
              <a:off x="943300" y="1709900"/>
              <a:ext cx="5623518" cy="888982"/>
            </a:xfrm>
            <a:prstGeom prst="rect">
              <a:avLst/>
            </a:prstGeom>
            <a:noFill/>
            <a:ln>
              <a:noFill/>
            </a:ln>
          </p:spPr>
          <p:txBody>
            <a:bodyPr spcFirstLastPara="1" wrap="square" lIns="91425" tIns="45700" rIns="91425" bIns="45700" anchor="t" anchorCtr="0">
              <a:noAutofit/>
            </a:bodyPr>
            <a:lstStyle/>
            <a:p>
              <a:pPr>
                <a:spcBef>
                  <a:spcPts val="800"/>
                </a:spcBef>
                <a:buSzPts val="1100"/>
              </a:pPr>
              <a:r>
                <a:rPr lang="ja-JP" altLang="en-US" sz="1200" b="1" dirty="0">
                  <a:solidFill>
                    <a:srgbClr val="34495E"/>
                  </a:solidFill>
                  <a:latin typeface="Cambria" panose="02040503050406030204" pitchFamily="18" charset="0"/>
                  <a:ea typeface="HGS明朝B" panose="02020800000000000000" pitchFamily="18" charset="-128"/>
                  <a:cs typeface="Times New Roman" panose="02020603050405020304" pitchFamily="18" charset="0"/>
                  <a:sym typeface="Helvetica"/>
                </a:rPr>
                <a:t>どのように役に立つのでしょうか？</a:t>
              </a:r>
              <a:endParaRPr sz="1200" b="1" dirty="0">
                <a:solidFill>
                  <a:srgbClr val="34495E"/>
                </a:solidFill>
                <a:latin typeface="Cambria" panose="02040503050406030204" pitchFamily="18" charset="0"/>
                <a:ea typeface="Cambria" panose="02040503050406030204" pitchFamily="18" charset="0"/>
                <a:cs typeface="Times New Roman" panose="02020603050405020304" pitchFamily="18" charset="0"/>
                <a:sym typeface="Helvetica"/>
              </a:endParaRPr>
            </a:p>
            <a:p>
              <a:pPr lvl="0">
                <a:lnSpc>
                  <a:spcPct val="115000"/>
                </a:lnSpc>
                <a:buSzPts val="1100"/>
              </a:pPr>
              <a:r>
                <a:rPr lang="ja-JP" altLang="en-US" sz="1000" dirty="0">
                  <a:solidFill>
                    <a:schemeClr val="dk1"/>
                  </a:solidFill>
                  <a:latin typeface="Cambria" panose="02040503050406030204" pitchFamily="18" charset="0"/>
                  <a:ea typeface="HGS明朝B" panose="02020800000000000000" pitchFamily="18" charset="-128"/>
                  <a:cs typeface="Helvetica"/>
                  <a:sym typeface="Helvetica"/>
                </a:rPr>
                <a:t>コードオブコンダクト（行動規範）トレーニングではコード（規範）の具体的な要素を説明します。また、社員それぞれの職務遂行を導くために役に立ち、コンプライアンスへの責任について教育をし、倫理行動および合法的行為への会社のコミットメントを強化します。</a:t>
              </a:r>
              <a:endParaRPr lang="ja-JP" altLang="en-US" sz="1000" b="1" dirty="0">
                <a:solidFill>
                  <a:srgbClr val="34495E"/>
                </a:solidFill>
                <a:latin typeface="Cambria" panose="02040503050406030204" pitchFamily="18" charset="0"/>
                <a:ea typeface="HGS明朝B" panose="02020800000000000000" pitchFamily="18" charset="-128"/>
                <a:cs typeface="Helvetica"/>
                <a:sym typeface="Helvetica"/>
              </a:endParaRPr>
            </a:p>
          </p:txBody>
        </p:sp>
      </p:grpSp>
      <p:grpSp>
        <p:nvGrpSpPr>
          <p:cNvPr id="5" name="Group 4">
            <a:extLst>
              <a:ext uri="{FF2B5EF4-FFF2-40B4-BE49-F238E27FC236}">
                <a16:creationId xmlns:a16="http://schemas.microsoft.com/office/drawing/2014/main" id="{A750CD22-6452-46E2-8FE7-AFDE39F05322}"/>
              </a:ext>
            </a:extLst>
          </p:cNvPr>
          <p:cNvGrpSpPr/>
          <p:nvPr/>
        </p:nvGrpSpPr>
        <p:grpSpPr>
          <a:xfrm>
            <a:off x="428486" y="3873831"/>
            <a:ext cx="5396863" cy="684805"/>
            <a:chOff x="428486" y="3969196"/>
            <a:chExt cx="5396863" cy="684805"/>
          </a:xfrm>
        </p:grpSpPr>
        <p:pic>
          <p:nvPicPr>
            <p:cNvPr id="25" name="Picture 24" descr="Links/orange_icons.jpg">
              <a:extLst>
                <a:ext uri="{FF2B5EF4-FFF2-40B4-BE49-F238E27FC236}">
                  <a16:creationId xmlns:a16="http://schemas.microsoft.com/office/drawing/2014/main" id="{7E62CB3C-9672-4348-AA94-00813FEB8A3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8486" y="4055451"/>
              <a:ext cx="542904" cy="598550"/>
            </a:xfrm>
            <a:prstGeom prst="rect">
              <a:avLst/>
            </a:prstGeom>
            <a:noFill/>
            <a:ln>
              <a:noFill/>
            </a:ln>
            <a:extLst>
              <a:ext uri="{53640926-AAD7-44d8-BBD7-CCE9431645EC}">
                <a14:shadowObscured xmlns="" xmlns:a14="http://schemas.microsoft.com/office/drawing/2010/main"/>
              </a:ext>
            </a:extLst>
          </p:spPr>
        </p:pic>
        <p:sp>
          <p:nvSpPr>
            <p:cNvPr id="210" name="Google Shape;210;p36"/>
            <p:cNvSpPr txBox="1"/>
            <p:nvPr/>
          </p:nvSpPr>
          <p:spPr>
            <a:xfrm>
              <a:off x="1033425" y="3969196"/>
              <a:ext cx="4791924" cy="684805"/>
            </a:xfrm>
            <a:prstGeom prst="rect">
              <a:avLst/>
            </a:prstGeom>
            <a:noFill/>
            <a:ln>
              <a:noFill/>
            </a:ln>
          </p:spPr>
          <p:txBody>
            <a:bodyPr spcFirstLastPara="1" wrap="square" lIns="91425" tIns="45700" rIns="91425" bIns="45700" anchor="t" anchorCtr="0">
              <a:noAutofit/>
            </a:bodyPr>
            <a:lstStyle/>
            <a:p>
              <a:pPr>
                <a:buSzPts val="1100"/>
              </a:pPr>
              <a:r>
                <a:rPr lang="ja-JP" altLang="en-US" sz="1200" b="1" dirty="0">
                  <a:solidFill>
                    <a:srgbClr val="34495E"/>
                  </a:solidFill>
                  <a:latin typeface="Cambria" panose="02040503050406030204" pitchFamily="18" charset="0"/>
                  <a:ea typeface="HGS明朝B" panose="02020800000000000000" pitchFamily="18" charset="-128"/>
                  <a:cs typeface="Times New Roman" panose="02020603050405020304" pitchFamily="18" charset="0"/>
                  <a:sym typeface="Helvetica Neue"/>
                </a:rPr>
                <a:t>考慮すべきその他の文書</a:t>
              </a:r>
              <a:endParaRPr sz="1200" b="1" dirty="0">
                <a:solidFill>
                  <a:srgbClr val="34495E"/>
                </a:solidFill>
                <a:latin typeface="Cambria" panose="02040503050406030204" pitchFamily="18" charset="0"/>
                <a:ea typeface="Cambria" panose="02040503050406030204" pitchFamily="18" charset="0"/>
                <a:cs typeface="Times New Roman" panose="02020603050405020304" pitchFamily="18" charset="0"/>
                <a:sym typeface="Cambria"/>
              </a:endParaRPr>
            </a:p>
            <a:p>
              <a:pPr marL="171450" lvl="0" indent="-171450">
                <a:lnSpc>
                  <a:spcPct val="115000"/>
                </a:lnSpc>
                <a:buSzPct val="150000"/>
                <a:buFont typeface="Wingdings" panose="05000000000000000000" pitchFamily="2" charset="2"/>
                <a:buChar char="ü"/>
              </a:pPr>
              <a:r>
                <a:rPr lang="ja-JP" altLang="en-US" sz="1000" dirty="0">
                  <a:latin typeface="Cambria" panose="02040503050406030204" pitchFamily="18" charset="0"/>
                  <a:ea typeface="HGS明朝B" panose="02020800000000000000" pitchFamily="18" charset="-128"/>
                  <a:cs typeface="Times New Roman" panose="02020603050405020304" pitchFamily="18" charset="0"/>
                  <a:sym typeface="Helvetica"/>
                </a:rPr>
                <a:t>コードオブコンダクト（行動規範）</a:t>
              </a:r>
              <a:endParaRPr sz="1000" dirty="0">
                <a:latin typeface="Cambria" panose="02040503050406030204" pitchFamily="18" charset="0"/>
                <a:ea typeface="Cambria" panose="02040503050406030204" pitchFamily="18" charset="0"/>
                <a:cs typeface="Times New Roman" panose="02020603050405020304" pitchFamily="18" charset="0"/>
                <a:sym typeface="Helvetica"/>
              </a:endParaRPr>
            </a:p>
            <a:p>
              <a:pPr marL="171450" indent="-171450">
                <a:lnSpc>
                  <a:spcPct val="115000"/>
                </a:lnSpc>
                <a:buSzPct val="150000"/>
                <a:buFont typeface="Wingdings" panose="05000000000000000000" pitchFamily="2" charset="2"/>
                <a:buChar char="ü"/>
              </a:pPr>
              <a:r>
                <a:rPr lang="ja-JP" altLang="en-US" sz="1000" dirty="0">
                  <a:latin typeface="Cambria" panose="02040503050406030204" pitchFamily="18" charset="0"/>
                  <a:ea typeface="HGS明朝B" panose="02020800000000000000" pitchFamily="18" charset="-128"/>
                  <a:cs typeface="Times New Roman" panose="02020603050405020304" pitchFamily="18" charset="0"/>
                  <a:sym typeface="Helvetica Neue"/>
                </a:rPr>
                <a:t>出席者署名用紙</a:t>
              </a:r>
              <a:r>
                <a:rPr lang="en" sz="1000" dirty="0">
                  <a:latin typeface="Cambria" panose="02040503050406030204" pitchFamily="18" charset="0"/>
                  <a:ea typeface="Cambria" panose="02040503050406030204" pitchFamily="18" charset="0"/>
                  <a:cs typeface="Times New Roman" panose="02020603050405020304" pitchFamily="18" charset="0"/>
                  <a:sym typeface="Helvetica Neue"/>
                </a:rPr>
                <a:t> </a:t>
              </a:r>
              <a:endParaRPr sz="1000" dirty="0">
                <a:latin typeface="Cambria" panose="02040503050406030204" pitchFamily="18" charset="0"/>
                <a:ea typeface="Cambria" panose="02040503050406030204" pitchFamily="18" charset="0"/>
                <a:cs typeface="Times New Roman" panose="02020603050405020304" pitchFamily="18"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12" name="Google Shape;212;p36"/>
          <p:cNvSpPr txBox="1"/>
          <p:nvPr/>
        </p:nvSpPr>
        <p:spPr>
          <a:xfrm>
            <a:off x="2014090" y="1095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コードオブコンダクト（行動規範）</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トレーニング</a:t>
            </a:r>
            <a:r>
              <a:rPr lang="en"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 </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2700" i="0" u="none" strike="noStrike" kern="0" cap="none" spc="0" normalizeH="0" baseline="0" noProof="0" dirty="0">
                <a:ln>
                  <a:noFill/>
                </a:ln>
                <a:solidFill>
                  <a:srgbClr val="FFFFFF"/>
                </a:solidFill>
                <a:effectLst/>
                <a:uLnTx/>
                <a:uFillTx/>
                <a:latin typeface="HGS創英角ｺﾞｼｯｸUB" panose="020B0900000000000000" pitchFamily="50" charset="-128"/>
                <a:ea typeface="HGS創英角ｺﾞｼｯｸUB" panose="020B0900000000000000" pitchFamily="50" charset="-128"/>
                <a:cs typeface="Helvetica Neue"/>
                <a:sym typeface="Helvetica Neue"/>
              </a:rPr>
              <a:t>コードオブコンダクト（行動規範）</a:t>
            </a:r>
            <a:endParaRPr kumimoji="0" lang="en-US" sz="2700" i="0" u="none" strike="noStrike" kern="0" cap="none" spc="0" normalizeH="0" baseline="0" noProof="0" dirty="0">
              <a:ln>
                <a:noFill/>
              </a:ln>
              <a:solidFill>
                <a:srgbClr val="FFFFFF"/>
              </a:solidFill>
              <a:effectLst/>
              <a:uLnTx/>
              <a:uFillTx/>
              <a:latin typeface="HGS創英角ｺﾞｼｯｸUB" panose="020B0900000000000000" pitchFamily="50" charset="-128"/>
              <a:ea typeface="HGS創英角ｺﾞｼｯｸUB" panose="020B0900000000000000" pitchFamily="50" charset="-128"/>
              <a:cs typeface="Helvetica Neue"/>
              <a:sym typeface="Helvetica Neue"/>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導入</a:t>
            </a:r>
            <a:r>
              <a:rPr lang="en"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 </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3</a:t>
            </a:fld>
            <a:endParaRPr dirty="0">
              <a:latin typeface="Cambria" panose="02040503050406030204" pitchFamily="18" charset="0"/>
              <a:ea typeface="Cambria" panose="02040503050406030204" pitchFamily="18" charset="0"/>
            </a:endParaRPr>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altLang="en-US" sz="1800" dirty="0">
                  <a:solidFill>
                    <a:schemeClr val="accent3">
                      <a:lumMod val="50000"/>
                    </a:schemeClr>
                  </a:solidFill>
                  <a:latin typeface="Cambria" panose="02040503050406030204" pitchFamily="18" charset="0"/>
                  <a:ea typeface="HGS明朝B" panose="02020800000000000000" pitchFamily="18" charset="-128"/>
                  <a:cs typeface="Helvetica"/>
                  <a:sym typeface="Helvetica"/>
                </a:rPr>
                <a:t>説明</a:t>
              </a:r>
              <a:endParaRPr lang="en" sz="1800" dirty="0">
                <a:solidFill>
                  <a:schemeClr val="accent3">
                    <a:lumMod val="50000"/>
                  </a:schemeClr>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ja-JP" altLang="en-US" sz="1800" b="1" dirty="0">
                  <a:solidFill>
                    <a:schemeClr val="dk1"/>
                  </a:solidFill>
                  <a:latin typeface="Cambria" panose="02040503050406030204" pitchFamily="18" charset="0"/>
                  <a:ea typeface="HGS明朝B" panose="02020800000000000000" pitchFamily="18" charset="-128"/>
                  <a:cs typeface="Helvetica"/>
                  <a:sym typeface="Helvetica"/>
                </a:rPr>
                <a:t>コードオブコンダクト（行動規範）は社員、役員および取締役が倫理行動および合法的行為への会社のコミットメントを遵守する義務と責任を遂行するための指針を規定します。</a:t>
              </a:r>
              <a:endParaRPr lang="ja-JP" altLang="en-US" sz="1000" dirty="0">
                <a:latin typeface="Cambria" panose="02040503050406030204" pitchFamily="18" charset="0"/>
                <a:ea typeface="HGS明朝B" panose="02020800000000000000" pitchFamily="18" charset="-128"/>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50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ACCBF9"/>
                    </a:solidFill>
                    <a:latin typeface="Cambria" panose="02040503050406030204" pitchFamily="18" charset="0"/>
                    <a:ea typeface="HGS明朝B" panose="02020800000000000000" pitchFamily="18" charset="-128"/>
                    <a:cs typeface="Helvetica"/>
                    <a:sym typeface="Helvetica"/>
                  </a:rPr>
                  <a:t>説明</a:t>
                </a:r>
                <a:endParaRPr sz="1600" dirty="0">
                  <a:latin typeface="Cambria" panose="02040503050406030204" pitchFamily="18" charset="0"/>
                  <a:ea typeface="Cambria" panose="02040503050406030204" pitchFamily="18" charset="0"/>
                  <a:cs typeface="Helvetica"/>
                  <a:sym typeface="Helvetica"/>
                </a:endParaRPr>
              </a:p>
            </p:txBody>
          </p:sp>
          <p:sp>
            <p:nvSpPr>
              <p:cNvPr id="246" name="Google Shape;246;p38"/>
              <p:cNvSpPr txBox="1"/>
              <p:nvPr/>
            </p:nvSpPr>
            <p:spPr>
              <a:xfrm>
                <a:off x="1362251" y="3672328"/>
                <a:ext cx="17655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E0EBF6"/>
                    </a:solidFill>
                    <a:latin typeface="Cambria" panose="02040503050406030204" pitchFamily="18" charset="0"/>
                    <a:ea typeface="HGS明朝B" panose="02020800000000000000" pitchFamily="18" charset="-128"/>
                    <a:cs typeface="Helvetica"/>
                    <a:sym typeface="Helvetica"/>
                  </a:rPr>
                  <a:t>コミットメント</a:t>
                </a:r>
                <a:endParaRPr sz="1600" dirty="0">
                  <a:latin typeface="Cambria" panose="02040503050406030204" pitchFamily="18" charset="0"/>
                  <a:ea typeface="Cambria" panose="02040503050406030204" pitchFamily="18" charset="0"/>
                  <a:cs typeface="Helvetica"/>
                  <a:sym typeface="Helvetica"/>
                </a:endParaRPr>
              </a:p>
            </p:txBody>
          </p:sp>
          <p:sp>
            <p:nvSpPr>
              <p:cNvPr id="247" name="Google Shape;247;p38"/>
              <p:cNvSpPr txBox="1"/>
              <p:nvPr/>
            </p:nvSpPr>
            <p:spPr>
              <a:xfrm>
                <a:off x="1518515" y="4880854"/>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242852"/>
                    </a:solidFill>
                    <a:latin typeface="Cambria" panose="02040503050406030204" pitchFamily="18" charset="0"/>
                    <a:ea typeface="HGS明朝B" panose="02020800000000000000" pitchFamily="18" charset="-128"/>
                    <a:cs typeface="Helvetica"/>
                    <a:sym typeface="Helvetica"/>
                  </a:rPr>
                  <a:t>責任</a:t>
                </a:r>
                <a:endParaRPr sz="1600" dirty="0">
                  <a:latin typeface="Cambria" panose="02040503050406030204" pitchFamily="18" charset="0"/>
                  <a:ea typeface="Cambria" panose="02040503050406030204" pitchFamily="18" charset="0"/>
                  <a:cs typeface="Helvetica"/>
                  <a:sym typeface="Helvetica"/>
                </a:endParaRPr>
              </a:p>
            </p:txBody>
          </p:sp>
          <p:sp>
            <p:nvSpPr>
              <p:cNvPr id="248" name="Google Shape;248;p38"/>
              <p:cNvSpPr txBox="1"/>
              <p:nvPr/>
            </p:nvSpPr>
            <p:spPr>
              <a:xfrm>
                <a:off x="1518509" y="5976104"/>
                <a:ext cx="1849200"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ja-JP" altLang="en-US" sz="1600" b="1" dirty="0">
                    <a:solidFill>
                      <a:srgbClr val="072C62"/>
                    </a:solidFill>
                    <a:latin typeface="Cambria" panose="02040503050406030204" pitchFamily="18" charset="0"/>
                    <a:ea typeface="HGS明朝B" panose="02020800000000000000" pitchFamily="18" charset="-128"/>
                    <a:cs typeface="Helvetica"/>
                    <a:sym typeface="Helvetica"/>
                  </a:rPr>
                  <a:t>適用</a:t>
                </a:r>
                <a:endParaRPr sz="1600" dirty="0">
                  <a:latin typeface="Cambria" panose="02040503050406030204" pitchFamily="18" charset="0"/>
                  <a:ea typeface="Cambria" panose="02040503050406030204" pitchFamily="18" charset="0"/>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34" name="Google Shape;253;p38">
            <a:extLst>
              <a:ext uri="{FF2B5EF4-FFF2-40B4-BE49-F238E27FC236}">
                <a16:creationId xmlns:a16="http://schemas.microsoft.com/office/drawing/2014/main" id="{AA8416A6-9F77-402E-A5CF-0E713768F4F9}"/>
              </a:ext>
            </a:extLst>
          </p:cNvPr>
          <p:cNvSpPr/>
          <p:nvPr/>
        </p:nvSpPr>
        <p:spPr>
          <a:xfrm>
            <a:off x="5931177" y="3490554"/>
            <a:ext cx="444065" cy="58408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Tree>
    <p:custDataLst>
      <p:tags r:id="rId1"/>
    </p:custDataLst>
    <p:extLst>
      <p:ext uri="{BB962C8B-B14F-4D97-AF65-F5344CB8AC3E}">
        <p14:creationId xmlns:p14="http://schemas.microsoft.com/office/powerpoint/2010/main" val="28899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導入</a:t>
            </a:r>
            <a:r>
              <a:rPr lang="en"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 </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4</a:t>
            </a:fld>
            <a:endParaRPr dirty="0">
              <a:latin typeface="Cambria" panose="02040503050406030204" pitchFamily="18" charset="0"/>
              <a:ea typeface="Cambria" panose="02040503050406030204" pitchFamily="18" charset="0"/>
            </a:endParaRPr>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3"/>
              <a:ext cx="6018300" cy="303218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altLang="en-US" sz="1800" dirty="0">
                  <a:solidFill>
                    <a:schemeClr val="accent2"/>
                  </a:solidFill>
                  <a:latin typeface="Cambria" panose="02040503050406030204" pitchFamily="18" charset="0"/>
                  <a:ea typeface="HGS明朝B" panose="02020800000000000000" pitchFamily="18" charset="-128"/>
                  <a:cs typeface="Helvetica"/>
                  <a:sym typeface="Helvetica"/>
                </a:rPr>
                <a:t>コミットメント</a:t>
              </a:r>
              <a:endParaRPr lang="en" sz="1800" dirty="0">
                <a:solidFill>
                  <a:schemeClr val="accent2"/>
                </a:solidFill>
                <a:latin typeface="Cambria" panose="02040503050406030204" pitchFamily="18" charset="0"/>
                <a:ea typeface="Cambria" panose="02040503050406030204" pitchFamily="18" charset="0"/>
                <a:cs typeface="Helvetica"/>
                <a:sym typeface="Helvetica"/>
              </a:endParaRPr>
            </a:p>
            <a:p>
              <a:pPr lvl="0">
                <a:lnSpc>
                  <a:spcPct val="115000"/>
                </a:lnSpc>
                <a:buClr>
                  <a:schemeClr val="dk1"/>
                </a:buClr>
                <a:buSzPts val="1100"/>
              </a:pP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職務において、適用される法律や規則に違反したり、会社の</a:t>
              </a:r>
              <a:r>
                <a:rPr lang="ja-JP" altLang="en-US" sz="1800" b="1" dirty="0">
                  <a:solidFill>
                    <a:schemeClr val="dk1"/>
                  </a:solidFill>
                  <a:latin typeface="Cambria" panose="02040503050406030204" pitchFamily="18" charset="0"/>
                  <a:ea typeface="HGS明朝B" panose="02020800000000000000" pitchFamily="18" charset="-128"/>
                  <a:cs typeface="Helvetica"/>
                  <a:sym typeface="Helvetica"/>
                </a:rPr>
                <a:t>評判、</a:t>
              </a: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またはお客様もしくは第三者との関係を損なう可能性のある</a:t>
              </a:r>
              <a:r>
                <a:rPr lang="ja-JP" altLang="en-US" sz="1800" b="1" dirty="0">
                  <a:solidFill>
                    <a:schemeClr val="dk1"/>
                  </a:solidFill>
                  <a:latin typeface="Cambria" panose="02040503050406030204" pitchFamily="18" charset="0"/>
                  <a:ea typeface="HGS明朝B" panose="02020800000000000000" pitchFamily="18" charset="-128"/>
                  <a:cs typeface="Helvetica"/>
                  <a:sym typeface="Helvetica"/>
                </a:rPr>
                <a:t>不正行為</a:t>
              </a: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に携わっては</a:t>
              </a:r>
              <a:r>
                <a:rPr lang="ja-JP" altLang="en-US" sz="1800" b="1" dirty="0">
                  <a:solidFill>
                    <a:schemeClr val="dk1"/>
                  </a:solidFill>
                  <a:latin typeface="Cambria" panose="02040503050406030204" pitchFamily="18" charset="0"/>
                  <a:ea typeface="HGS明朝B" panose="02020800000000000000" pitchFamily="18" charset="-128"/>
                  <a:cs typeface="Helvetica"/>
                  <a:sym typeface="Helvetica"/>
                </a:rPr>
                <a:t>いけません</a:t>
              </a: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a:t>
              </a:r>
              <a:r>
                <a:rPr lang="ja-JP" altLang="en-US" sz="1800" b="1" dirty="0">
                  <a:solidFill>
                    <a:schemeClr val="dk1"/>
                  </a:solidFill>
                  <a:latin typeface="Cambria" panose="02040503050406030204" pitchFamily="18" charset="0"/>
                  <a:ea typeface="HGS明朝B" panose="02020800000000000000" pitchFamily="18" charset="-128"/>
                  <a:cs typeface="Helvetica"/>
                  <a:sym typeface="Helvetica"/>
                </a:rPr>
                <a:t>賄賂や不適切な支払い</a:t>
              </a: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の申し出、要求、支払い、受け取りは決して行ってはいけません。</a:t>
              </a:r>
              <a:endParaRPr lang="en-US" sz="1800" dirty="0">
                <a:solidFill>
                  <a:schemeClr val="dk1"/>
                </a:solidFill>
                <a:latin typeface="Cambria" panose="02040503050406030204" pitchFamily="18" charset="0"/>
                <a:ea typeface="Cambria" panose="02040503050406030204" pitchFamily="18" charset="0"/>
                <a:cs typeface="Helvetica"/>
                <a:sym typeface="Helvetica"/>
              </a:endParaRPr>
            </a:p>
            <a:p>
              <a:pPr marL="0" marR="0" lvl="0" indent="0" algn="l" rtl="0">
                <a:spcBef>
                  <a:spcPts val="0"/>
                </a:spcBef>
                <a:spcAft>
                  <a:spcPts val="0"/>
                </a:spcAft>
                <a:buNone/>
              </a:pPr>
              <a:endParaRPr sz="1000" dirty="0">
                <a:latin typeface="Cambria" panose="02040503050406030204" pitchFamily="18" charset="0"/>
                <a:ea typeface="Cambria" panose="02040503050406030204" pitchFamily="18" charset="0"/>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ACCBF9"/>
                    </a:solidFill>
                    <a:latin typeface="Cambria" panose="02040503050406030204" pitchFamily="18" charset="0"/>
                    <a:ea typeface="HGS明朝B" panose="02020800000000000000" pitchFamily="18" charset="-128"/>
                    <a:cs typeface="Helvetica"/>
                    <a:sym typeface="Helvetica"/>
                  </a:rPr>
                  <a:t>説明</a:t>
                </a:r>
                <a:endParaRPr sz="1600" dirty="0">
                  <a:latin typeface="Cambria" panose="02040503050406030204" pitchFamily="18" charset="0"/>
                  <a:ea typeface="Cambria" panose="02040503050406030204" pitchFamily="18" charset="0"/>
                  <a:cs typeface="Helvetica"/>
                  <a:sym typeface="Helvetica"/>
                </a:endParaRPr>
              </a:p>
            </p:txBody>
          </p:sp>
          <p:sp>
            <p:nvSpPr>
              <p:cNvPr id="246" name="Google Shape;246;p38"/>
              <p:cNvSpPr txBox="1"/>
              <p:nvPr/>
            </p:nvSpPr>
            <p:spPr>
              <a:xfrm>
                <a:off x="1362251" y="3672328"/>
                <a:ext cx="17655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E0EBF6"/>
                    </a:solidFill>
                    <a:latin typeface="Cambria" panose="02040503050406030204" pitchFamily="18" charset="0"/>
                    <a:ea typeface="HGS明朝B" panose="02020800000000000000" pitchFamily="18" charset="-128"/>
                    <a:cs typeface="Helvetica"/>
                    <a:sym typeface="Helvetica"/>
                  </a:rPr>
                  <a:t>コミットメント</a:t>
                </a:r>
                <a:endParaRPr sz="1600" dirty="0">
                  <a:latin typeface="Cambria" panose="02040503050406030204" pitchFamily="18" charset="0"/>
                  <a:ea typeface="Cambria" panose="02040503050406030204" pitchFamily="18" charset="0"/>
                  <a:cs typeface="Helvetica"/>
                  <a:sym typeface="Helvetica"/>
                </a:endParaRPr>
              </a:p>
            </p:txBody>
          </p:sp>
          <p:sp>
            <p:nvSpPr>
              <p:cNvPr id="247" name="Google Shape;247;p38"/>
              <p:cNvSpPr txBox="1"/>
              <p:nvPr/>
            </p:nvSpPr>
            <p:spPr>
              <a:xfrm>
                <a:off x="1518515" y="4880854"/>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242852"/>
                    </a:solidFill>
                    <a:latin typeface="Cambria" panose="02040503050406030204" pitchFamily="18" charset="0"/>
                    <a:ea typeface="HGS明朝B" panose="02020800000000000000" pitchFamily="18" charset="-128"/>
                    <a:cs typeface="Helvetica"/>
                    <a:sym typeface="Helvetica"/>
                  </a:rPr>
                  <a:t>責任</a:t>
                </a:r>
                <a:endParaRPr sz="1600" dirty="0">
                  <a:latin typeface="Cambria" panose="02040503050406030204" pitchFamily="18" charset="0"/>
                  <a:ea typeface="Cambria" panose="02040503050406030204" pitchFamily="18" charset="0"/>
                  <a:cs typeface="Helvetica"/>
                  <a:sym typeface="Helvetica"/>
                </a:endParaRPr>
              </a:p>
            </p:txBody>
          </p:sp>
          <p:sp>
            <p:nvSpPr>
              <p:cNvPr id="248" name="Google Shape;248;p38"/>
              <p:cNvSpPr txBox="1"/>
              <p:nvPr/>
            </p:nvSpPr>
            <p:spPr>
              <a:xfrm>
                <a:off x="1518509" y="5976104"/>
                <a:ext cx="1849200"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ja-JP" altLang="en-US" sz="1600" b="1" dirty="0">
                    <a:solidFill>
                      <a:srgbClr val="072C62"/>
                    </a:solidFill>
                    <a:latin typeface="Cambria" panose="02040503050406030204" pitchFamily="18" charset="0"/>
                    <a:ea typeface="HGS明朝B" panose="02020800000000000000" pitchFamily="18" charset="-128"/>
                    <a:cs typeface="Helvetica"/>
                    <a:sym typeface="Helvetica"/>
                  </a:rPr>
                  <a:t>適用</a:t>
                </a:r>
                <a:endParaRPr sz="1600" dirty="0">
                  <a:latin typeface="Cambria" panose="02040503050406030204" pitchFamily="18" charset="0"/>
                  <a:ea typeface="Cambria" panose="02040503050406030204" pitchFamily="18" charset="0"/>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8" name="Google Shape;249;p38">
            <a:extLst>
              <a:ext uri="{FF2B5EF4-FFF2-40B4-BE49-F238E27FC236}">
                <a16:creationId xmlns:a16="http://schemas.microsoft.com/office/drawing/2014/main" id="{6748178D-FB76-44F4-AE84-CCCF9500DC4A}"/>
              </a:ext>
            </a:extLst>
          </p:cNvPr>
          <p:cNvSpPr/>
          <p:nvPr/>
        </p:nvSpPr>
        <p:spPr>
          <a:xfrm>
            <a:off x="5919990" y="3876125"/>
            <a:ext cx="571969" cy="377742"/>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Tree>
    <p:custDataLst>
      <p:tags r:id="rId1"/>
    </p:custDataLst>
    <p:extLst>
      <p:ext uri="{BB962C8B-B14F-4D97-AF65-F5344CB8AC3E}">
        <p14:creationId xmlns:p14="http://schemas.microsoft.com/office/powerpoint/2010/main" val="45984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導入</a:t>
            </a:r>
            <a:r>
              <a:rPr lang="en"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 </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5</a:t>
            </a:fld>
            <a:endParaRPr dirty="0">
              <a:latin typeface="Cambria" panose="02040503050406030204" pitchFamily="18" charset="0"/>
              <a:ea typeface="Cambria" panose="02040503050406030204" pitchFamily="18" charset="0"/>
            </a:endParaRPr>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altLang="en-US" sz="1800" dirty="0">
                  <a:solidFill>
                    <a:schemeClr val="accent5">
                      <a:lumMod val="75000"/>
                    </a:schemeClr>
                  </a:solidFill>
                  <a:latin typeface="Cambria" panose="02040503050406030204" pitchFamily="18" charset="0"/>
                  <a:ea typeface="HGS明朝B" panose="02020800000000000000" pitchFamily="18" charset="-128"/>
                  <a:cs typeface="Helvetica"/>
                  <a:sym typeface="Helvetica"/>
                </a:rPr>
                <a:t>責任</a:t>
              </a:r>
              <a:endParaRPr lang="en" sz="1800" dirty="0">
                <a:solidFill>
                  <a:schemeClr val="accent5">
                    <a:lumMod val="75000"/>
                  </a:schemeClr>
                </a:solidFill>
                <a:latin typeface="Cambria" panose="02040503050406030204" pitchFamily="18" charset="0"/>
                <a:ea typeface="Cambria" panose="02040503050406030204" pitchFamily="18" charset="0"/>
                <a:cs typeface="Helvetica"/>
                <a:sym typeface="Helvetica"/>
              </a:endParaRPr>
            </a:p>
            <a:p>
              <a:pPr lvl="0">
                <a:lnSpc>
                  <a:spcPct val="115000"/>
                </a:lnSpc>
                <a:buSzPts val="1100"/>
              </a:pP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コードオブコンダクト（行動規範）を</a:t>
              </a:r>
              <a:r>
                <a:rPr lang="ja-JP" altLang="en-US" sz="1800" b="1" dirty="0">
                  <a:solidFill>
                    <a:schemeClr val="dk1"/>
                  </a:solidFill>
                  <a:latin typeface="Cambria" panose="02040503050406030204" pitchFamily="18" charset="0"/>
                  <a:ea typeface="HGS明朝B" panose="02020800000000000000" pitchFamily="18" charset="-128"/>
                  <a:cs typeface="Helvetica"/>
                  <a:sym typeface="Helvetica"/>
                </a:rPr>
                <a:t>理解し遵守する</a:t>
              </a: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こと、また方針や法律に</a:t>
              </a:r>
              <a:r>
                <a:rPr lang="ja-JP" altLang="en-US" sz="1800" b="1" dirty="0">
                  <a:solidFill>
                    <a:schemeClr val="dk1"/>
                  </a:solidFill>
                  <a:latin typeface="Cambria" panose="02040503050406030204" pitchFamily="18" charset="0"/>
                  <a:ea typeface="HGS明朝B" panose="02020800000000000000" pitchFamily="18" charset="-128"/>
                  <a:cs typeface="Helvetica"/>
                  <a:sym typeface="Helvetica"/>
                </a:rPr>
                <a:t>違反</a:t>
              </a: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しているかもしれないと思われることを</a:t>
              </a:r>
              <a:r>
                <a:rPr lang="ja-JP" altLang="en-US" sz="1800" b="1" dirty="0">
                  <a:solidFill>
                    <a:schemeClr val="dk1"/>
                  </a:solidFill>
                  <a:latin typeface="Cambria" panose="02040503050406030204" pitchFamily="18" charset="0"/>
                  <a:ea typeface="HGS明朝B" panose="02020800000000000000" pitchFamily="18" charset="-128"/>
                  <a:cs typeface="Helvetica"/>
                  <a:sym typeface="Helvetica"/>
                </a:rPr>
                <a:t>報告する</a:t>
              </a: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ことはあなたの責任です（第三者により提起された違反も含む）。</a:t>
              </a:r>
              <a:endParaRPr sz="1000" dirty="0">
                <a:latin typeface="Cambria" panose="02040503050406030204" pitchFamily="18" charset="0"/>
                <a:ea typeface="Cambria" panose="02040503050406030204" pitchFamily="18" charset="0"/>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ACCBF9"/>
                    </a:solidFill>
                    <a:latin typeface="Cambria" panose="02040503050406030204" pitchFamily="18" charset="0"/>
                    <a:ea typeface="HGS明朝B" panose="02020800000000000000" pitchFamily="18" charset="-128"/>
                    <a:cs typeface="Helvetica"/>
                    <a:sym typeface="Helvetica"/>
                  </a:rPr>
                  <a:t>説明</a:t>
                </a:r>
                <a:endParaRPr sz="1600" dirty="0">
                  <a:latin typeface="Cambria" panose="02040503050406030204" pitchFamily="18" charset="0"/>
                  <a:ea typeface="Cambria" panose="02040503050406030204" pitchFamily="18" charset="0"/>
                  <a:cs typeface="Helvetica"/>
                  <a:sym typeface="Helvetica"/>
                </a:endParaRPr>
              </a:p>
            </p:txBody>
          </p:sp>
          <p:sp>
            <p:nvSpPr>
              <p:cNvPr id="246" name="Google Shape;246;p38"/>
              <p:cNvSpPr txBox="1"/>
              <p:nvPr/>
            </p:nvSpPr>
            <p:spPr>
              <a:xfrm>
                <a:off x="1362251" y="3672328"/>
                <a:ext cx="17655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E0EBF6"/>
                    </a:solidFill>
                    <a:latin typeface="Cambria" panose="02040503050406030204" pitchFamily="18" charset="0"/>
                    <a:ea typeface="HGS明朝B" panose="02020800000000000000" pitchFamily="18" charset="-128"/>
                    <a:cs typeface="Helvetica"/>
                    <a:sym typeface="Helvetica"/>
                  </a:rPr>
                  <a:t>コミットメント</a:t>
                </a:r>
                <a:endParaRPr sz="1600" dirty="0">
                  <a:latin typeface="Cambria" panose="02040503050406030204" pitchFamily="18" charset="0"/>
                  <a:ea typeface="Cambria" panose="02040503050406030204" pitchFamily="18" charset="0"/>
                  <a:cs typeface="Helvetica"/>
                  <a:sym typeface="Helvetica"/>
                </a:endParaRPr>
              </a:p>
            </p:txBody>
          </p:sp>
          <p:sp>
            <p:nvSpPr>
              <p:cNvPr id="247" name="Google Shape;247;p38"/>
              <p:cNvSpPr txBox="1"/>
              <p:nvPr/>
            </p:nvSpPr>
            <p:spPr>
              <a:xfrm>
                <a:off x="1518515" y="4880854"/>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242852"/>
                    </a:solidFill>
                    <a:latin typeface="Cambria" panose="02040503050406030204" pitchFamily="18" charset="0"/>
                    <a:ea typeface="HGS明朝B" panose="02020800000000000000" pitchFamily="18" charset="-128"/>
                    <a:cs typeface="Helvetica"/>
                    <a:sym typeface="Helvetica"/>
                  </a:rPr>
                  <a:t>責任</a:t>
                </a:r>
                <a:endParaRPr sz="1600" dirty="0">
                  <a:latin typeface="Cambria" panose="02040503050406030204" pitchFamily="18" charset="0"/>
                  <a:ea typeface="Cambria" panose="02040503050406030204" pitchFamily="18" charset="0"/>
                  <a:cs typeface="Helvetica"/>
                  <a:sym typeface="Helvetica"/>
                </a:endParaRPr>
              </a:p>
            </p:txBody>
          </p:sp>
          <p:sp>
            <p:nvSpPr>
              <p:cNvPr id="248" name="Google Shape;248;p38"/>
              <p:cNvSpPr txBox="1"/>
              <p:nvPr/>
            </p:nvSpPr>
            <p:spPr>
              <a:xfrm>
                <a:off x="1518509" y="5976104"/>
                <a:ext cx="1849200"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ja-JP" altLang="en-US" sz="1600" b="1" dirty="0">
                    <a:solidFill>
                      <a:srgbClr val="072C62"/>
                    </a:solidFill>
                    <a:latin typeface="Cambria" panose="02040503050406030204" pitchFamily="18" charset="0"/>
                    <a:ea typeface="HGS明朝B" panose="02020800000000000000" pitchFamily="18" charset="-128"/>
                    <a:cs typeface="Helvetica"/>
                    <a:sym typeface="Helvetica"/>
                  </a:rPr>
                  <a:t>適用</a:t>
                </a:r>
                <a:endParaRPr sz="1600" dirty="0">
                  <a:latin typeface="Cambria" panose="02040503050406030204" pitchFamily="18" charset="0"/>
                  <a:ea typeface="Cambria" panose="02040503050406030204" pitchFamily="18" charset="0"/>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7" name="Google Shape;250;p38">
            <a:extLst>
              <a:ext uri="{FF2B5EF4-FFF2-40B4-BE49-F238E27FC236}">
                <a16:creationId xmlns:a16="http://schemas.microsoft.com/office/drawing/2014/main" id="{60892435-434D-43D2-93D4-A0B9596BEDE5}"/>
              </a:ext>
            </a:extLst>
          </p:cNvPr>
          <p:cNvSpPr/>
          <p:nvPr/>
        </p:nvSpPr>
        <p:spPr>
          <a:xfrm>
            <a:off x="5925906" y="3377609"/>
            <a:ext cx="560138" cy="634422"/>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Tree>
    <p:custDataLst>
      <p:tags r:id="rId1"/>
    </p:custDataLst>
    <p:extLst>
      <p:ext uri="{BB962C8B-B14F-4D97-AF65-F5344CB8AC3E}">
        <p14:creationId xmlns:p14="http://schemas.microsoft.com/office/powerpoint/2010/main" val="325655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導入</a:t>
            </a:r>
            <a:r>
              <a:rPr lang="en"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 </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6</a:t>
            </a:fld>
            <a:endParaRPr dirty="0">
              <a:latin typeface="Cambria" panose="02040503050406030204" pitchFamily="18" charset="0"/>
              <a:ea typeface="Cambria" panose="02040503050406030204" pitchFamily="18" charset="0"/>
            </a:endParaRPr>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ja-JP" altLang="en-US" sz="1800" dirty="0">
                  <a:solidFill>
                    <a:schemeClr val="accent6">
                      <a:lumMod val="75000"/>
                    </a:schemeClr>
                  </a:solidFill>
                  <a:latin typeface="Cambria" panose="02040503050406030204" pitchFamily="18" charset="0"/>
                  <a:ea typeface="HGS明朝B" panose="02020800000000000000" pitchFamily="18" charset="-128"/>
                  <a:cs typeface="Helvetica"/>
                  <a:sym typeface="Helvetica"/>
                </a:rPr>
                <a:t>適用</a:t>
              </a:r>
              <a:endParaRPr lang="en" sz="1800" dirty="0">
                <a:solidFill>
                  <a:schemeClr val="accent6">
                    <a:lumMod val="75000"/>
                  </a:schemeClr>
                </a:solidFill>
                <a:latin typeface="Cambria" panose="02040503050406030204" pitchFamily="18" charset="0"/>
                <a:ea typeface="Cambria" panose="02040503050406030204" pitchFamily="18" charset="0"/>
                <a:cs typeface="Helvetica"/>
                <a:sym typeface="Helvetica"/>
              </a:endParaRPr>
            </a:p>
            <a:p>
              <a:pPr lvl="0">
                <a:lnSpc>
                  <a:spcPct val="115000"/>
                </a:lnSpc>
                <a:buSzPts val="1100"/>
              </a:pPr>
              <a:r>
                <a:rPr lang="ja-JP" altLang="en-US" sz="1800" dirty="0">
                  <a:solidFill>
                    <a:schemeClr val="dk1"/>
                  </a:solidFill>
                  <a:latin typeface="Cambria" panose="02040503050406030204" pitchFamily="18" charset="0"/>
                  <a:ea typeface="HGS明朝B" panose="02020800000000000000" pitchFamily="18" charset="-128"/>
                  <a:cs typeface="Helvetica"/>
                  <a:sym typeface="Helvetica"/>
                </a:rPr>
                <a:t>コードオブコンダクト（行動規範）は全ての社員、役員、取締役、社長および所有者（オーナー）（総称して「社員」と呼びます）に適用されます。</a:t>
              </a:r>
              <a:endParaRPr sz="1000" dirty="0">
                <a:latin typeface="Cambria" panose="02040503050406030204" pitchFamily="18" charset="0"/>
                <a:ea typeface="Cambria" panose="02040503050406030204" pitchFamily="18" charset="0"/>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ACCBF9"/>
                    </a:solidFill>
                    <a:latin typeface="Cambria" panose="02040503050406030204" pitchFamily="18" charset="0"/>
                    <a:ea typeface="HGS明朝B" panose="02020800000000000000" pitchFamily="18" charset="-128"/>
                    <a:cs typeface="Helvetica"/>
                    <a:sym typeface="Helvetica"/>
                  </a:rPr>
                  <a:t>説明</a:t>
                </a:r>
                <a:endParaRPr sz="1600" dirty="0">
                  <a:latin typeface="Cambria" panose="02040503050406030204" pitchFamily="18" charset="0"/>
                  <a:ea typeface="Cambria" panose="02040503050406030204" pitchFamily="18" charset="0"/>
                  <a:cs typeface="Helvetica"/>
                  <a:sym typeface="Helvetica"/>
                </a:endParaRPr>
              </a:p>
            </p:txBody>
          </p:sp>
          <p:sp>
            <p:nvSpPr>
              <p:cNvPr id="246" name="Google Shape;246;p38"/>
              <p:cNvSpPr txBox="1"/>
              <p:nvPr/>
            </p:nvSpPr>
            <p:spPr>
              <a:xfrm>
                <a:off x="1362251" y="3672328"/>
                <a:ext cx="17655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E0EBF6"/>
                    </a:solidFill>
                    <a:latin typeface="Cambria" panose="02040503050406030204" pitchFamily="18" charset="0"/>
                    <a:ea typeface="HGS明朝B" panose="02020800000000000000" pitchFamily="18" charset="-128"/>
                    <a:cs typeface="Helvetica"/>
                    <a:sym typeface="Helvetica"/>
                  </a:rPr>
                  <a:t>コミットメント</a:t>
                </a:r>
                <a:endParaRPr sz="1600" dirty="0">
                  <a:latin typeface="Cambria" panose="02040503050406030204" pitchFamily="18" charset="0"/>
                  <a:ea typeface="Cambria" panose="02040503050406030204" pitchFamily="18" charset="0"/>
                  <a:cs typeface="Helvetica"/>
                  <a:sym typeface="Helvetica"/>
                </a:endParaRPr>
              </a:p>
            </p:txBody>
          </p:sp>
          <p:sp>
            <p:nvSpPr>
              <p:cNvPr id="247" name="Google Shape;247;p38"/>
              <p:cNvSpPr txBox="1"/>
              <p:nvPr/>
            </p:nvSpPr>
            <p:spPr>
              <a:xfrm>
                <a:off x="1518515" y="4880854"/>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1600" b="1" dirty="0">
                    <a:solidFill>
                      <a:srgbClr val="242852"/>
                    </a:solidFill>
                    <a:latin typeface="Cambria" panose="02040503050406030204" pitchFamily="18" charset="0"/>
                    <a:ea typeface="HGS明朝B" panose="02020800000000000000" pitchFamily="18" charset="-128"/>
                    <a:cs typeface="Helvetica"/>
                    <a:sym typeface="Helvetica"/>
                  </a:rPr>
                  <a:t>責任</a:t>
                </a:r>
                <a:endParaRPr sz="1600" dirty="0">
                  <a:latin typeface="Cambria" panose="02040503050406030204" pitchFamily="18" charset="0"/>
                  <a:ea typeface="Cambria" panose="02040503050406030204" pitchFamily="18" charset="0"/>
                  <a:cs typeface="Helvetica"/>
                  <a:sym typeface="Helvetica"/>
                </a:endParaRPr>
              </a:p>
            </p:txBody>
          </p:sp>
          <p:sp>
            <p:nvSpPr>
              <p:cNvPr id="248" name="Google Shape;248;p38"/>
              <p:cNvSpPr txBox="1"/>
              <p:nvPr/>
            </p:nvSpPr>
            <p:spPr>
              <a:xfrm>
                <a:off x="1518509" y="5976104"/>
                <a:ext cx="1849200"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ja-JP" altLang="en-US" sz="1600" b="1" dirty="0">
                    <a:solidFill>
                      <a:srgbClr val="072C62"/>
                    </a:solidFill>
                    <a:latin typeface="Cambria" panose="02040503050406030204" pitchFamily="18" charset="0"/>
                    <a:ea typeface="HGS明朝B" panose="02020800000000000000" pitchFamily="18" charset="-128"/>
                    <a:cs typeface="Helvetica"/>
                    <a:sym typeface="Helvetica"/>
                  </a:rPr>
                  <a:t>適用</a:t>
                </a:r>
                <a:endParaRPr sz="1600" dirty="0">
                  <a:latin typeface="Cambria" panose="02040503050406030204" pitchFamily="18" charset="0"/>
                  <a:ea typeface="Cambria" panose="02040503050406030204" pitchFamily="18" charset="0"/>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mbria" panose="02040503050406030204" pitchFamily="18" charset="0"/>
                  <a:ea typeface="Cambria" panose="02040503050406030204" pitchFamily="18" charset="0"/>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8" name="Google Shape;254;p38">
            <a:extLst>
              <a:ext uri="{FF2B5EF4-FFF2-40B4-BE49-F238E27FC236}">
                <a16:creationId xmlns:a16="http://schemas.microsoft.com/office/drawing/2014/main" id="{7232866C-A0DE-4164-AADE-70EEA66CBAB9}"/>
              </a:ext>
            </a:extLst>
          </p:cNvPr>
          <p:cNvSpPr/>
          <p:nvPr/>
        </p:nvSpPr>
        <p:spPr>
          <a:xfrm>
            <a:off x="5829034" y="3395715"/>
            <a:ext cx="657009" cy="634422"/>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mbria" panose="02040503050406030204" pitchFamily="18" charset="0"/>
              <a:ea typeface="Cambria" panose="02040503050406030204" pitchFamily="18" charset="0"/>
              <a:cs typeface="Calibri"/>
              <a:sym typeface="Calibri"/>
            </a:endParaRPr>
          </a:p>
        </p:txBody>
      </p:sp>
      <p:sp>
        <p:nvSpPr>
          <p:cNvPr id="29" name="Google Shape;255;p38">
            <a:extLst>
              <a:ext uri="{FF2B5EF4-FFF2-40B4-BE49-F238E27FC236}">
                <a16:creationId xmlns:a16="http://schemas.microsoft.com/office/drawing/2014/main" id="{1C94217C-2AA4-463C-9DBD-C09254107D2B}"/>
              </a:ext>
            </a:extLst>
          </p:cNvPr>
          <p:cNvSpPr/>
          <p:nvPr/>
        </p:nvSpPr>
        <p:spPr>
          <a:xfrm>
            <a:off x="7486650" y="3624233"/>
            <a:ext cx="1455000" cy="1036500"/>
          </a:xfrm>
          <a:prstGeom prst="wedgeRoundRectCallout">
            <a:avLst>
              <a:gd name="adj1" fmla="val -39087"/>
              <a:gd name="adj2" fmla="val 68861"/>
              <a:gd name="adj3" fmla="val 16667"/>
            </a:avLst>
          </a:prstGeom>
          <a:solidFill>
            <a:srgbClr val="34495E"/>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000" dirty="0">
                <a:solidFill>
                  <a:srgbClr val="FFFFFF"/>
                </a:solidFill>
                <a:latin typeface="Cambria" panose="02040503050406030204" pitchFamily="18" charset="0"/>
                <a:ea typeface="HGS明朝B" panose="02020800000000000000" pitchFamily="18" charset="-128"/>
                <a:cs typeface="Helvetica"/>
                <a:sym typeface="Helvetica"/>
              </a:rPr>
              <a:t>以下のスライドでは全社員に適用され、遵守しなければならない</a:t>
            </a:r>
            <a:r>
              <a:rPr lang="ja-JP" altLang="en-US" sz="1000" b="1" dirty="0">
                <a:solidFill>
                  <a:srgbClr val="FFFFFF"/>
                </a:solidFill>
                <a:latin typeface="Cambria" panose="02040503050406030204" pitchFamily="18" charset="0"/>
                <a:ea typeface="HGS明朝B" panose="02020800000000000000" pitchFamily="18" charset="-128"/>
                <a:cs typeface="Helvetica"/>
                <a:sym typeface="Helvetica"/>
              </a:rPr>
              <a:t>原則</a:t>
            </a:r>
            <a:r>
              <a:rPr lang="ja-JP" altLang="en-US" sz="1000" dirty="0">
                <a:solidFill>
                  <a:srgbClr val="FFFFFF"/>
                </a:solidFill>
                <a:latin typeface="Cambria" panose="02040503050406030204" pitchFamily="18" charset="0"/>
                <a:ea typeface="HGS明朝B" panose="02020800000000000000" pitchFamily="18" charset="-128"/>
                <a:cs typeface="Helvetica"/>
                <a:sym typeface="Helvetica"/>
              </a:rPr>
              <a:t>を詳述しています。</a:t>
            </a:r>
            <a:endParaRPr sz="1000" dirty="0">
              <a:solidFill>
                <a:srgbClr val="FFFFFF"/>
              </a:solidFill>
              <a:latin typeface="Cambria" panose="02040503050406030204" pitchFamily="18" charset="0"/>
              <a:ea typeface="Cambria" panose="02040503050406030204" pitchFamily="18" charset="0"/>
              <a:cs typeface="Helvetica"/>
              <a:sym typeface="Helvetica"/>
            </a:endParaRPr>
          </a:p>
        </p:txBody>
      </p:sp>
    </p:spTree>
    <p:custDataLst>
      <p:tags r:id="rId1"/>
    </p:custDataLst>
    <p:extLst>
      <p:ext uri="{BB962C8B-B14F-4D97-AF65-F5344CB8AC3E}">
        <p14:creationId xmlns:p14="http://schemas.microsoft.com/office/powerpoint/2010/main" val="49435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61" name="Google Shape;261;p39"/>
          <p:cNvSpPr txBox="1"/>
          <p:nvPr/>
        </p:nvSpPr>
        <p:spPr>
          <a:xfrm>
            <a:off x="2039815" y="168158"/>
            <a:ext cx="50643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基本方針</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262" name="Google Shape;26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7</a:t>
            </a:fld>
            <a:endParaRPr dirty="0">
              <a:latin typeface="Cambria" panose="02040503050406030204" pitchFamily="18" charset="0"/>
              <a:ea typeface="Cambria" panose="02040503050406030204" pitchFamily="18" charset="0"/>
            </a:endParaRPr>
          </a:p>
        </p:txBody>
      </p:sp>
      <p:grpSp>
        <p:nvGrpSpPr>
          <p:cNvPr id="263" name="Google Shape;263;p39"/>
          <p:cNvGrpSpPr/>
          <p:nvPr/>
        </p:nvGrpSpPr>
        <p:grpSpPr>
          <a:xfrm>
            <a:off x="533825" y="4346238"/>
            <a:ext cx="8353150" cy="350425"/>
            <a:chOff x="508075" y="4172425"/>
            <a:chExt cx="8353150" cy="350425"/>
          </a:xfrm>
        </p:grpSpPr>
        <p:sp>
          <p:nvSpPr>
            <p:cNvPr id="264" name="Google Shape;264;p39"/>
            <p:cNvSpPr/>
            <p:nvPr/>
          </p:nvSpPr>
          <p:spPr>
            <a:xfrm>
              <a:off x="2903200" y="4186550"/>
              <a:ext cx="935400" cy="336300"/>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公正な取引</a:t>
              </a:r>
              <a:endParaRPr sz="900" dirty="0">
                <a:latin typeface="Cambria" panose="02040503050406030204" pitchFamily="18" charset="0"/>
                <a:ea typeface="Cambria" panose="02040503050406030204" pitchFamily="18" charset="0"/>
                <a:cs typeface="Helvetica"/>
                <a:sym typeface="Helvetica"/>
              </a:endParaRPr>
            </a:p>
          </p:txBody>
        </p:sp>
        <p:grpSp>
          <p:nvGrpSpPr>
            <p:cNvPr id="265" name="Google Shape;265;p39"/>
            <p:cNvGrpSpPr/>
            <p:nvPr/>
          </p:nvGrpSpPr>
          <p:grpSpPr>
            <a:xfrm>
              <a:off x="508075" y="4172425"/>
              <a:ext cx="8353150" cy="350425"/>
              <a:chOff x="508075" y="4172425"/>
              <a:chExt cx="8353150" cy="350425"/>
            </a:xfrm>
          </p:grpSpPr>
          <p:sp>
            <p:nvSpPr>
              <p:cNvPr id="266" name="Google Shape;266;p39"/>
              <p:cNvSpPr/>
              <p:nvPr/>
            </p:nvSpPr>
            <p:spPr>
              <a:xfrm>
                <a:off x="6126475" y="4186550"/>
                <a:ext cx="1428600" cy="336300"/>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政治献金</a:t>
                </a:r>
                <a:endParaRPr sz="900" dirty="0">
                  <a:latin typeface="Cambria" panose="02040503050406030204" pitchFamily="18" charset="0"/>
                  <a:ea typeface="Cambria" panose="02040503050406030204" pitchFamily="18" charset="0"/>
                  <a:cs typeface="Helvetica"/>
                  <a:sym typeface="Helvetica"/>
                </a:endParaRPr>
              </a:p>
            </p:txBody>
          </p:sp>
          <p:sp>
            <p:nvSpPr>
              <p:cNvPr id="267" name="Google Shape;267;p39"/>
              <p:cNvSpPr/>
              <p:nvPr/>
            </p:nvSpPr>
            <p:spPr>
              <a:xfrm>
                <a:off x="3686675" y="4186550"/>
                <a:ext cx="1248300" cy="336300"/>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マーケティングと販売</a:t>
                </a:r>
                <a:endParaRPr sz="900" dirty="0">
                  <a:latin typeface="Cambria" panose="02040503050406030204" pitchFamily="18" charset="0"/>
                  <a:ea typeface="Cambria" panose="02040503050406030204" pitchFamily="18" charset="0"/>
                  <a:cs typeface="Helvetica"/>
                  <a:sym typeface="Helvetica"/>
                </a:endParaRPr>
              </a:p>
            </p:txBody>
          </p:sp>
          <p:sp>
            <p:nvSpPr>
              <p:cNvPr id="268" name="Google Shape;268;p39"/>
              <p:cNvSpPr/>
              <p:nvPr/>
            </p:nvSpPr>
            <p:spPr>
              <a:xfrm>
                <a:off x="4795575" y="4186550"/>
                <a:ext cx="1470300" cy="336300"/>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en-US" sz="900" dirty="0">
                    <a:solidFill>
                      <a:srgbClr val="F4F7F7"/>
                    </a:solidFill>
                    <a:latin typeface="Cambria" panose="02040503050406030204" pitchFamily="18" charset="0"/>
                    <a:ea typeface="Cambria" panose="02040503050406030204" pitchFamily="18" charset="0"/>
                    <a:cs typeface="Helvetica"/>
                    <a:sym typeface="Helvetica"/>
                  </a:rPr>
                  <a:t>情報の記録と報告</a:t>
                </a:r>
                <a:endParaRPr sz="900" dirty="0">
                  <a:latin typeface="Cambria" panose="02040503050406030204" pitchFamily="18" charset="0"/>
                  <a:ea typeface="Cambria" panose="02040503050406030204" pitchFamily="18" charset="0"/>
                  <a:cs typeface="Helvetica"/>
                  <a:sym typeface="Helvetica"/>
                </a:endParaRPr>
              </a:p>
            </p:txBody>
          </p:sp>
          <p:sp>
            <p:nvSpPr>
              <p:cNvPr id="269" name="Google Shape;269;p39"/>
              <p:cNvSpPr/>
              <p:nvPr/>
            </p:nvSpPr>
            <p:spPr>
              <a:xfrm>
                <a:off x="508075" y="4172425"/>
                <a:ext cx="14703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法の遵守</a:t>
                </a:r>
                <a:endParaRPr sz="900" i="0" u="none" strike="noStrike" cap="none" dirty="0">
                  <a:solidFill>
                    <a:srgbClr val="F4F7F7"/>
                  </a:solidFill>
                  <a:latin typeface="Cambria" panose="02040503050406030204" pitchFamily="18" charset="0"/>
                  <a:ea typeface="Cambria" panose="02040503050406030204" pitchFamily="18" charset="0"/>
                  <a:cs typeface="Helvetica"/>
                  <a:sym typeface="Helvetica"/>
                </a:endParaRPr>
              </a:p>
            </p:txBody>
          </p:sp>
          <p:sp>
            <p:nvSpPr>
              <p:cNvPr id="270" name="Google Shape;270;p39"/>
              <p:cNvSpPr/>
              <p:nvPr/>
            </p:nvSpPr>
            <p:spPr>
              <a:xfrm>
                <a:off x="1833588" y="4172425"/>
                <a:ext cx="1248300" cy="336300"/>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利益相反</a:t>
                </a:r>
                <a:endParaRPr sz="900" dirty="0">
                  <a:latin typeface="Cambria" panose="02040503050406030204" pitchFamily="18" charset="0"/>
                  <a:ea typeface="Cambria" panose="02040503050406030204" pitchFamily="18" charset="0"/>
                  <a:cs typeface="Helvetica"/>
                  <a:sym typeface="Helvetica"/>
                </a:endParaRPr>
              </a:p>
            </p:txBody>
          </p:sp>
          <p:sp>
            <p:nvSpPr>
              <p:cNvPr id="271" name="Google Shape;271;p39"/>
              <p:cNvSpPr/>
              <p:nvPr/>
            </p:nvSpPr>
            <p:spPr>
              <a:xfrm>
                <a:off x="7432625" y="4186550"/>
                <a:ext cx="14286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斡旋料</a:t>
                </a:r>
                <a:endParaRPr sz="900" i="0" u="none" strike="noStrike" cap="none" dirty="0">
                  <a:solidFill>
                    <a:srgbClr val="F4F7F7"/>
                  </a:solidFill>
                  <a:latin typeface="Cambria" panose="02040503050406030204" pitchFamily="18" charset="0"/>
                  <a:ea typeface="Cambria" panose="02040503050406030204" pitchFamily="18" charset="0"/>
                  <a:cs typeface="Helvetica"/>
                  <a:sym typeface="Helvetica"/>
                </a:endParaRPr>
              </a:p>
            </p:txBody>
          </p:sp>
        </p:grpSp>
      </p:grpSp>
      <p:sp>
        <p:nvSpPr>
          <p:cNvPr id="272" name="Google Shape;272;p39"/>
          <p:cNvSpPr txBox="1"/>
          <p:nvPr/>
        </p:nvSpPr>
        <p:spPr>
          <a:xfrm>
            <a:off x="533825" y="976107"/>
            <a:ext cx="6556780" cy="322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以下の方針は全社員に適用されます：</a:t>
            </a:r>
            <a:endParaRPr sz="1100" b="1" dirty="0">
              <a:solidFill>
                <a:schemeClr val="dk2"/>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endParaRPr sz="1100" b="1" dirty="0">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法の遵守</a:t>
            </a:r>
            <a:endParaRPr sz="1100" b="1" dirty="0">
              <a:solidFill>
                <a:schemeClr val="dk2"/>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会社は、全ての</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適用される法律、規則および規制</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を遵守し、また会社の</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倫理基準</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に従って事業および業務を行います。</a:t>
            </a:r>
            <a:endParaRPr sz="1100" b="1" dirty="0">
              <a:solidFill>
                <a:schemeClr val="dk1"/>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endParaRPr sz="1100" dirty="0">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利益相反</a:t>
            </a:r>
            <a:endParaRPr sz="1100" b="1" dirty="0">
              <a:solidFill>
                <a:schemeClr val="dk2"/>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個人の利益</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、公的な責任および</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会社の利益</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と</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干渉</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したり、干渉しているように見えることは避けなければなりません。何らかの利益相反が考えられる場合は上司に相談する必要があります。</a:t>
            </a:r>
            <a:endParaRPr sz="1100" dirty="0">
              <a:solidFill>
                <a:schemeClr val="dk1"/>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endParaRPr sz="1100" dirty="0">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公正な取引</a:t>
            </a:r>
            <a:endParaRPr sz="1100" b="1" dirty="0">
              <a:solidFill>
                <a:schemeClr val="dk2"/>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全ての社員は会社の顧客、サプライヤー、競合他社および独立監査人を</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公正かつ透明性のある</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方法により対応し、操作、隠蔽、特権的な情報の乱用もしくは事実の虚偽表示などにより誰かを不当に利することは</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ありません</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a:t>
            </a:r>
            <a:endParaRPr sz="1100" dirty="0">
              <a:solidFill>
                <a:schemeClr val="dk1"/>
              </a:solidFill>
              <a:latin typeface="Cambria" panose="02040503050406030204" pitchFamily="18" charset="0"/>
              <a:ea typeface="Cambria" panose="02040503050406030204" pitchFamily="18" charset="0"/>
              <a:cs typeface="Helvetica"/>
              <a:sym typeface="Helvetica"/>
            </a:endParaRPr>
          </a:p>
        </p:txBody>
      </p:sp>
      <p:sp>
        <p:nvSpPr>
          <p:cNvPr id="273" name="Google Shape;273;p39"/>
          <p:cNvSpPr/>
          <p:nvPr/>
        </p:nvSpPr>
        <p:spPr>
          <a:xfrm>
            <a:off x="7104125" y="408850"/>
            <a:ext cx="1857600" cy="17709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利益相反</a:t>
            </a:r>
            <a:r>
              <a:rPr lang="ja-JP" altLang="en-US" sz="800" dirty="0">
                <a:solidFill>
                  <a:schemeClr val="dk2"/>
                </a:solidFill>
                <a:latin typeface="Cambria" panose="02040503050406030204" pitchFamily="18" charset="0"/>
                <a:ea typeface="HGS明朝B" panose="02020800000000000000" pitchFamily="18" charset="-128"/>
                <a:cs typeface="Helvetica"/>
                <a:sym typeface="Helvetica"/>
              </a:rPr>
              <a:t>は、個人的</a:t>
            </a: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な利益</a:t>
            </a:r>
            <a:r>
              <a:rPr lang="ja-JP" altLang="en-US" sz="800" dirty="0">
                <a:solidFill>
                  <a:schemeClr val="dk2"/>
                </a:solidFill>
                <a:latin typeface="Cambria" panose="02040503050406030204" pitchFamily="18" charset="0"/>
                <a:ea typeface="HGS明朝B" panose="02020800000000000000" pitchFamily="18" charset="-128"/>
                <a:cs typeface="Helvetica"/>
                <a:sym typeface="Helvetica"/>
              </a:rPr>
              <a:t>が</a:t>
            </a: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何らかの形で会社の利益と干渉する、または干渉するように見える</a:t>
            </a:r>
            <a:r>
              <a:rPr lang="ja-JP" altLang="en-US" sz="800" dirty="0">
                <a:solidFill>
                  <a:schemeClr val="dk2"/>
                </a:solidFill>
                <a:latin typeface="Cambria" panose="02040503050406030204" pitchFamily="18" charset="0"/>
                <a:ea typeface="HGS明朝B" panose="02020800000000000000" pitchFamily="18" charset="-128"/>
                <a:cs typeface="Helvetica"/>
                <a:sym typeface="Helvetica"/>
              </a:rPr>
              <a:t>場合に発生します。また、社員、取締役もしくはその家族が会社の地位を理由に</a:t>
            </a: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不当な個人的利益を得る</a:t>
            </a:r>
            <a:r>
              <a:rPr lang="ja-JP" altLang="en-US" sz="800" dirty="0">
                <a:solidFill>
                  <a:schemeClr val="dk2"/>
                </a:solidFill>
                <a:latin typeface="Cambria" panose="02040503050406030204" pitchFamily="18" charset="0"/>
                <a:ea typeface="HGS明朝B" panose="02020800000000000000" pitchFamily="18" charset="-128"/>
                <a:cs typeface="Helvetica"/>
                <a:sym typeface="Helvetica"/>
              </a:rPr>
              <a:t>場合にも発生する可能性があります。</a:t>
            </a:r>
            <a:endParaRPr dirty="0">
              <a:solidFill>
                <a:schemeClr val="dk2"/>
              </a:solidFill>
              <a:latin typeface="Cambria" panose="02040503050406030204" pitchFamily="18" charset="0"/>
              <a:ea typeface="Cambria" panose="02040503050406030204" pitchFamily="18"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79" name="Google Shape;279;p40"/>
          <p:cNvSpPr txBox="1"/>
          <p:nvPr/>
        </p:nvSpPr>
        <p:spPr>
          <a:xfrm>
            <a:off x="2039850" y="80494"/>
            <a:ext cx="5064300" cy="590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基本方針</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（続き）</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280" name="Google Shape;280;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8</a:t>
            </a:fld>
            <a:endParaRPr dirty="0">
              <a:latin typeface="Cambria" panose="02040503050406030204" pitchFamily="18" charset="0"/>
              <a:ea typeface="Cambria" panose="02040503050406030204" pitchFamily="18" charset="0"/>
            </a:endParaRPr>
          </a:p>
        </p:txBody>
      </p:sp>
      <p:sp>
        <p:nvSpPr>
          <p:cNvPr id="281" name="Google Shape;281;p40"/>
          <p:cNvSpPr txBox="1"/>
          <p:nvPr/>
        </p:nvSpPr>
        <p:spPr>
          <a:xfrm>
            <a:off x="533825" y="935850"/>
            <a:ext cx="7373400" cy="3410400"/>
          </a:xfrm>
          <a:prstGeom prst="rect">
            <a:avLst/>
          </a:prstGeom>
          <a:noFill/>
          <a:ln>
            <a:noFill/>
          </a:ln>
        </p:spPr>
        <p:txBody>
          <a:bodyPr spcFirstLastPara="1" wrap="square" lIns="91425" tIns="91425" rIns="91425" bIns="91425" anchor="t" anchorCtr="0">
            <a:noAutofit/>
          </a:bodyPr>
          <a:lstStyle/>
          <a:p>
            <a:pPr>
              <a:lnSpc>
                <a:spcPct val="90000"/>
              </a:lnSpc>
              <a:buClr>
                <a:schemeClr val="dk1"/>
              </a:buClr>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以下の方針は全社員に適用されます：</a:t>
            </a:r>
          </a:p>
          <a:p>
            <a:pPr marL="0" lvl="0" indent="0" algn="l" rtl="0">
              <a:lnSpc>
                <a:spcPct val="115000"/>
              </a:lnSpc>
              <a:spcBef>
                <a:spcPts val="0"/>
              </a:spcBef>
              <a:spcAft>
                <a:spcPts val="0"/>
              </a:spcAft>
              <a:buNone/>
            </a:pPr>
            <a:endParaRPr sz="1100" b="1" dirty="0">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マーケティングと販売</a:t>
            </a:r>
            <a:r>
              <a:rPr lang="en" sz="1100" b="1" dirty="0">
                <a:solidFill>
                  <a:schemeClr val="dk2"/>
                </a:solidFill>
                <a:latin typeface="Cambria" panose="02040503050406030204" pitchFamily="18" charset="0"/>
                <a:ea typeface="Cambria" panose="02040503050406030204" pitchFamily="18" charset="0"/>
                <a:cs typeface="Helvetica"/>
                <a:sym typeface="Helvetica"/>
              </a:rPr>
              <a:t>  </a:t>
            </a:r>
            <a:endParaRPr sz="1100" b="1" dirty="0">
              <a:solidFill>
                <a:schemeClr val="dk2"/>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会社ならびに社員は、製品およびサービスを</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正確に</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説明し、製品およびサービスのマーケティングと販売に適用される</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規制および法的要件</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を遵守します。</a:t>
            </a:r>
            <a:endParaRPr sz="1100" dirty="0">
              <a:solidFill>
                <a:schemeClr val="dk1"/>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endParaRPr sz="1100" dirty="0">
              <a:solidFill>
                <a:srgbClr val="6DACAC"/>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情報の記録と報告</a:t>
            </a:r>
            <a:r>
              <a:rPr lang="en" sz="1100" b="1" dirty="0">
                <a:solidFill>
                  <a:schemeClr val="dk2"/>
                </a:solidFill>
                <a:latin typeface="Cambria" panose="02040503050406030204" pitchFamily="18" charset="0"/>
                <a:ea typeface="Cambria" panose="02040503050406030204" pitchFamily="18" charset="0"/>
                <a:cs typeface="Helvetica"/>
                <a:sym typeface="Helvetica"/>
              </a:rPr>
              <a:t> </a:t>
            </a:r>
            <a:endParaRPr sz="1100" b="1" dirty="0">
              <a:solidFill>
                <a:schemeClr val="dk2"/>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会社および社員は、全ての情報を</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正確かつ正直</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に</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記録および報告</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し、虚偽であることがわかっている文書や声明に故意に署名をしたり提出したり</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しません</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a:t>
            </a:r>
            <a:endParaRPr sz="1100" dirty="0">
              <a:solidFill>
                <a:schemeClr val="dk1"/>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endParaRPr sz="1100" dirty="0">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政治献金</a:t>
            </a:r>
            <a:endParaRPr sz="1100" b="1" dirty="0">
              <a:solidFill>
                <a:schemeClr val="dk2"/>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会社を代表しての政治献金、もしくは政党、候補者または選挙運動へのその他の支援は</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不適切な</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事業への利益を得ようとする試みであると受け取られる可能性があるため</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禁止されています</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a:t>
            </a:r>
            <a:endParaRPr sz="1100" dirty="0">
              <a:solidFill>
                <a:schemeClr val="dk1"/>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endParaRPr sz="1100" dirty="0">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100" b="1" dirty="0">
                <a:solidFill>
                  <a:schemeClr val="dk2"/>
                </a:solidFill>
                <a:latin typeface="Cambria" panose="02040503050406030204" pitchFamily="18" charset="0"/>
                <a:ea typeface="HGS明朝B" panose="02020800000000000000" pitchFamily="18" charset="-128"/>
                <a:cs typeface="Helvetica"/>
                <a:sym typeface="Helvetica"/>
              </a:rPr>
              <a:t>斡旋料（便宜を図ってもらうための支払金）</a:t>
            </a:r>
            <a:endParaRPr sz="1100" b="1" dirty="0">
              <a:solidFill>
                <a:schemeClr val="dk2"/>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不適切な影響力を得るための違法な斡旋料の支払いは</a:t>
            </a:r>
            <a:r>
              <a:rPr lang="ja-JP" altLang="en-US" sz="1100" b="1" dirty="0">
                <a:solidFill>
                  <a:schemeClr val="dk1"/>
                </a:solidFill>
                <a:latin typeface="Cambria" panose="02040503050406030204" pitchFamily="18" charset="0"/>
                <a:ea typeface="HGS明朝B" panose="02020800000000000000" pitchFamily="18" charset="-128"/>
                <a:cs typeface="Helvetica"/>
                <a:sym typeface="Helvetica"/>
              </a:rPr>
              <a:t>禁止されています</a:t>
            </a:r>
            <a:r>
              <a:rPr lang="ja-JP" altLang="en-US" sz="1100" dirty="0">
                <a:solidFill>
                  <a:schemeClr val="dk1"/>
                </a:solidFill>
                <a:latin typeface="Cambria" panose="02040503050406030204" pitchFamily="18" charset="0"/>
                <a:ea typeface="HGS明朝B" panose="02020800000000000000" pitchFamily="18" charset="-128"/>
                <a:cs typeface="Helvetica"/>
                <a:sym typeface="Helvetica"/>
              </a:rPr>
              <a:t>。</a:t>
            </a:r>
            <a:r>
              <a:rPr lang="en" sz="1100" dirty="0">
                <a:solidFill>
                  <a:schemeClr val="dk1"/>
                </a:solidFill>
                <a:latin typeface="Cambria" panose="02040503050406030204" pitchFamily="18" charset="0"/>
                <a:ea typeface="Cambria" panose="02040503050406030204" pitchFamily="18" charset="0"/>
                <a:cs typeface="Helvetica"/>
                <a:sym typeface="Helvetica"/>
              </a:rPr>
              <a:t> </a:t>
            </a:r>
            <a:endParaRPr sz="1100" dirty="0">
              <a:solidFill>
                <a:schemeClr val="dk1"/>
              </a:solidFill>
              <a:latin typeface="Cambria" panose="02040503050406030204" pitchFamily="18" charset="0"/>
              <a:ea typeface="Cambria" panose="02040503050406030204" pitchFamily="18" charset="0"/>
              <a:cs typeface="Helvetica"/>
              <a:sym typeface="Helvetica"/>
            </a:endParaRPr>
          </a:p>
        </p:txBody>
      </p:sp>
      <p:grpSp>
        <p:nvGrpSpPr>
          <p:cNvPr id="282" name="Google Shape;282;p40"/>
          <p:cNvGrpSpPr/>
          <p:nvPr/>
        </p:nvGrpSpPr>
        <p:grpSpPr>
          <a:xfrm>
            <a:off x="533825" y="4346238"/>
            <a:ext cx="8353150" cy="350425"/>
            <a:chOff x="508075" y="4172425"/>
            <a:chExt cx="8353150" cy="350425"/>
          </a:xfrm>
        </p:grpSpPr>
        <p:sp>
          <p:nvSpPr>
            <p:cNvPr id="283" name="Google Shape;283;p40"/>
            <p:cNvSpPr/>
            <p:nvPr/>
          </p:nvSpPr>
          <p:spPr>
            <a:xfrm>
              <a:off x="2903200" y="4186550"/>
              <a:ext cx="935400" cy="336300"/>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公正な取引</a:t>
              </a:r>
              <a:endParaRPr sz="900" dirty="0">
                <a:latin typeface="Cambria" panose="02040503050406030204" pitchFamily="18" charset="0"/>
                <a:ea typeface="Cambria" panose="02040503050406030204" pitchFamily="18" charset="0"/>
                <a:cs typeface="Helvetica"/>
                <a:sym typeface="Helvetica"/>
              </a:endParaRPr>
            </a:p>
          </p:txBody>
        </p:sp>
        <p:grpSp>
          <p:nvGrpSpPr>
            <p:cNvPr id="284" name="Google Shape;284;p40"/>
            <p:cNvGrpSpPr/>
            <p:nvPr/>
          </p:nvGrpSpPr>
          <p:grpSpPr>
            <a:xfrm>
              <a:off x="508075" y="4172425"/>
              <a:ext cx="8353150" cy="350425"/>
              <a:chOff x="508075" y="4172425"/>
              <a:chExt cx="8353150" cy="350425"/>
            </a:xfrm>
          </p:grpSpPr>
          <p:sp>
            <p:nvSpPr>
              <p:cNvPr id="285" name="Google Shape;285;p40"/>
              <p:cNvSpPr/>
              <p:nvPr/>
            </p:nvSpPr>
            <p:spPr>
              <a:xfrm>
                <a:off x="6126475" y="4186550"/>
                <a:ext cx="1428600" cy="336300"/>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政治献金</a:t>
                </a:r>
                <a:endParaRPr sz="900" dirty="0">
                  <a:latin typeface="Cambria" panose="02040503050406030204" pitchFamily="18" charset="0"/>
                  <a:ea typeface="Cambria" panose="02040503050406030204" pitchFamily="18" charset="0"/>
                  <a:cs typeface="Helvetica"/>
                  <a:sym typeface="Helvetica"/>
                </a:endParaRPr>
              </a:p>
            </p:txBody>
          </p:sp>
          <p:sp>
            <p:nvSpPr>
              <p:cNvPr id="286" name="Google Shape;286;p40"/>
              <p:cNvSpPr/>
              <p:nvPr/>
            </p:nvSpPr>
            <p:spPr>
              <a:xfrm>
                <a:off x="3686675" y="4186550"/>
                <a:ext cx="1248300" cy="336300"/>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マーケティングと販売</a:t>
                </a:r>
                <a:endParaRPr sz="900" dirty="0">
                  <a:latin typeface="Cambria" panose="02040503050406030204" pitchFamily="18" charset="0"/>
                  <a:ea typeface="Cambria" panose="02040503050406030204" pitchFamily="18" charset="0"/>
                  <a:cs typeface="Helvetica"/>
                  <a:sym typeface="Helvetica"/>
                </a:endParaRPr>
              </a:p>
            </p:txBody>
          </p:sp>
          <p:sp>
            <p:nvSpPr>
              <p:cNvPr id="287" name="Google Shape;287;p40"/>
              <p:cNvSpPr/>
              <p:nvPr/>
            </p:nvSpPr>
            <p:spPr>
              <a:xfrm>
                <a:off x="4795382" y="4186550"/>
                <a:ext cx="1470300" cy="336300"/>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情報の記録と報告</a:t>
                </a:r>
                <a:endParaRPr sz="900" dirty="0">
                  <a:latin typeface="Cambria" panose="02040503050406030204" pitchFamily="18" charset="0"/>
                  <a:ea typeface="Cambria" panose="02040503050406030204" pitchFamily="18" charset="0"/>
                  <a:cs typeface="Helvetica"/>
                  <a:sym typeface="Helvetica"/>
                </a:endParaRPr>
              </a:p>
            </p:txBody>
          </p:sp>
          <p:sp>
            <p:nvSpPr>
              <p:cNvPr id="288" name="Google Shape;288;p40"/>
              <p:cNvSpPr/>
              <p:nvPr/>
            </p:nvSpPr>
            <p:spPr>
              <a:xfrm>
                <a:off x="508075" y="4172425"/>
                <a:ext cx="14703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法の遵守</a:t>
                </a:r>
                <a:endParaRPr sz="900" i="0" u="none" strike="noStrike" cap="none" dirty="0">
                  <a:solidFill>
                    <a:srgbClr val="F4F7F7"/>
                  </a:solidFill>
                  <a:latin typeface="Cambria" panose="02040503050406030204" pitchFamily="18" charset="0"/>
                  <a:ea typeface="Cambria" panose="02040503050406030204" pitchFamily="18" charset="0"/>
                  <a:cs typeface="Helvetica"/>
                  <a:sym typeface="Helvetica"/>
                </a:endParaRPr>
              </a:p>
            </p:txBody>
          </p:sp>
          <p:sp>
            <p:nvSpPr>
              <p:cNvPr id="289" name="Google Shape;289;p40"/>
              <p:cNvSpPr/>
              <p:nvPr/>
            </p:nvSpPr>
            <p:spPr>
              <a:xfrm>
                <a:off x="1833588" y="4172425"/>
                <a:ext cx="1248300" cy="336300"/>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利益相反</a:t>
                </a:r>
                <a:endParaRPr sz="900" dirty="0">
                  <a:latin typeface="Cambria" panose="02040503050406030204" pitchFamily="18" charset="0"/>
                  <a:ea typeface="Cambria" panose="02040503050406030204" pitchFamily="18" charset="0"/>
                  <a:cs typeface="Helvetica"/>
                  <a:sym typeface="Helvetica"/>
                </a:endParaRPr>
              </a:p>
            </p:txBody>
          </p:sp>
          <p:sp>
            <p:nvSpPr>
              <p:cNvPr id="290" name="Google Shape;290;p40"/>
              <p:cNvSpPr/>
              <p:nvPr/>
            </p:nvSpPr>
            <p:spPr>
              <a:xfrm>
                <a:off x="7432625" y="4186550"/>
                <a:ext cx="14286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ja-JP" altLang="en-US" sz="900" dirty="0">
                    <a:solidFill>
                      <a:srgbClr val="F4F7F7"/>
                    </a:solidFill>
                    <a:latin typeface="Cambria" panose="02040503050406030204" pitchFamily="18" charset="0"/>
                    <a:ea typeface="HGS明朝B" panose="02020800000000000000" pitchFamily="18" charset="-128"/>
                    <a:cs typeface="Helvetica"/>
                    <a:sym typeface="Helvetica"/>
                  </a:rPr>
                  <a:t>斡旋料</a:t>
                </a:r>
                <a:endParaRPr sz="900" i="0" u="none" strike="noStrike" cap="none" dirty="0">
                  <a:solidFill>
                    <a:srgbClr val="F4F7F7"/>
                  </a:solidFill>
                  <a:latin typeface="Cambria" panose="02040503050406030204" pitchFamily="18" charset="0"/>
                  <a:ea typeface="Cambria" panose="02040503050406030204" pitchFamily="18" charset="0"/>
                  <a:cs typeface="Helvetica"/>
                  <a:sym typeface="Helvetica"/>
                </a:endParaRPr>
              </a:p>
            </p:txBody>
          </p:sp>
        </p:grpSp>
      </p:grpSp>
      <p:sp>
        <p:nvSpPr>
          <p:cNvPr id="291" name="Google Shape;291;p40"/>
          <p:cNvSpPr/>
          <p:nvPr/>
        </p:nvSpPr>
        <p:spPr>
          <a:xfrm>
            <a:off x="7104150" y="234025"/>
            <a:ext cx="1824900" cy="11619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斡旋料（便宜を図ってもらうための支払金）</a:t>
            </a:r>
            <a:r>
              <a:rPr lang="ja-JP" altLang="en-US" sz="800" dirty="0">
                <a:solidFill>
                  <a:schemeClr val="dk2"/>
                </a:solidFill>
                <a:latin typeface="Cambria" panose="02040503050406030204" pitchFamily="18" charset="0"/>
                <a:ea typeface="HGS明朝B" panose="02020800000000000000" pitchFamily="18" charset="-128"/>
                <a:cs typeface="Helvetica"/>
                <a:sym typeface="Helvetica"/>
              </a:rPr>
              <a:t>とは</a:t>
            </a: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日常的な官僚的プロセス</a:t>
            </a:r>
            <a:r>
              <a:rPr lang="ja-JP" altLang="en-US" sz="800" dirty="0">
                <a:solidFill>
                  <a:schemeClr val="dk2"/>
                </a:solidFill>
                <a:latin typeface="Cambria" panose="02040503050406030204" pitchFamily="18" charset="0"/>
                <a:ea typeface="HGS明朝B" panose="02020800000000000000" pitchFamily="18" charset="-128"/>
                <a:cs typeface="Helvetica"/>
                <a:sym typeface="Helvetica"/>
              </a:rPr>
              <a:t>の</a:t>
            </a: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迅速化</a:t>
            </a:r>
            <a:r>
              <a:rPr lang="ja-JP" altLang="en-US" sz="800" dirty="0">
                <a:solidFill>
                  <a:schemeClr val="dk2"/>
                </a:solidFill>
                <a:latin typeface="Cambria" panose="02040503050406030204" pitchFamily="18" charset="0"/>
                <a:ea typeface="HGS明朝B" panose="02020800000000000000" pitchFamily="18" charset="-128"/>
                <a:cs typeface="Helvetica"/>
                <a:sym typeface="Helvetica"/>
              </a:rPr>
              <a:t>や</a:t>
            </a: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促進</a:t>
            </a:r>
            <a:r>
              <a:rPr lang="ja-JP" altLang="en-US" sz="800" dirty="0">
                <a:solidFill>
                  <a:schemeClr val="dk2"/>
                </a:solidFill>
                <a:latin typeface="Cambria" panose="02040503050406030204" pitchFamily="18" charset="0"/>
                <a:ea typeface="HGS明朝B" panose="02020800000000000000" pitchFamily="18" charset="-128"/>
                <a:cs typeface="Helvetica"/>
                <a:sym typeface="Helvetica"/>
              </a:rPr>
              <a:t>を意図した低額の支払いであり、通常は下級官僚が要求します</a:t>
            </a:r>
            <a:r>
              <a:rPr lang="ja-JP" altLang="en-US" sz="800" b="1" dirty="0">
                <a:solidFill>
                  <a:schemeClr val="dk2"/>
                </a:solidFill>
                <a:latin typeface="Cambria" panose="02040503050406030204" pitchFamily="18" charset="0"/>
                <a:ea typeface="HGS明朝B" panose="02020800000000000000" pitchFamily="18" charset="-128"/>
                <a:cs typeface="Helvetica"/>
                <a:sym typeface="Helvetica"/>
              </a:rPr>
              <a:t>。</a:t>
            </a:r>
            <a:endParaRPr dirty="0">
              <a:solidFill>
                <a:schemeClr val="dk2"/>
              </a:solidFill>
              <a:latin typeface="Cambria" panose="02040503050406030204" pitchFamily="18" charset="0"/>
              <a:ea typeface="Cambria" panose="02040503050406030204" pitchFamily="18"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mbria" panose="02040503050406030204" pitchFamily="18" charset="0"/>
              <a:ea typeface="Cambria" panose="02040503050406030204" pitchFamily="18" charset="0"/>
              <a:cs typeface="Calibri"/>
              <a:sym typeface="Calibri"/>
            </a:endParaRPr>
          </a:p>
        </p:txBody>
      </p:sp>
      <p:sp>
        <p:nvSpPr>
          <p:cNvPr id="297" name="Google Shape;297;p41"/>
          <p:cNvSpPr txBox="1"/>
          <p:nvPr/>
        </p:nvSpPr>
        <p:spPr>
          <a:xfrm>
            <a:off x="2586953" y="112742"/>
            <a:ext cx="3939225"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ja-JP" altLang="en-US"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rPr>
              <a:t>コードオブコンダクト（行動規範）の遵守</a:t>
            </a:r>
            <a:endParaRPr sz="1800" dirty="0">
              <a:solidFill>
                <a:srgbClr val="AACFD0"/>
              </a:solidFill>
              <a:latin typeface="HGS創英角ｺﾞｼｯｸUB" panose="020B0900000000000000" pitchFamily="50" charset="-128"/>
              <a:ea typeface="HGS創英角ｺﾞｼｯｸUB" panose="020B0900000000000000" pitchFamily="50" charset="-128"/>
              <a:cs typeface="Helvetica"/>
              <a:sym typeface="Helvetica"/>
            </a:endParaRPr>
          </a:p>
        </p:txBody>
      </p:sp>
      <p:sp>
        <p:nvSpPr>
          <p:cNvPr id="298" name="Google Shape;298;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latin typeface="Cambria" panose="02040503050406030204" pitchFamily="18" charset="0"/>
                <a:ea typeface="Cambria" panose="02040503050406030204" pitchFamily="18" charset="0"/>
              </a:rPr>
              <a:t>9</a:t>
            </a:fld>
            <a:endParaRPr dirty="0">
              <a:latin typeface="Cambria" panose="02040503050406030204" pitchFamily="18" charset="0"/>
              <a:ea typeface="Cambria" panose="02040503050406030204" pitchFamily="18" charset="0"/>
            </a:endParaRPr>
          </a:p>
        </p:txBody>
      </p:sp>
      <p:pic>
        <p:nvPicPr>
          <p:cNvPr id="299" name="Google Shape;299;p41"/>
          <p:cNvPicPr preferRelativeResize="0"/>
          <p:nvPr/>
        </p:nvPicPr>
        <p:blipFill rotWithShape="1">
          <a:blip r:embed="rId4">
            <a:alphaModFix/>
          </a:blip>
          <a:srcRect/>
          <a:stretch/>
        </p:blipFill>
        <p:spPr>
          <a:xfrm>
            <a:off x="5627550" y="2416615"/>
            <a:ext cx="3240679" cy="2184414"/>
          </a:xfrm>
          <a:prstGeom prst="rect">
            <a:avLst/>
          </a:prstGeom>
          <a:noFill/>
          <a:ln>
            <a:noFill/>
          </a:ln>
          <a:effectLst>
            <a:outerShdw blurRad="190500" algn="tl" rotWithShape="0">
              <a:srgbClr val="000000">
                <a:alpha val="69800"/>
              </a:srgbClr>
            </a:outerShdw>
          </a:effectLst>
        </p:spPr>
      </p:pic>
      <p:sp>
        <p:nvSpPr>
          <p:cNvPr id="300" name="Google Shape;300;p41"/>
          <p:cNvSpPr txBox="1"/>
          <p:nvPr/>
        </p:nvSpPr>
        <p:spPr>
          <a:xfrm>
            <a:off x="628650" y="1241549"/>
            <a:ext cx="4998900" cy="26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ja-JP" altLang="en-US" sz="1200" b="1" dirty="0">
                <a:solidFill>
                  <a:schemeClr val="dk2"/>
                </a:solidFill>
                <a:latin typeface="Cambria" panose="02040503050406030204" pitchFamily="18" charset="0"/>
                <a:ea typeface="HGS明朝B" panose="02020800000000000000" pitchFamily="18" charset="-128"/>
                <a:cs typeface="Helvetica"/>
                <a:sym typeface="Helvetica"/>
              </a:rPr>
              <a:t>報告</a:t>
            </a:r>
            <a:endParaRPr sz="1200" b="1" dirty="0">
              <a:solidFill>
                <a:schemeClr val="dk2"/>
              </a:solidFill>
              <a:latin typeface="Cambria" panose="02040503050406030204" pitchFamily="18" charset="0"/>
              <a:ea typeface="Cambria" panose="02040503050406030204" pitchFamily="18" charset="0"/>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200" dirty="0">
                <a:solidFill>
                  <a:schemeClr val="dk1"/>
                </a:solidFill>
                <a:latin typeface="Cambria" panose="02040503050406030204" pitchFamily="18" charset="0"/>
                <a:ea typeface="HGS明朝B" panose="02020800000000000000" pitchFamily="18" charset="-128"/>
                <a:cs typeface="Helvetica"/>
                <a:sym typeface="Helvetica"/>
              </a:rPr>
              <a:t>コードオブコンダクト（行動規範）に反するあらゆる事象、リスクもしくは問題は直ちに社員、該当するディビジョンまたは運用部門の責任者であるマネジャーに報告しなければなりません。</a:t>
            </a:r>
            <a:endParaRPr sz="1200" dirty="0">
              <a:solidFill>
                <a:schemeClr val="dk1"/>
              </a:solidFill>
              <a:latin typeface="Cambria" panose="02040503050406030204" pitchFamily="18" charset="0"/>
              <a:ea typeface="Cambria" panose="02040503050406030204" pitchFamily="18" charset="0"/>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200" dirty="0">
                <a:solidFill>
                  <a:schemeClr val="dk1"/>
                </a:solidFill>
                <a:latin typeface="Cambria" panose="02040503050406030204" pitchFamily="18" charset="0"/>
                <a:ea typeface="HGS明朝B" panose="02020800000000000000" pitchFamily="18" charset="-128"/>
                <a:cs typeface="Helvetica"/>
                <a:sym typeface="Helvetica"/>
              </a:rPr>
              <a:t>現地の法律で認められていれば、報告は匿名で行うことが可能であり、いかなる種類の報復の対象にもなりません。</a:t>
            </a:r>
            <a:endParaRPr sz="1200" dirty="0">
              <a:solidFill>
                <a:schemeClr val="dk1"/>
              </a:solidFill>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endParaRPr sz="1200" dirty="0">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endParaRPr sz="1200" dirty="0">
              <a:latin typeface="Cambria" panose="02040503050406030204" pitchFamily="18" charset="0"/>
              <a:ea typeface="Cambria" panose="02040503050406030204" pitchFamily="18" charset="0"/>
              <a:cs typeface="Helvetica"/>
              <a:sym typeface="Helvetica"/>
            </a:endParaRPr>
          </a:p>
          <a:p>
            <a:pPr marL="0" lvl="0" indent="0" algn="l" rtl="0">
              <a:lnSpc>
                <a:spcPct val="115000"/>
              </a:lnSpc>
              <a:spcBef>
                <a:spcPts val="0"/>
              </a:spcBef>
              <a:spcAft>
                <a:spcPts val="0"/>
              </a:spcAft>
              <a:buNone/>
            </a:pPr>
            <a:r>
              <a:rPr lang="ja-JP" altLang="en-US" sz="1200" b="1" dirty="0">
                <a:solidFill>
                  <a:schemeClr val="dk2"/>
                </a:solidFill>
                <a:latin typeface="Cambria" panose="02040503050406030204" pitchFamily="18" charset="0"/>
                <a:ea typeface="HGS明朝B" panose="02020800000000000000" pitchFamily="18" charset="-128"/>
                <a:cs typeface="Helvetica"/>
                <a:sym typeface="Helvetica"/>
              </a:rPr>
              <a:t>解雇</a:t>
            </a:r>
            <a:endParaRPr sz="1200" b="1" dirty="0">
              <a:solidFill>
                <a:schemeClr val="dk2"/>
              </a:solidFill>
              <a:latin typeface="Cambria" panose="02040503050406030204" pitchFamily="18" charset="0"/>
              <a:ea typeface="Cambria" panose="02040503050406030204" pitchFamily="18" charset="0"/>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ja-JP" altLang="en-US" sz="1200" dirty="0">
                <a:solidFill>
                  <a:schemeClr val="dk1"/>
                </a:solidFill>
                <a:latin typeface="Cambria" panose="02040503050406030204" pitchFamily="18" charset="0"/>
                <a:ea typeface="HGS明朝B" panose="02020800000000000000" pitchFamily="18" charset="-128"/>
                <a:cs typeface="Helvetica"/>
                <a:sym typeface="Helvetica"/>
              </a:rPr>
              <a:t>コードオブコンダクト（行動規範）に従わない場合は、必要に応じて、解雇を含む懲戒処分を受けることがあります。</a:t>
            </a:r>
            <a:endParaRPr sz="1200" dirty="0">
              <a:solidFill>
                <a:schemeClr val="dk1"/>
              </a:solidFill>
              <a:latin typeface="Cambria" panose="02040503050406030204" pitchFamily="18" charset="0"/>
              <a:ea typeface="Cambria" panose="02040503050406030204" pitchFamily="18" charset="0"/>
              <a:cs typeface="Helvetica"/>
              <a:sym typeface="Helvetica"/>
            </a:endParaRPr>
          </a:p>
        </p:txBody>
      </p:sp>
      <p:sp>
        <p:nvSpPr>
          <p:cNvPr id="302" name="Google Shape;302;p41"/>
          <p:cNvSpPr/>
          <p:nvPr/>
        </p:nvSpPr>
        <p:spPr>
          <a:xfrm>
            <a:off x="6373052" y="542655"/>
            <a:ext cx="2754139" cy="1491682"/>
          </a:xfrm>
          <a:prstGeom prst="wedgeRoundRectCallout">
            <a:avLst>
              <a:gd name="adj1" fmla="val -35589"/>
              <a:gd name="adj2" fmla="val 74804"/>
              <a:gd name="adj3"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ja-JP" altLang="en-US" sz="1100" dirty="0">
                <a:solidFill>
                  <a:srgbClr val="FFFFFF"/>
                </a:solidFill>
                <a:latin typeface="Cambria" panose="02040503050406030204" pitchFamily="18" charset="0"/>
                <a:ea typeface="HGS明朝B" panose="02020800000000000000" pitchFamily="18" charset="-128"/>
                <a:cs typeface="Helvetica"/>
                <a:sym typeface="Helvetica"/>
              </a:rPr>
              <a:t>コードオブコンダクト（行動規範）を理解してそれを遵守し、方針や法律に違反している可能性があると思ったことを報告することはあなたの責任です。</a:t>
            </a:r>
            <a:endParaRPr sz="2400" dirty="0">
              <a:latin typeface="Cambria" panose="02040503050406030204" pitchFamily="18" charset="0"/>
              <a:ea typeface="Cambria" panose="02040503050406030204" pitchFamily="18"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093B71842C094AB37B993A6DF6F147" ma:contentTypeVersion="8" ma:contentTypeDescription="Create a new document." ma:contentTypeScope="" ma:versionID="9c7bb6fc35361144654d459977de92b4">
  <xsd:schema xmlns:xsd="http://www.w3.org/2001/XMLSchema" xmlns:xs="http://www.w3.org/2001/XMLSchema" xmlns:p="http://schemas.microsoft.com/office/2006/metadata/properties" xmlns:ns2="aa124cef-80ee-4fcd-bafd-5e68c15586a5" xmlns:ns3="d3ed967d-d92a-4424-a53f-7c4da5d2a7ff" targetNamespace="http://schemas.microsoft.com/office/2006/metadata/properties" ma:root="true" ma:fieldsID="43709463972e2eef27db11c8631b4da3" ns2:_="" ns3:_="">
    <xsd:import namespace="aa124cef-80ee-4fcd-bafd-5e68c15586a5"/>
    <xsd:import namespace="d3ed967d-d92a-4424-a53f-7c4da5d2a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24cef-80ee-4fcd-bafd-5e68c1558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d967d-d92a-4424-a53f-7c4da5d2a7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2.xml><?xml version="1.0" encoding="utf-8"?>
<ds:datastoreItem xmlns:ds="http://schemas.openxmlformats.org/officeDocument/2006/customXml" ds:itemID="{927C9718-29B1-4F47-BF94-B92B05D49214}">
  <ds:schemaRefs>
    <ds:schemaRef ds:uri="aa124cef-80ee-4fcd-bafd-5e68c15586a5"/>
    <ds:schemaRef ds:uri="http://purl.org/dc/terms/"/>
    <ds:schemaRef ds:uri="http://schemas.microsoft.com/office/infopath/2007/PartnerControls"/>
    <ds:schemaRef ds:uri="d3ed967d-d92a-4424-a53f-7c4da5d2a7ff"/>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77B928-EC06-4395-A43D-9770C914C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24cef-80ee-4fcd-bafd-5e68c15586a5"/>
    <ds:schemaRef ds:uri="d3ed967d-d92a-4424-a53f-7c4da5d2a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2503</TotalTime>
  <Words>1016</Words>
  <Application>Microsoft Office PowerPoint</Application>
  <PresentationFormat>画面に合わせる (16:9)</PresentationFormat>
  <Paragraphs>104</Paragraphs>
  <Slides>9</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9</vt:i4>
      </vt:variant>
    </vt:vector>
  </HeadingPairs>
  <TitlesOfParts>
    <vt:vector size="20" baseType="lpstr">
      <vt:lpstr>Wingdings</vt:lpstr>
      <vt:lpstr>Helvetica Neue Light</vt:lpstr>
      <vt:lpstr>Helvetica</vt:lpstr>
      <vt:lpstr>Calibri</vt:lpstr>
      <vt:lpstr>HGS創英角ｺﾞｼｯｸUB</vt:lpstr>
      <vt:lpstr>Arial</vt:lpstr>
      <vt:lpstr>Helvetica Neue</vt:lpstr>
      <vt:lpstr>Cambria</vt:lpstr>
      <vt:lpstr>Simple Light</vt:lpstr>
      <vt:lpstr>Office Theme</vt:lpstr>
      <vt:lpstr>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Wada, Kyoko</cp:lastModifiedBy>
  <cp:revision>70</cp:revision>
  <dcterms:modified xsi:type="dcterms:W3CDTF">2021-12-07T09:43:27Z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0x01010006093B71842C094AB37B993A6DF6F147</vt:lpwstr>
  </property>
  <property fmtid="{D5CDD505-2E9C-101B-9397-08002B2CF9AE}" pid="3" name="ArticulateGUID">
    <vt:lpwstr>73585D2B-7DA0-4B9F-AFE0-E382EB2831BE</vt:lpwstr>
  </property>
  <property fmtid="{D5CDD505-2E9C-101B-9397-08002B2CF9AE}" pid="4" name="ArticulatePath">
    <vt:lpwstr>IC Resource Center - DRAFT - Code of Conduct Training - 07.12.19</vt:lpwstr>
  </property>
</Properties>
</file>