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4"/>
  </p:sldMasterIdLst>
  <p:notesMasterIdLst>
    <p:notesMasterId r:id="rId12"/>
  </p:notesMasterIdLst>
  <p:sldIdLst>
    <p:sldId id="265" r:id="rId5"/>
    <p:sldId id="275" r:id="rId6"/>
    <p:sldId id="271" r:id="rId7"/>
    <p:sldId id="267" r:id="rId8"/>
    <p:sldId id="273" r:id="rId9"/>
    <p:sldId id="269" r:id="rId10"/>
    <p:sldId id="274" r:id="rId11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Helvetica Neue" panose="02000803000000090004" pitchFamily="2" charset="2"/>
      <p:regular r:id="rId22"/>
      <p:bold r:id="rId23"/>
      <p:italic r:id="rId24"/>
      <p:boldItalic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nnon Christie (US - ADVS)" initials="" lastIdx="2" clrIdx="0"/>
  <p:cmAuthor id="1" name="Andrew Coles (US - ADVS)" initials="" lastIdx="3" clrIdx="1"/>
  <p:cmAuthor id="2" name="Yoho Amy" initials="YA" lastIdx="5" clrIdx="2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D99263-459C-4179-8206-FDC5B755A8F6}" v="3" dt="2019-10-07T18:56:45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90" autoAdjust="0"/>
  </p:normalViewPr>
  <p:slideViewPr>
    <p:cSldViewPr snapToGrid="0">
      <p:cViewPr varScale="1">
        <p:scale>
          <a:sx n="81" d="100"/>
          <a:sy n="81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rrocks, Chris" userId="14412bd66e142db8" providerId="OrgId" clId="{EE1EA6AB-573E-4A80-ADE8-149038A65B44}"/>
    <pc:docChg chg="undo custSel addSld delSld modSld sldOrd modMainMaster">
      <pc:chgData name="Horrocks, Chris" userId="14412bd66e142db8" providerId="OrgId" clId="{EE1EA6AB-573E-4A80-ADE8-149038A65B44}" dt="2019-09-04T00:52:52.411" v="229" actId="20577"/>
      <pc:docMkLst>
        <pc:docMk/>
      </pc:docMkLst>
      <pc:sldChg chg="modSp delCm">
        <pc:chgData name="Horrocks, Chris" userId="14412bd66e142db8" providerId="OrgId" clId="{EE1EA6AB-573E-4A80-ADE8-149038A65B44}" dt="2019-09-04T00:52:08.016" v="227" actId="465"/>
        <pc:sldMkLst>
          <pc:docMk/>
          <pc:sldMk cId="3342172861" sldId="265"/>
        </pc:sldMkLst>
        <pc:spChg chg="mod">
          <ac:chgData name="Horrocks, Chris" userId="14412bd66e142db8" providerId="OrgId" clId="{EE1EA6AB-573E-4A80-ADE8-149038A65B44}" dt="2019-09-04T00:41:39.216" v="8" actId="20577"/>
          <ac:spMkLst>
            <pc:docMk/>
            <pc:sldMk cId="3342172861" sldId="265"/>
            <ac:spMk id="18" creationId="{00000000-0000-0000-0000-000000000000}"/>
          </ac:spMkLst>
        </pc:spChg>
        <pc:spChg chg="mod">
          <ac:chgData name="Horrocks, Chris" userId="14412bd66e142db8" providerId="OrgId" clId="{EE1EA6AB-573E-4A80-ADE8-149038A65B44}" dt="2019-09-04T00:51:40.211" v="224" actId="20577"/>
          <ac:spMkLst>
            <pc:docMk/>
            <pc:sldMk cId="3342172861" sldId="265"/>
            <ac:spMk id="37" creationId="{2277DC2B-9EAA-40B8-9DA0-2F3ACBA9C602}"/>
          </ac:spMkLst>
        </pc:spChg>
        <pc:spChg chg="mod">
          <ac:chgData name="Horrocks, Chris" userId="14412bd66e142db8" providerId="OrgId" clId="{EE1EA6AB-573E-4A80-ADE8-149038A65B44}" dt="2019-09-04T00:51:54.057" v="225" actId="14100"/>
          <ac:spMkLst>
            <pc:docMk/>
            <pc:sldMk cId="3342172861" sldId="265"/>
            <ac:spMk id="39" creationId="{B0980A5C-257A-4727-B7A0-412E4B2C6EEB}"/>
          </ac:spMkLst>
        </pc:spChg>
        <pc:spChg chg="mod">
          <ac:chgData name="Horrocks, Chris" userId="14412bd66e142db8" providerId="OrgId" clId="{EE1EA6AB-573E-4A80-ADE8-149038A65B44}" dt="2019-09-04T00:52:00.096" v="226" actId="14100"/>
          <ac:spMkLst>
            <pc:docMk/>
            <pc:sldMk cId="3342172861" sldId="265"/>
            <ac:spMk id="41" creationId="{BCE4D4A5-FB14-4B55-AD80-4FBF78670265}"/>
          </ac:spMkLst>
        </pc:spChg>
        <pc:spChg chg="mod">
          <ac:chgData name="Horrocks, Chris" userId="14412bd66e142db8" providerId="OrgId" clId="{EE1EA6AB-573E-4A80-ADE8-149038A65B44}" dt="2019-09-04T00:43:20.337" v="49" actId="14100"/>
          <ac:spMkLst>
            <pc:docMk/>
            <pc:sldMk cId="3342172861" sldId="265"/>
            <ac:spMk id="42" creationId="{6496B4FE-5D06-4B62-8020-1DD50F0D1C04}"/>
          </ac:spMkLst>
        </pc:spChg>
        <pc:grpChg chg="mod">
          <ac:chgData name="Horrocks, Chris" userId="14412bd66e142db8" providerId="OrgId" clId="{EE1EA6AB-573E-4A80-ADE8-149038A65B44}" dt="2019-09-04T00:52:08.016" v="227" actId="465"/>
          <ac:grpSpMkLst>
            <pc:docMk/>
            <pc:sldMk cId="3342172861" sldId="265"/>
            <ac:grpSpMk id="3" creationId="{7F65C789-4B9F-46C4-A86F-B1AFC994AF80}"/>
          </ac:grpSpMkLst>
        </pc:grpChg>
        <pc:grpChg chg="mod">
          <ac:chgData name="Horrocks, Chris" userId="14412bd66e142db8" providerId="OrgId" clId="{EE1EA6AB-573E-4A80-ADE8-149038A65B44}" dt="2019-09-04T00:52:08.016" v="227" actId="465"/>
          <ac:grpSpMkLst>
            <pc:docMk/>
            <pc:sldMk cId="3342172861" sldId="265"/>
            <ac:grpSpMk id="8" creationId="{44F97EC1-BA4B-49E1-83C9-A38864B376C8}"/>
          </ac:grpSpMkLst>
        </pc:grpChg>
        <pc:grpChg chg="mod">
          <ac:chgData name="Horrocks, Chris" userId="14412bd66e142db8" providerId="OrgId" clId="{EE1EA6AB-573E-4A80-ADE8-149038A65B44}" dt="2019-09-04T00:52:08.016" v="227" actId="465"/>
          <ac:grpSpMkLst>
            <pc:docMk/>
            <pc:sldMk cId="3342172861" sldId="265"/>
            <ac:grpSpMk id="9" creationId="{80F78C25-607E-450A-8DB8-11EA65C24F08}"/>
          </ac:grpSpMkLst>
        </pc:grpChg>
        <pc:grpChg chg="mod">
          <ac:chgData name="Horrocks, Chris" userId="14412bd66e142db8" providerId="OrgId" clId="{EE1EA6AB-573E-4A80-ADE8-149038A65B44}" dt="2019-09-04T00:52:08.016" v="227" actId="465"/>
          <ac:grpSpMkLst>
            <pc:docMk/>
            <pc:sldMk cId="3342172861" sldId="265"/>
            <ac:grpSpMk id="10" creationId="{2452CF80-D72B-4DF8-A919-921F9A2FAE41}"/>
          </ac:grpSpMkLst>
        </pc:grpChg>
        <pc:picChg chg="mod">
          <ac:chgData name="Horrocks, Chris" userId="14412bd66e142db8" providerId="OrgId" clId="{EE1EA6AB-573E-4A80-ADE8-149038A65B44}" dt="2019-09-04T00:44:29.330" v="98" actId="1035"/>
          <ac:picMkLst>
            <pc:docMk/>
            <pc:sldMk cId="3342172861" sldId="265"/>
            <ac:picMk id="36" creationId="{47ECAA66-9DAA-471F-BCAD-C8F2ECF17B72}"/>
          </ac:picMkLst>
        </pc:picChg>
      </pc:sldChg>
      <pc:sldChg chg="delSp modSp delCm">
        <pc:chgData name="Horrocks, Chris" userId="14412bd66e142db8" providerId="OrgId" clId="{EE1EA6AB-573E-4A80-ADE8-149038A65B44}" dt="2019-09-04T00:52:44.702" v="228" actId="20577"/>
        <pc:sldMkLst>
          <pc:docMk/>
          <pc:sldMk cId="1141496034" sldId="267"/>
        </pc:sldMkLst>
        <pc:spChg chg="mod">
          <ac:chgData name="Horrocks, Chris" userId="14412bd66e142db8" providerId="OrgId" clId="{EE1EA6AB-573E-4A80-ADE8-149038A65B44}" dt="2019-09-04T00:47:56.097" v="157" actId="20577"/>
          <ac:spMkLst>
            <pc:docMk/>
            <pc:sldMk cId="1141496034" sldId="267"/>
            <ac:spMk id="8" creationId="{00000000-0000-0000-0000-000000000000}"/>
          </ac:spMkLst>
        </pc:spChg>
        <pc:spChg chg="mod">
          <ac:chgData name="Horrocks, Chris" userId="14412bd66e142db8" providerId="OrgId" clId="{EE1EA6AB-573E-4A80-ADE8-149038A65B44}" dt="2019-09-04T00:52:44.702" v="228" actId="20577"/>
          <ac:spMkLst>
            <pc:docMk/>
            <pc:sldMk cId="1141496034" sldId="267"/>
            <ac:spMk id="192" creationId="{00000000-0000-0000-0000-000000000000}"/>
          </ac:spMkLst>
        </pc:spChg>
        <pc:spChg chg="del">
          <ac:chgData name="Horrocks, Chris" userId="14412bd66e142db8" providerId="OrgId" clId="{EE1EA6AB-573E-4A80-ADE8-149038A65B44}" dt="2019-09-04T00:46:03.951" v="121" actId="478"/>
          <ac:spMkLst>
            <pc:docMk/>
            <pc:sldMk cId="1141496034" sldId="267"/>
            <ac:spMk id="194" creationId="{00000000-0000-0000-0000-000000000000}"/>
          </ac:spMkLst>
        </pc:spChg>
        <pc:spChg chg="del">
          <ac:chgData name="Horrocks, Chris" userId="14412bd66e142db8" providerId="OrgId" clId="{EE1EA6AB-573E-4A80-ADE8-149038A65B44}" dt="2019-09-04T00:46:08.167" v="122" actId="478"/>
          <ac:spMkLst>
            <pc:docMk/>
            <pc:sldMk cId="1141496034" sldId="267"/>
            <ac:spMk id="195" creationId="{00000000-0000-0000-0000-000000000000}"/>
          </ac:spMkLst>
        </pc:spChg>
        <pc:spChg chg="del mod">
          <ac:chgData name="Horrocks, Chris" userId="14412bd66e142db8" providerId="OrgId" clId="{EE1EA6AB-573E-4A80-ADE8-149038A65B44}" dt="2019-09-04T00:46:11.969" v="124" actId="478"/>
          <ac:spMkLst>
            <pc:docMk/>
            <pc:sldMk cId="1141496034" sldId="267"/>
            <ac:spMk id="196" creationId="{00000000-0000-0000-0000-000000000000}"/>
          </ac:spMkLst>
        </pc:spChg>
      </pc:sldChg>
      <pc:sldChg chg="addSp delSp modSp delCm">
        <pc:chgData name="Horrocks, Chris" userId="14412bd66e142db8" providerId="OrgId" clId="{EE1EA6AB-573E-4A80-ADE8-149038A65B44}" dt="2019-09-04T00:52:52.411" v="229" actId="20577"/>
        <pc:sldMkLst>
          <pc:docMk/>
          <pc:sldMk cId="767811521" sldId="269"/>
        </pc:sldMkLst>
        <pc:spChg chg="add del mod">
          <ac:chgData name="Horrocks, Chris" userId="14412bd66e142db8" providerId="OrgId" clId="{EE1EA6AB-573E-4A80-ADE8-149038A65B44}" dt="2019-09-04T00:49:33.625" v="200" actId="478"/>
          <ac:spMkLst>
            <pc:docMk/>
            <pc:sldMk cId="767811521" sldId="269"/>
            <ac:spMk id="3" creationId="{A0CB3201-C885-4A90-A656-EAC1B3B4DA3F}"/>
          </ac:spMkLst>
        </pc:spChg>
        <pc:spChg chg="mod">
          <ac:chgData name="Horrocks, Chris" userId="14412bd66e142db8" providerId="OrgId" clId="{EE1EA6AB-573E-4A80-ADE8-149038A65B44}" dt="2019-09-04T00:48:24.896" v="177" actId="20577"/>
          <ac:spMkLst>
            <pc:docMk/>
            <pc:sldMk cId="767811521" sldId="269"/>
            <ac:spMk id="10" creationId="{00000000-0000-0000-0000-000000000000}"/>
          </ac:spMkLst>
        </pc:spChg>
        <pc:spChg chg="add del">
          <ac:chgData name="Horrocks, Chris" userId="14412bd66e142db8" providerId="OrgId" clId="{EE1EA6AB-573E-4A80-ADE8-149038A65B44}" dt="2019-09-04T00:49:03.427" v="191" actId="478"/>
          <ac:spMkLst>
            <pc:docMk/>
            <pc:sldMk cId="767811521" sldId="269"/>
            <ac:spMk id="11" creationId="{3F2A11C2-DC93-4F99-9696-2798C72CCF7F}"/>
          </ac:spMkLst>
        </pc:spChg>
        <pc:spChg chg="del mod">
          <ac:chgData name="Horrocks, Chris" userId="14412bd66e142db8" providerId="OrgId" clId="{EE1EA6AB-573E-4A80-ADE8-149038A65B44}" dt="2019-09-04T00:49:27.399" v="197" actId="478"/>
          <ac:spMkLst>
            <pc:docMk/>
            <pc:sldMk cId="767811521" sldId="269"/>
            <ac:spMk id="213" creationId="{00000000-0000-0000-0000-000000000000}"/>
          </ac:spMkLst>
        </pc:spChg>
        <pc:spChg chg="del">
          <ac:chgData name="Horrocks, Chris" userId="14412bd66e142db8" providerId="OrgId" clId="{EE1EA6AB-573E-4A80-ADE8-149038A65B44}" dt="2019-09-04T00:49:55.784" v="204" actId="478"/>
          <ac:spMkLst>
            <pc:docMk/>
            <pc:sldMk cId="767811521" sldId="269"/>
            <ac:spMk id="215" creationId="{00000000-0000-0000-0000-000000000000}"/>
          </ac:spMkLst>
        </pc:spChg>
        <pc:spChg chg="mod ord">
          <ac:chgData name="Horrocks, Chris" userId="14412bd66e142db8" providerId="OrgId" clId="{EE1EA6AB-573E-4A80-ADE8-149038A65B44}" dt="2019-09-04T00:52:52.411" v="229" actId="20577"/>
          <ac:spMkLst>
            <pc:docMk/>
            <pc:sldMk cId="767811521" sldId="269"/>
            <ac:spMk id="216" creationId="{00000000-0000-0000-0000-000000000000}"/>
          </ac:spMkLst>
        </pc:spChg>
        <pc:spChg chg="add del">
          <ac:chgData name="Horrocks, Chris" userId="14412bd66e142db8" providerId="OrgId" clId="{EE1EA6AB-573E-4A80-ADE8-149038A65B44}" dt="2019-09-04T00:49:31.049" v="199" actId="478"/>
          <ac:spMkLst>
            <pc:docMk/>
            <pc:sldMk cId="767811521" sldId="269"/>
            <ac:spMk id="217" creationId="{00000000-0000-0000-0000-000000000000}"/>
          </ac:spMkLst>
        </pc:spChg>
        <pc:spChg chg="del">
          <ac:chgData name="Horrocks, Chris" userId="14412bd66e142db8" providerId="OrgId" clId="{EE1EA6AB-573E-4A80-ADE8-149038A65B44}" dt="2019-09-04T00:47:41.965" v="137" actId="478"/>
          <ac:spMkLst>
            <pc:docMk/>
            <pc:sldMk cId="767811521" sldId="269"/>
            <ac:spMk id="218" creationId="{00000000-0000-0000-0000-000000000000}"/>
          </ac:spMkLst>
        </pc:spChg>
        <pc:spChg chg="del">
          <ac:chgData name="Horrocks, Chris" userId="14412bd66e142db8" providerId="OrgId" clId="{EE1EA6AB-573E-4A80-ADE8-149038A65B44}" dt="2019-09-04T00:47:46.377" v="139" actId="478"/>
          <ac:spMkLst>
            <pc:docMk/>
            <pc:sldMk cId="767811521" sldId="269"/>
            <ac:spMk id="219" creationId="{00000000-0000-0000-0000-000000000000}"/>
          </ac:spMkLst>
        </pc:spChg>
        <pc:spChg chg="del">
          <ac:chgData name="Horrocks, Chris" userId="14412bd66e142db8" providerId="OrgId" clId="{EE1EA6AB-573E-4A80-ADE8-149038A65B44}" dt="2019-09-04T00:47:44.553" v="138" actId="478"/>
          <ac:spMkLst>
            <pc:docMk/>
            <pc:sldMk cId="767811521" sldId="269"/>
            <ac:spMk id="220" creationId="{00000000-0000-0000-0000-000000000000}"/>
          </ac:spMkLst>
        </pc:spChg>
      </pc:sldChg>
      <pc:sldChg chg="modSp">
        <pc:chgData name="Horrocks, Chris" userId="14412bd66e142db8" providerId="OrgId" clId="{EE1EA6AB-573E-4A80-ADE8-149038A65B44}" dt="2019-09-04T00:47:52.156" v="148" actId="20577"/>
        <pc:sldMkLst>
          <pc:docMk/>
          <pc:sldMk cId="3892251513" sldId="271"/>
        </pc:sldMkLst>
        <pc:spChg chg="mod">
          <ac:chgData name="Horrocks, Chris" userId="14412bd66e142db8" providerId="OrgId" clId="{EE1EA6AB-573E-4A80-ADE8-149038A65B44}" dt="2019-09-04T00:47:52.156" v="148" actId="20577"/>
          <ac:spMkLst>
            <pc:docMk/>
            <pc:sldMk cId="3892251513" sldId="271"/>
            <ac:spMk id="167" creationId="{00000000-0000-0000-0000-000000000000}"/>
          </ac:spMkLst>
        </pc:spChg>
      </pc:sldChg>
      <pc:sldChg chg="modSp modNotesTx">
        <pc:chgData name="Horrocks, Chris" userId="14412bd66e142db8" providerId="OrgId" clId="{EE1EA6AB-573E-4A80-ADE8-149038A65B44}" dt="2019-09-04T00:48:08.510" v="167" actId="20577"/>
        <pc:sldMkLst>
          <pc:docMk/>
          <pc:sldMk cId="2537239000" sldId="273"/>
        </pc:sldMkLst>
        <pc:spChg chg="mod">
          <ac:chgData name="Horrocks, Chris" userId="14412bd66e142db8" providerId="OrgId" clId="{EE1EA6AB-573E-4A80-ADE8-149038A65B44}" dt="2019-09-04T00:48:02.442" v="166" actId="20577"/>
          <ac:spMkLst>
            <pc:docMk/>
            <pc:sldMk cId="2537239000" sldId="273"/>
            <ac:spMk id="2" creationId="{D3D6288D-0537-4AF9-B6A5-C6B749EB257F}"/>
          </ac:spMkLst>
        </pc:spChg>
      </pc:sldChg>
      <pc:sldChg chg="modSp add ord modNotesTx">
        <pc:chgData name="Horrocks, Chris" userId="14412bd66e142db8" providerId="OrgId" clId="{EE1EA6AB-573E-4A80-ADE8-149038A65B44}" dt="2019-09-04T00:48:30.842" v="187" actId="20577"/>
        <pc:sldMkLst>
          <pc:docMk/>
          <pc:sldMk cId="3288231" sldId="274"/>
        </pc:sldMkLst>
        <pc:spChg chg="mod">
          <ac:chgData name="Horrocks, Chris" userId="14412bd66e142db8" providerId="OrgId" clId="{EE1EA6AB-573E-4A80-ADE8-149038A65B44}" dt="2019-09-04T00:48:30.842" v="187" actId="20577"/>
          <ac:spMkLst>
            <pc:docMk/>
            <pc:sldMk cId="3288231" sldId="274"/>
            <ac:spMk id="2" creationId="{D3D6288D-0537-4AF9-B6A5-C6B749EB257F}"/>
          </ac:spMkLst>
        </pc:spChg>
        <pc:spChg chg="mod">
          <ac:chgData name="Horrocks, Chris" userId="14412bd66e142db8" providerId="OrgId" clId="{EE1EA6AB-573E-4A80-ADE8-149038A65B44}" dt="2019-09-04T00:47:17.206" v="133"/>
          <ac:spMkLst>
            <pc:docMk/>
            <pc:sldMk cId="3288231" sldId="274"/>
            <ac:spMk id="4" creationId="{00000000-0000-0000-0000-000000000000}"/>
          </ac:spMkLst>
        </pc:spChg>
        <pc:spChg chg="mod">
          <ac:chgData name="Horrocks, Chris" userId="14412bd66e142db8" providerId="OrgId" clId="{EE1EA6AB-573E-4A80-ADE8-149038A65B44}" dt="2019-09-04T00:47:38.297" v="136" actId="14100"/>
          <ac:spMkLst>
            <pc:docMk/>
            <pc:sldMk cId="3288231" sldId="274"/>
            <ac:spMk id="7" creationId="{4BF53E77-CE0F-4691-B885-FB72E32C099C}"/>
          </ac:spMkLst>
        </pc:spChg>
      </pc:sldChg>
      <pc:sldMasterChg chg="modSp">
        <pc:chgData name="Horrocks, Chris" userId="14412bd66e142db8" providerId="OrgId" clId="{EE1EA6AB-573E-4A80-ADE8-149038A65B44}" dt="2019-09-04T00:42:04.489" v="17" actId="20577"/>
        <pc:sldMasterMkLst>
          <pc:docMk/>
          <pc:sldMasterMk cId="0" sldId="2147483670"/>
        </pc:sldMasterMkLst>
        <pc:spChg chg="mod">
          <ac:chgData name="Horrocks, Chris" userId="14412bd66e142db8" providerId="OrgId" clId="{EE1EA6AB-573E-4A80-ADE8-149038A65B44}" dt="2019-09-04T00:42:04.489" v="17" actId="20577"/>
          <ac:spMkLst>
            <pc:docMk/>
            <pc:sldMasterMk cId="0" sldId="2147483670"/>
            <ac:spMk id="94" creationId="{00000000-0000-0000-0000-000000000000}"/>
          </ac:spMkLst>
        </pc:spChg>
      </pc:sldMasterChg>
    </pc:docChg>
  </pc:docChgLst>
  <pc:docChgLst>
    <pc:chgData name="Horrocks, Chris" userId="14412bd66e142db8" providerId="OrgId" clId="{6CD99263-459C-4179-8206-FDC5B755A8F6}"/>
    <pc:docChg chg="addSld delSld modSld">
      <pc:chgData name="Horrocks, Chris" userId="14412bd66e142db8" providerId="OrgId" clId="{6CD99263-459C-4179-8206-FDC5B755A8F6}" dt="2019-10-07T18:56:51.838" v="25" actId="20577"/>
      <pc:docMkLst>
        <pc:docMk/>
      </pc:docMkLst>
      <pc:sldChg chg="add del">
        <pc:chgData name="Horrocks, Chris" userId="14412bd66e142db8" providerId="OrgId" clId="{6CD99263-459C-4179-8206-FDC5B755A8F6}" dt="2019-10-07T18:55:40.925" v="2" actId="2696"/>
        <pc:sldMkLst>
          <pc:docMk/>
          <pc:sldMk cId="0" sldId="262"/>
        </pc:sldMkLst>
      </pc:sldChg>
      <pc:sldChg chg="add del">
        <pc:chgData name="Horrocks, Chris" userId="14412bd66e142db8" providerId="OrgId" clId="{6CD99263-459C-4179-8206-FDC5B755A8F6}" dt="2019-10-07T18:55:40.974" v="3" actId="2696"/>
        <pc:sldMkLst>
          <pc:docMk/>
          <pc:sldMk cId="1253967198" sldId="275"/>
        </pc:sldMkLst>
        <pc:spChg chg="mod">
          <ac:chgData name="Horrocks, Chris" userId="14412bd66e142db8" providerId="OrgId" clId="{6CD99263-459C-4179-8206-FDC5B755A8F6}" dt="2019-10-07T18:56:45.738" v="5"/>
          <ac:spMkLst>
            <pc:docMk/>
            <pc:sldMk cId="1253967198" sldId="275"/>
            <ac:spMk id="2" creationId="{D430E52B-C26E-4428-8177-F2DB1D951692}"/>
          </ac:spMkLst>
        </pc:spChg>
        <pc:spChg chg="mod">
          <ac:chgData name="Horrocks, Chris" userId="14412bd66e142db8" providerId="OrgId" clId="{6CD99263-459C-4179-8206-FDC5B755A8F6}" dt="2019-10-07T18:56:51.838" v="25" actId="20577"/>
          <ac:spMkLst>
            <pc:docMk/>
            <pc:sldMk cId="1253967198" sldId="275"/>
            <ac:spMk id="8" creationId="{00000000-0000-0000-0000-000000000000}"/>
          </ac:spMkLst>
        </pc:spChg>
      </pc:sldChg>
      <pc:sldMasterChg chg="delSldLayout">
        <pc:chgData name="Horrocks, Chris" userId="14412bd66e142db8" providerId="OrgId" clId="{6CD99263-459C-4179-8206-FDC5B755A8F6}" dt="2019-10-07T18:55:40.976" v="4" actId="2696"/>
        <pc:sldMasterMkLst>
          <pc:docMk/>
          <pc:sldMasterMk cId="0" sldId="2147483670"/>
        </pc:sldMasterMkLst>
        <pc:sldLayoutChg chg="del">
          <pc:chgData name="Horrocks, Chris" userId="14412bd66e142db8" providerId="OrgId" clId="{6CD99263-459C-4179-8206-FDC5B755A8F6}" dt="2019-10-07T18:55:40.976" v="4" actId="2696"/>
          <pc:sldLayoutMkLst>
            <pc:docMk/>
            <pc:sldMasterMk cId="0" sldId="2147483670"/>
            <pc:sldLayoutMk cId="2690117696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72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a8fc07e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a8fc07ea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4" name="Google Shape;164;g5a8fc07ea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744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ae9189f2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ae9189f2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5ae9189f2c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38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FAC2-9E7A-4CE7-BE42-0DE5251A48FD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437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a8fc07eac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a8fc07eac_0_3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1" name="Google Shape;211;g5a8fc07eac_0_3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9750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FAC2-9E7A-4CE7-BE42-0DE5251A48FD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71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48217" y="6547153"/>
            <a:ext cx="1524000" cy="18466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A0D2BBF5-0089-384C-81BC-8AEA075245EC}" type="datetime4">
              <a:rPr lang="en-US"/>
              <a:t>March 4, 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51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0" y="6567587"/>
            <a:ext cx="4412343" cy="29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Formazione</a:t>
            </a:r>
            <a:r>
              <a:rPr lang="en-us" sz="1400" baseline="0" dirty="0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1400" baseline="0" dirty="0" err="1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sul</a:t>
            </a:r>
            <a:r>
              <a:rPr lang="en-us" sz="1400" baseline="0" dirty="0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1400" baseline="0" dirty="0" err="1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conflitto</a:t>
            </a:r>
            <a:r>
              <a:rPr lang="en-us" sz="1400" baseline="0" dirty="0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 di </a:t>
            </a:r>
            <a:r>
              <a:rPr lang="en-us" sz="1400" baseline="0" dirty="0" err="1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interessi</a:t>
            </a:r>
            <a:endParaRPr sz="1400" dirty="0">
              <a:solidFill>
                <a:srgbClr val="34495E"/>
              </a:solidFill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5" name="Google Shape;95;p14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</a:rPr>
              <a:t>1</a:t>
            </a:fld>
            <a:endParaRPr>
              <a:latin typeface="+mj-lt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65C789-4B9F-46C4-A86F-B1AFC994AF80}"/>
              </a:ext>
            </a:extLst>
          </p:cNvPr>
          <p:cNvGrpSpPr/>
          <p:nvPr/>
        </p:nvGrpSpPr>
        <p:grpSpPr>
          <a:xfrm>
            <a:off x="599440" y="953606"/>
            <a:ext cx="7430059" cy="1241472"/>
            <a:chOff x="599440" y="953606"/>
            <a:chExt cx="7430059" cy="1241472"/>
          </a:xfrm>
        </p:grpSpPr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6496B4FE-5D06-4B62-8020-1DD50F0D1C04}"/>
                </a:ext>
              </a:extLst>
            </p:cNvPr>
            <p:cNvSpPr txBox="1"/>
            <p:nvPr/>
          </p:nvSpPr>
          <p:spPr>
            <a:xfrm>
              <a:off x="1336675" y="1058382"/>
              <a:ext cx="6692824" cy="113669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 err="1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Descrizione</a:t>
              </a:r>
              <a:endParaRPr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Un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conflitto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di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interessi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si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verifica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quando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un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dipendente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ha un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rapporto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di stretta parentela o un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rapporto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finanziario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un'altra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società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, un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altro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dipendente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cliente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funzionario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pubblico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fornitore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o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altro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soggetto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correlato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. La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formazione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sul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conflitto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di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interessi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fornisce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linee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guida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in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merito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ai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conflitti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di </a:t>
              </a:r>
              <a:r>
                <a:rPr lang="en-us" sz="1200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interessi</a:t>
              </a:r>
              <a:r>
                <a:rPr lang="en-us" sz="1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 descr="Links/orange_icons.jpg">
              <a:extLst>
                <a:ext uri="{FF2B5EF4-FFF2-40B4-BE49-F238E27FC236}">
                  <a16:creationId xmlns:a16="http://schemas.microsoft.com/office/drawing/2014/main" id="{5E6D54D8-5E9B-4C35-94F6-9F4E5FF79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599440" y="953606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0F78C25-607E-450A-8DB8-11EA65C24F08}"/>
              </a:ext>
            </a:extLst>
          </p:cNvPr>
          <p:cNvGrpSpPr/>
          <p:nvPr/>
        </p:nvGrpSpPr>
        <p:grpSpPr>
          <a:xfrm>
            <a:off x="599440" y="3758590"/>
            <a:ext cx="6872778" cy="1331525"/>
            <a:chOff x="599440" y="3891313"/>
            <a:chExt cx="6872778" cy="1331525"/>
          </a:xfrm>
        </p:grpSpPr>
        <p:pic>
          <p:nvPicPr>
            <p:cNvPr id="40" name="Picture 39" descr="Links/orange_icons.jpg">
              <a:extLst>
                <a:ext uri="{FF2B5EF4-FFF2-40B4-BE49-F238E27FC236}">
                  <a16:creationId xmlns:a16="http://schemas.microsoft.com/office/drawing/2014/main" id="{2D3F0770-2B1C-46D6-BC0C-B360497FE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599440" y="3891313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Text Box 20">
              <a:extLst>
                <a:ext uri="{FF2B5EF4-FFF2-40B4-BE49-F238E27FC236}">
                  <a16:creationId xmlns:a16="http://schemas.microsoft.com/office/drawing/2014/main" id="{BCE4D4A5-FB14-4B55-AD80-4FBF78670265}"/>
                </a:ext>
              </a:extLst>
            </p:cNvPr>
            <p:cNvSpPr txBox="1"/>
            <p:nvPr/>
          </p:nvSpPr>
          <p:spPr>
            <a:xfrm>
              <a:off x="1336675" y="3977038"/>
              <a:ext cx="6135543" cy="1245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 err="1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Istruzioni</a:t>
              </a:r>
              <a:endParaRPr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buSzPts val="1100"/>
                <a:buFont typeface="+mj-lt"/>
                <a:buAutoNum type="arabicPeriod"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Fornire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ai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dipendenti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la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formazione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sul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conflitto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di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interessi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nell'ambito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del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processo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di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inserimento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e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su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base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ricorrente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per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assicurarsi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che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comprendano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i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propri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doveri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e le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proprie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responsabilità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in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relazione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ai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conflitti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 di </a:t>
              </a:r>
              <a:r>
                <a:rPr lang="en-us" sz="1200" dirty="0" err="1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interessi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Helvetica Neue Light"/>
                  <a:cs typeface="Helvetica" panose="020B0604020202020204" pitchFamily="34" charset="0"/>
                </a:rPr>
                <a:t>.</a:t>
              </a:r>
            </a:p>
            <a:p>
              <a:pPr marL="342900" indent="-342900">
                <a:lnSpc>
                  <a:spcPct val="115000"/>
                </a:lnSpc>
                <a:buSzPts val="1100"/>
                <a:buFont typeface="+mj-lt"/>
                <a:buAutoNum type="arabicPeriod"/>
              </a:pPr>
              <a:r>
                <a:rPr lang="en-us" sz="1200" dirty="0" err="1">
                  <a:latin typeface="+mj-lt"/>
                  <a:ea typeface="Helvetica"/>
                  <a:cs typeface="Helvetica"/>
                  <a:sym typeface="Helvetica"/>
                </a:rPr>
                <a:t>Utilizzare</a:t>
              </a:r>
              <a:r>
                <a:rPr lang="en-us" sz="1200" dirty="0"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200" dirty="0" err="1">
                  <a:latin typeface="+mj-lt"/>
                  <a:ea typeface="Helvetica"/>
                  <a:cs typeface="Helvetica"/>
                  <a:sym typeface="Helvetica"/>
                </a:rPr>
                <a:t>i</a:t>
              </a:r>
              <a:r>
                <a:rPr lang="en-us" sz="1200" dirty="0"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200" dirty="0" err="1">
                  <a:latin typeface="+mj-lt"/>
                  <a:ea typeface="Helvetica"/>
                  <a:cs typeface="Helvetica"/>
                  <a:sym typeface="Helvetica"/>
                </a:rPr>
                <a:t>fogli</a:t>
              </a:r>
              <a:r>
                <a:rPr lang="en-us" sz="1200" dirty="0"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200" dirty="0" err="1">
                  <a:latin typeface="+mj-lt"/>
                  <a:ea typeface="Helvetica"/>
                  <a:cs typeface="Helvetica"/>
                  <a:sym typeface="Helvetica"/>
                </a:rPr>
                <a:t>presenze</a:t>
              </a:r>
              <a:r>
                <a:rPr lang="en-us" sz="1200" dirty="0">
                  <a:latin typeface="+mj-lt"/>
                  <a:ea typeface="Helvetica"/>
                  <a:cs typeface="Helvetica"/>
                  <a:sym typeface="Helvetica"/>
                </a:rPr>
                <a:t> per </a:t>
              </a:r>
              <a:r>
                <a:rPr lang="en-us" sz="1200" dirty="0" err="1">
                  <a:latin typeface="+mj-lt"/>
                  <a:ea typeface="Helvetica"/>
                  <a:cs typeface="Helvetica"/>
                  <a:sym typeface="Helvetica"/>
                </a:rPr>
                <a:t>registrare</a:t>
              </a:r>
              <a:r>
                <a:rPr lang="en-us" sz="1200" dirty="0">
                  <a:latin typeface="+mj-lt"/>
                  <a:ea typeface="Helvetica"/>
                  <a:cs typeface="Helvetica"/>
                  <a:sym typeface="Helvetica"/>
                </a:rPr>
                <a:t> la </a:t>
              </a:r>
              <a:r>
                <a:rPr lang="en-us" sz="1200" dirty="0" err="1">
                  <a:latin typeface="+mj-lt"/>
                  <a:ea typeface="Helvetica"/>
                  <a:cs typeface="Helvetica"/>
                  <a:sym typeface="Helvetica"/>
                </a:rPr>
                <a:t>partecipazione</a:t>
              </a:r>
              <a:r>
                <a:rPr lang="en-us" sz="1200" dirty="0">
                  <a:latin typeface="+mj-lt"/>
                  <a:ea typeface="Helvetica"/>
                  <a:cs typeface="Helvetica"/>
                  <a:sym typeface="Helvetica"/>
                </a:rPr>
                <a:t> a </a:t>
              </a:r>
              <a:r>
                <a:rPr lang="en-us" sz="1200" dirty="0" err="1">
                  <a:latin typeface="+mj-lt"/>
                  <a:ea typeface="Helvetica"/>
                  <a:cs typeface="Helvetica"/>
                  <a:sym typeface="Helvetica"/>
                </a:rPr>
                <a:t>ciascuna</a:t>
              </a:r>
              <a:r>
                <a:rPr lang="en-us" sz="1200" dirty="0"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200" dirty="0" err="1">
                  <a:latin typeface="+mj-lt"/>
                  <a:ea typeface="Helvetica"/>
                  <a:cs typeface="Helvetica"/>
                  <a:sym typeface="Helvetica"/>
                </a:rPr>
                <a:t>sessione</a:t>
              </a:r>
              <a:r>
                <a:rPr lang="en-us" sz="1200" dirty="0"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br>
                <a:rPr lang="en-us" sz="1200" dirty="0"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en-us" sz="1200" dirty="0">
                  <a:latin typeface="+mj-lt"/>
                  <a:ea typeface="Helvetica"/>
                  <a:cs typeface="Helvetica"/>
                  <a:sym typeface="Helvetica"/>
                </a:rPr>
                <a:t>di </a:t>
              </a:r>
              <a:r>
                <a:rPr lang="en-us" sz="1200" dirty="0" err="1">
                  <a:latin typeface="+mj-lt"/>
                  <a:ea typeface="Helvetica"/>
                  <a:cs typeface="Helvetica"/>
                  <a:sym typeface="Helvetica"/>
                </a:rPr>
                <a:t>formazione</a:t>
              </a:r>
              <a:r>
                <a:rPr lang="en-us" sz="1200" dirty="0">
                  <a:latin typeface="+mj-lt"/>
                  <a:ea typeface="Helvetica"/>
                  <a:cs typeface="Helvetica"/>
                  <a:sym typeface="Helvetica"/>
                </a:rPr>
                <a:t>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F97EC1-BA4B-49E1-83C9-A38864B376C8}"/>
              </a:ext>
            </a:extLst>
          </p:cNvPr>
          <p:cNvGrpSpPr/>
          <p:nvPr/>
        </p:nvGrpSpPr>
        <p:grpSpPr>
          <a:xfrm>
            <a:off x="639705" y="2254071"/>
            <a:ext cx="7383572" cy="1493026"/>
            <a:chOff x="639705" y="2304096"/>
            <a:chExt cx="7383572" cy="14930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1F953-D145-4072-95F5-0B97C5D2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9705" y="2304096"/>
              <a:ext cx="656705" cy="620379"/>
            </a:xfrm>
            <a:prstGeom prst="rect">
              <a:avLst/>
            </a:prstGeom>
          </p:spPr>
        </p:pic>
        <p:sp>
          <p:nvSpPr>
            <p:cNvPr id="39" name="Text Box 23">
              <a:extLst>
                <a:ext uri="{FF2B5EF4-FFF2-40B4-BE49-F238E27FC236}">
                  <a16:creationId xmlns:a16="http://schemas.microsoft.com/office/drawing/2014/main" id="{B0980A5C-257A-4727-B7A0-412E4B2C6EEB}"/>
                </a:ext>
              </a:extLst>
            </p:cNvPr>
            <p:cNvSpPr txBox="1"/>
            <p:nvPr/>
          </p:nvSpPr>
          <p:spPr>
            <a:xfrm>
              <a:off x="1336675" y="2378776"/>
              <a:ext cx="6686602" cy="14183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 err="1">
                  <a:solidFill>
                    <a:srgbClr val="34495E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Benefici</a:t>
              </a:r>
              <a:endParaRPr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Questa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formazione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descrive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gli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elementi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della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Politica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sul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conflitto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di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interessi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,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che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definiscono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le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linee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guida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utili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a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garantire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che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gli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interessi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personali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,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sociali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,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finanziari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o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politici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dei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dipendenti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non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siano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in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conflitto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, o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appaiano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in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conflitto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, con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gli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interessi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aziendali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, e ad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aumentare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la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trasparenza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di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tali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rapporti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.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Ciò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aiuterà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dipendenti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a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comprendere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meglio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potenziali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conflitti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di interesse e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cosa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fare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nel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caso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si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+mj-lt"/>
                  <a:cs typeface="Times New Roman" panose="02020603050405020304" pitchFamily="18" charset="0"/>
                </a:rPr>
                <a:t>verifichino</a:t>
              </a:r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52CF80-D72B-4DF8-A919-921F9A2FAE41}"/>
              </a:ext>
            </a:extLst>
          </p:cNvPr>
          <p:cNvGrpSpPr/>
          <p:nvPr/>
        </p:nvGrpSpPr>
        <p:grpSpPr>
          <a:xfrm>
            <a:off x="599440" y="5339108"/>
            <a:ext cx="6868968" cy="1159742"/>
            <a:chOff x="599440" y="5480697"/>
            <a:chExt cx="6868968" cy="1159742"/>
          </a:xfrm>
        </p:grpSpPr>
        <p:pic>
          <p:nvPicPr>
            <p:cNvPr id="36" name="Picture 35" descr="Links/orange_icons.jpg">
              <a:extLst>
                <a:ext uri="{FF2B5EF4-FFF2-40B4-BE49-F238E27FC236}">
                  <a16:creationId xmlns:a16="http://schemas.microsoft.com/office/drawing/2014/main" id="{47ECAA66-9DAA-471F-BCAD-C8F2ECF17B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599440" y="5480697"/>
              <a:ext cx="737235" cy="8127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Text Box 26">
              <a:extLst>
                <a:ext uri="{FF2B5EF4-FFF2-40B4-BE49-F238E27FC236}">
                  <a16:creationId xmlns:a16="http://schemas.microsoft.com/office/drawing/2014/main" id="{2277DC2B-9EAA-40B8-9DA0-2F3ACBA9C602}"/>
                </a:ext>
              </a:extLst>
            </p:cNvPr>
            <p:cNvSpPr txBox="1"/>
            <p:nvPr/>
          </p:nvSpPr>
          <p:spPr>
            <a:xfrm>
              <a:off x="1336675" y="5575301"/>
              <a:ext cx="6131733" cy="106513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 err="1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Altra</a:t>
              </a:r>
              <a:r>
                <a:rPr lang="en-us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documentazione</a:t>
              </a:r>
              <a:r>
                <a:rPr lang="en-us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da </a:t>
              </a:r>
              <a:r>
                <a:rPr lang="en-us" b="1" dirty="0" err="1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considerare</a:t>
              </a:r>
              <a:endParaRPr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Foglio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presenze</a:t>
              </a:r>
              <a:endParaRPr lang="en-us" sz="1200" dirty="0">
                <a:solidFill>
                  <a:srgbClr val="000000"/>
                </a:solidFill>
                <a:effectLst/>
                <a:latin typeface="+mj-lt"/>
                <a:ea typeface="Helvetica Neue Light"/>
                <a:cs typeface="Times New Roman" panose="02020603050405020304" pitchFamily="18" charset="0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Codice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 di Condotta</a:t>
              </a:r>
              <a:endParaRPr sz="1200" dirty="0">
                <a:solidFill>
                  <a:srgbClr val="2E74B5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Politica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sul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conflitto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 di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interessi</a:t>
              </a:r>
              <a:endParaRPr sz="1200" dirty="0">
                <a:solidFill>
                  <a:srgbClr val="2E74B5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5E086CE3-A126-4B29-9996-A2E8BCA06D06}"/>
              </a:ext>
            </a:extLst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38" y="1620026"/>
            <a:ext cx="4168723" cy="383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Google Shape;167;p25"/>
          <p:cNvSpPr txBox="1"/>
          <p:nvPr/>
        </p:nvSpPr>
        <p:spPr>
          <a:xfrm>
            <a:off x="2719800" y="122609"/>
            <a:ext cx="6752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Conflitto di interessi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(formazione)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17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" y="3245051"/>
            <a:ext cx="9545443" cy="2718504"/>
          </a:xfrm>
          <a:prstGeom prst="homePlat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Chevron 14"/>
          <p:cNvSpPr/>
          <p:nvPr/>
        </p:nvSpPr>
        <p:spPr>
          <a:xfrm rot="10800000" flipH="1">
            <a:off x="7450052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Chevron 19"/>
          <p:cNvSpPr/>
          <p:nvPr/>
        </p:nvSpPr>
        <p:spPr>
          <a:xfrm rot="10800000" flipH="1">
            <a:off x="8985918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208" y="4281136"/>
            <a:ext cx="785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b="1" dirty="0" err="1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rPr>
              <a:t>Conflitto</a:t>
            </a:r>
            <a:r>
              <a:rPr lang="en-us" sz="3600" b="1" dirty="0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3600" b="1" dirty="0" err="1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rPr>
              <a:t>interessi</a:t>
            </a:r>
            <a:r>
              <a:rPr lang="en-us" sz="3600" b="1" dirty="0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rPr>
              <a:t>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30E52B-C26E-4428-8177-F2DB1D95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+mj-lt"/>
              </a:rPr>
              <a:t>1</a:t>
            </a:r>
            <a:endParaRPr kumimoji="0" sz="1200" b="0" i="0" u="none" strike="noStrike" cap="none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96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xfrm>
            <a:off x="1443282" y="2272637"/>
            <a:ext cx="5811717" cy="209905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>
                <a:latin typeface="+mj-lt"/>
                <a:cs typeface="Helvetica" panose="020B0604020202020204" pitchFamily="34" charset="0"/>
              </a:rPr>
              <a:t>Interessi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o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attività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dei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dipendenti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che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possono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essere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, o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possono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essere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percepiti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come, in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conflitto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con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quelli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dell'azienda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o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che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possono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influire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sulla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capacità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del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dipendente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di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svolgere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oggettivamente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i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propri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compiti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 e </a:t>
            </a:r>
            <a:r>
              <a:rPr lang="en-us" sz="2300" dirty="0" err="1">
                <a:latin typeface="+mj-lt"/>
                <a:cs typeface="Helvetica" panose="020B0604020202020204" pitchFamily="34" charset="0"/>
              </a:rPr>
              <a:t>incarichi</a:t>
            </a:r>
            <a:r>
              <a:rPr lang="en-us" sz="2300" dirty="0">
                <a:latin typeface="+mj-lt"/>
                <a:cs typeface="Helvetica" panose="020B0604020202020204" pitchFamily="34" charset="0"/>
              </a:rPr>
              <a:t>.</a:t>
            </a:r>
            <a:endParaRPr sz="2300" dirty="0">
              <a:latin typeface="+mj-lt"/>
              <a:cs typeface="Helvetica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latin typeface="+mj-l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  <a:tabLst>
                <a:tab pos="5948363" algn="l"/>
              </a:tabLst>
            </a:pPr>
            <a:endParaRPr sz="2300" dirty="0">
              <a:latin typeface="+mj-lt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2719800" y="122609"/>
            <a:ext cx="6752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Conflitto di interessi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(formazione)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1610249" y="1104414"/>
            <a:ext cx="9072567" cy="67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5C9FA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COS'È UN CONFLITTO DI INTERESSI?: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7226788" y="1847819"/>
            <a:ext cx="3999577" cy="3998794"/>
            <a:chOff x="6908574" y="2440804"/>
            <a:chExt cx="4526283" cy="4525398"/>
          </a:xfrm>
        </p:grpSpPr>
        <p:grpSp>
          <p:nvGrpSpPr>
            <p:cNvPr id="168" name="Google Shape;168;p25"/>
            <p:cNvGrpSpPr>
              <a:grpSpLocks noChangeAspect="1"/>
            </p:cNvGrpSpPr>
            <p:nvPr/>
          </p:nvGrpSpPr>
          <p:grpSpPr>
            <a:xfrm>
              <a:off x="6908574" y="2440819"/>
              <a:ext cx="4526283" cy="4525383"/>
              <a:chOff x="8255762" y="1847397"/>
              <a:chExt cx="1382966" cy="1442439"/>
            </a:xfrm>
          </p:grpSpPr>
          <p:sp>
            <p:nvSpPr>
              <p:cNvPr id="169" name="Google Shape;169;p25"/>
              <p:cNvSpPr/>
              <p:nvPr/>
            </p:nvSpPr>
            <p:spPr>
              <a:xfrm rot="21598375">
                <a:off x="8346955" y="2677692"/>
                <a:ext cx="1213661" cy="61214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31" extrusionOk="0">
                    <a:moveTo>
                      <a:pt x="280" y="47"/>
                    </a:moveTo>
                    <a:cubicBezTo>
                      <a:pt x="251" y="55"/>
                      <a:pt x="220" y="51"/>
                      <a:pt x="194" y="36"/>
                    </a:cubicBezTo>
                    <a:cubicBezTo>
                      <a:pt x="178" y="27"/>
                      <a:pt x="166" y="15"/>
                      <a:pt x="156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2" y="175"/>
                      <a:pt x="145" y="231"/>
                      <a:pt x="250" y="231"/>
                    </a:cubicBezTo>
                    <a:cubicBezTo>
                      <a:pt x="356" y="231"/>
                      <a:pt x="449" y="175"/>
                      <a:pt x="501" y="91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29" y="23"/>
                      <a:pt x="306" y="40"/>
                      <a:pt x="280" y="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457200" tIns="411475" rIns="457200" bIns="4570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-us" dirty="0" err="1">
                    <a:solidFill>
                      <a:srgbClr val="AACFD0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Rapporti</a:t>
                </a:r>
                <a:r>
                  <a:rPr lang="en-us" dirty="0">
                    <a:solidFill>
                      <a:srgbClr val="AACFD0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</a:t>
                </a:r>
                <a:r>
                  <a:rPr lang="en-us" dirty="0" err="1">
                    <a:solidFill>
                      <a:srgbClr val="AACFD0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personali</a:t>
                </a:r>
                <a:endParaRPr dirty="0">
                  <a:solidFill>
                    <a:srgbClr val="AACFD0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endParaRPr>
              </a:p>
            </p:txBody>
          </p:sp>
          <p:sp>
            <p:nvSpPr>
              <p:cNvPr id="170" name="Google Shape;170;p25"/>
              <p:cNvSpPr/>
              <p:nvPr/>
            </p:nvSpPr>
            <p:spPr>
              <a:xfrm>
                <a:off x="8255762" y="1847402"/>
                <a:ext cx="719229" cy="106363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33" extrusionOk="0">
                    <a:moveTo>
                      <a:pt x="195" y="237"/>
                    </a:moveTo>
                    <a:cubicBezTo>
                      <a:pt x="210" y="211"/>
                      <a:pt x="234" y="192"/>
                      <a:pt x="263" y="184"/>
                    </a:cubicBezTo>
                    <a:cubicBezTo>
                      <a:pt x="271" y="182"/>
                      <a:pt x="278" y="181"/>
                      <a:pt x="285" y="181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127" y="4"/>
                      <a:pt x="0" y="134"/>
                      <a:pt x="0" y="293"/>
                    </a:cubicBezTo>
                    <a:cubicBezTo>
                      <a:pt x="0" y="344"/>
                      <a:pt x="12" y="392"/>
                      <a:pt x="35" y="433"/>
                    </a:cubicBezTo>
                    <a:cubicBezTo>
                      <a:pt x="191" y="343"/>
                      <a:pt x="191" y="343"/>
                      <a:pt x="191" y="343"/>
                    </a:cubicBezTo>
                    <a:cubicBezTo>
                      <a:pt x="175" y="310"/>
                      <a:pt x="175" y="271"/>
                      <a:pt x="195" y="2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82875" tIns="411475" rIns="0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+mj-lt"/>
                    <a:ea typeface="Georgia"/>
                    <a:cs typeface="Helvetica" panose="020B0604020202020204" pitchFamily="34" charset="0"/>
                    <a:sym typeface="Georgia"/>
                  </a:rPr>
                  <a:t>        </a:t>
                </a:r>
                <a:r>
                  <a:rPr lang="en-us" dirty="0">
                    <a:solidFill>
                      <a:schemeClr val="accent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  </a:t>
                </a:r>
              </a:p>
              <a:p>
                <a:pPr marL="233363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   </a:t>
                </a:r>
                <a:r>
                  <a:rPr lang="en-us" dirty="0" err="1">
                    <a:solidFill>
                      <a:schemeClr val="accent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Investimenti</a:t>
                </a:r>
                <a:r>
                  <a:rPr lang="en-us" dirty="0">
                    <a:solidFill>
                      <a:schemeClr val="accent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</a:t>
                </a:r>
                <a:r>
                  <a:rPr lang="en-us" dirty="0" err="1">
                    <a:solidFill>
                      <a:schemeClr val="accent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personali</a:t>
                </a:r>
                <a:endParaRPr dirty="0">
                  <a:solidFill>
                    <a:schemeClr val="accent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  e </a:t>
                </a:r>
                <a:r>
                  <a:rPr lang="en-us" dirty="0" err="1">
                    <a:solidFill>
                      <a:schemeClr val="accent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altri</a:t>
                </a:r>
                <a:endParaRPr dirty="0">
                  <a:solidFill>
                    <a:schemeClr val="accent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 </a:t>
                </a:r>
                <a:r>
                  <a:rPr lang="en-us" dirty="0" err="1">
                    <a:solidFill>
                      <a:schemeClr val="accent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interessi</a:t>
                </a:r>
                <a:r>
                  <a:rPr lang="en-us" dirty="0">
                    <a:solidFill>
                      <a:schemeClr val="accent1"/>
                    </a:solidFill>
                    <a:latin typeface="+mj-lt"/>
                    <a:ea typeface="Georgia"/>
                    <a:cs typeface="Helvetica" panose="020B0604020202020204" pitchFamily="34" charset="0"/>
                    <a:sym typeface="Georgia"/>
                  </a:rPr>
                  <a:t>      </a:t>
                </a:r>
                <a:endParaRPr b="0" i="0" u="none" strike="noStrike" cap="none" dirty="0">
                  <a:solidFill>
                    <a:schemeClr val="accent1"/>
                  </a:solidFill>
                  <a:latin typeface="+mj-lt"/>
                  <a:ea typeface="Georgia"/>
                  <a:cs typeface="Helvetica" panose="020B0604020202020204" pitchFamily="34" charset="0"/>
                  <a:sym typeface="Georgia"/>
                </a:endParaRPr>
              </a:p>
            </p:txBody>
          </p:sp>
          <p:sp>
            <p:nvSpPr>
              <p:cNvPr id="172" name="Google Shape;172;p25"/>
              <p:cNvSpPr/>
              <p:nvPr/>
            </p:nvSpPr>
            <p:spPr>
              <a:xfrm>
                <a:off x="8953988" y="1847397"/>
                <a:ext cx="684740" cy="106364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33" extrusionOk="0">
                    <a:moveTo>
                      <a:pt x="101" y="264"/>
                    </a:moveTo>
                    <a:cubicBezTo>
                      <a:pt x="109" y="291"/>
                      <a:pt x="106" y="318"/>
                      <a:pt x="94" y="343"/>
                    </a:cubicBezTo>
                    <a:cubicBezTo>
                      <a:pt x="250" y="433"/>
                      <a:pt x="250" y="433"/>
                      <a:pt x="250" y="433"/>
                    </a:cubicBezTo>
                    <a:cubicBezTo>
                      <a:pt x="272" y="392"/>
                      <a:pt x="285" y="344"/>
                      <a:pt x="285" y="293"/>
                    </a:cubicBezTo>
                    <a:cubicBezTo>
                      <a:pt x="285" y="134"/>
                      <a:pt x="158" y="4"/>
                      <a:pt x="0" y="0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7" y="182"/>
                      <a:pt x="34" y="187"/>
                      <a:pt x="49" y="195"/>
                    </a:cubicBezTo>
                    <a:cubicBezTo>
                      <a:pt x="75" y="211"/>
                      <a:pt x="94" y="235"/>
                      <a:pt x="101" y="264"/>
                    </a:cubicBezTo>
                    <a:close/>
                  </a:path>
                </a:pathLst>
              </a:custGeom>
              <a:solidFill>
                <a:srgbClr val="6DACAC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0" tIns="411475" rIns="91425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        </a:t>
                </a:r>
                <a:r>
                  <a:rPr lang="en-us" dirty="0" err="1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Regali</a:t>
                </a:r>
                <a:r>
                  <a:rPr lang="en-us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,     </a:t>
                </a:r>
                <a:endParaRPr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 </a:t>
                </a:r>
                <a:r>
                  <a:rPr lang="en-us" dirty="0" err="1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intrattenimento</a:t>
                </a:r>
                <a:r>
                  <a:rPr lang="en-us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,               </a:t>
                </a:r>
                <a:endParaRPr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       e </a:t>
                </a:r>
                <a:r>
                  <a:rPr lang="en-us" dirty="0" err="1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altri</a:t>
                </a:r>
                <a:r>
                  <a:rPr lang="en-us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     </a:t>
                </a:r>
                <a:endParaRPr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          </a:t>
                </a:r>
                <a:r>
                  <a:rPr lang="en-us" dirty="0" err="1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oggetti</a:t>
                </a:r>
                <a:r>
                  <a:rPr lang="en-us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di </a:t>
                </a:r>
                <a:endParaRPr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              </a:t>
                </a:r>
                <a:r>
                  <a:rPr lang="en-us" dirty="0" err="1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valore</a:t>
                </a:r>
                <a:r>
                  <a:rPr lang="en-us" dirty="0">
                    <a:solidFill>
                      <a:schemeClr val="dk1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   </a:t>
                </a:r>
                <a:r>
                  <a:rPr lang="en-us" dirty="0">
                    <a:solidFill>
                      <a:schemeClr val="dk1"/>
                    </a:solidFill>
                    <a:latin typeface="+mj-lt"/>
                    <a:ea typeface="Georgia"/>
                    <a:cs typeface="Helvetica" panose="020B0604020202020204" pitchFamily="34" charset="0"/>
                    <a:sym typeface="Georgia"/>
                  </a:rPr>
                  <a:t>  </a:t>
                </a:r>
                <a:endParaRPr dirty="0">
                  <a:latin typeface="+mj-lt"/>
                  <a:ea typeface="Georgia"/>
                  <a:cs typeface="Helvetica" panose="020B0604020202020204" pitchFamily="34" charset="0"/>
                  <a:sym typeface="Georgia"/>
                </a:endParaRPr>
              </a:p>
            </p:txBody>
          </p:sp>
        </p:grpSp>
        <p:cxnSp>
          <p:nvCxnSpPr>
            <p:cNvPr id="174" name="Google Shape;174;p25"/>
            <p:cNvCxnSpPr/>
            <p:nvPr/>
          </p:nvCxnSpPr>
          <p:spPr>
            <a:xfrm flipH="1">
              <a:off x="7044474" y="4901438"/>
              <a:ext cx="1747639" cy="965241"/>
            </a:xfrm>
            <a:prstGeom prst="straightConnector1">
              <a:avLst/>
            </a:prstGeom>
            <a:noFill/>
            <a:ln w="28575" cap="flat" cmpd="sng">
              <a:solidFill>
                <a:srgbClr val="F4F7F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25"/>
            <p:cNvCxnSpPr/>
            <p:nvPr/>
          </p:nvCxnSpPr>
          <p:spPr>
            <a:xfrm>
              <a:off x="9855659" y="5053561"/>
              <a:ext cx="1368084" cy="779779"/>
            </a:xfrm>
            <a:prstGeom prst="straightConnector1">
              <a:avLst/>
            </a:prstGeom>
            <a:noFill/>
            <a:ln w="28575" cap="flat" cmpd="sng">
              <a:solidFill>
                <a:srgbClr val="F4F7F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25"/>
            <p:cNvCxnSpPr/>
            <p:nvPr/>
          </p:nvCxnSpPr>
          <p:spPr>
            <a:xfrm flipH="1">
              <a:off x="9182147" y="2440804"/>
              <a:ext cx="10976" cy="14162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" name="Group 6"/>
          <p:cNvGrpSpPr/>
          <p:nvPr/>
        </p:nvGrpSpPr>
        <p:grpSpPr>
          <a:xfrm>
            <a:off x="10403359" y="3979058"/>
            <a:ext cx="550659" cy="469624"/>
            <a:chOff x="10984350" y="2588976"/>
            <a:chExt cx="620940" cy="508399"/>
          </a:xfrm>
        </p:grpSpPr>
        <p:sp>
          <p:nvSpPr>
            <p:cNvPr id="178" name="Google Shape;178;p25"/>
            <p:cNvSpPr/>
            <p:nvPr/>
          </p:nvSpPr>
          <p:spPr>
            <a:xfrm>
              <a:off x="11069525" y="2749975"/>
              <a:ext cx="459900" cy="347400"/>
            </a:xfrm>
            <a:prstGeom prst="rect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179" name="Google Shape;179;p25"/>
            <p:cNvCxnSpPr/>
            <p:nvPr/>
          </p:nvCxnSpPr>
          <p:spPr>
            <a:xfrm flipH="1">
              <a:off x="11299475" y="2650675"/>
              <a:ext cx="300" cy="4467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0" name="Google Shape;180;p25"/>
            <p:cNvSpPr/>
            <p:nvPr/>
          </p:nvSpPr>
          <p:spPr>
            <a:xfrm>
              <a:off x="10984350" y="2588976"/>
              <a:ext cx="544740" cy="164906"/>
            </a:xfrm>
            <a:custGeom>
              <a:avLst/>
              <a:gdLst/>
              <a:ahLst/>
              <a:cxnLst/>
              <a:rect l="l" t="t" r="r" b="b"/>
              <a:pathLst>
                <a:path w="38813" h="16429" extrusionOk="0">
                  <a:moveTo>
                    <a:pt x="0" y="10147"/>
                  </a:moveTo>
                  <a:cubicBezTo>
                    <a:pt x="3158" y="11134"/>
                    <a:pt x="14143" y="15344"/>
                    <a:pt x="18945" y="16068"/>
                  </a:cubicBezTo>
                  <a:cubicBezTo>
                    <a:pt x="23747" y="16792"/>
                    <a:pt x="25524" y="15936"/>
                    <a:pt x="28813" y="14489"/>
                  </a:cubicBezTo>
                  <a:cubicBezTo>
                    <a:pt x="32102" y="13042"/>
                    <a:pt x="38155" y="9687"/>
                    <a:pt x="38681" y="7385"/>
                  </a:cubicBezTo>
                  <a:cubicBezTo>
                    <a:pt x="39207" y="5083"/>
                    <a:pt x="34208" y="1530"/>
                    <a:pt x="31971" y="675"/>
                  </a:cubicBezTo>
                  <a:cubicBezTo>
                    <a:pt x="29734" y="-180"/>
                    <a:pt x="26906" y="-312"/>
                    <a:pt x="25261" y="2253"/>
                  </a:cubicBezTo>
                  <a:cubicBezTo>
                    <a:pt x="23616" y="4819"/>
                    <a:pt x="22629" y="13766"/>
                    <a:pt x="22103" y="16068"/>
                  </a:cubicBezTo>
                </a:path>
              </a:pathLst>
            </a:cu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3" name="Google Shape;183;p25"/>
            <p:cNvSpPr/>
            <p:nvPr/>
          </p:nvSpPr>
          <p:spPr>
            <a:xfrm flipH="1">
              <a:off x="11060550" y="2588976"/>
              <a:ext cx="544740" cy="164906"/>
            </a:xfrm>
            <a:custGeom>
              <a:avLst/>
              <a:gdLst/>
              <a:ahLst/>
              <a:cxnLst/>
              <a:rect l="l" t="t" r="r" b="b"/>
              <a:pathLst>
                <a:path w="38813" h="16429" extrusionOk="0">
                  <a:moveTo>
                    <a:pt x="0" y="10147"/>
                  </a:moveTo>
                  <a:cubicBezTo>
                    <a:pt x="3158" y="11134"/>
                    <a:pt x="14143" y="15344"/>
                    <a:pt x="18945" y="16068"/>
                  </a:cubicBezTo>
                  <a:cubicBezTo>
                    <a:pt x="23747" y="16792"/>
                    <a:pt x="25524" y="15936"/>
                    <a:pt x="28813" y="14489"/>
                  </a:cubicBezTo>
                  <a:cubicBezTo>
                    <a:pt x="32102" y="13042"/>
                    <a:pt x="38155" y="9687"/>
                    <a:pt x="38681" y="7385"/>
                  </a:cubicBezTo>
                  <a:cubicBezTo>
                    <a:pt x="39207" y="5083"/>
                    <a:pt x="34208" y="1530"/>
                    <a:pt x="31971" y="675"/>
                  </a:cubicBezTo>
                  <a:cubicBezTo>
                    <a:pt x="29734" y="-180"/>
                    <a:pt x="26906" y="-312"/>
                    <a:pt x="25261" y="2253"/>
                  </a:cubicBezTo>
                  <a:cubicBezTo>
                    <a:pt x="23616" y="4819"/>
                    <a:pt x="22629" y="13766"/>
                    <a:pt x="22103" y="16068"/>
                  </a:cubicBezTo>
                </a:path>
              </a:pathLst>
            </a:cu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76" name="Google Shape;176;p25"/>
          <p:cNvSpPr/>
          <p:nvPr/>
        </p:nvSpPr>
        <p:spPr>
          <a:xfrm>
            <a:off x="8949776" y="5208851"/>
            <a:ext cx="573000" cy="502800"/>
          </a:xfrm>
          <a:custGeom>
            <a:avLst/>
            <a:gdLst/>
            <a:ahLst/>
            <a:cxnLst/>
            <a:rect l="l" t="t" r="r" b="b"/>
            <a:pathLst>
              <a:path w="239" h="200" extrusionOk="0">
                <a:moveTo>
                  <a:pt x="68" y="15"/>
                </a:moveTo>
                <a:cubicBezTo>
                  <a:pt x="87" y="15"/>
                  <a:pt x="103" y="30"/>
                  <a:pt x="103" y="49"/>
                </a:cubicBezTo>
                <a:cubicBezTo>
                  <a:pt x="103" y="68"/>
                  <a:pt x="87" y="84"/>
                  <a:pt x="68" y="84"/>
                </a:cubicBezTo>
                <a:cubicBezTo>
                  <a:pt x="49" y="84"/>
                  <a:pt x="33" y="68"/>
                  <a:pt x="33" y="49"/>
                </a:cubicBezTo>
                <a:cubicBezTo>
                  <a:pt x="33" y="30"/>
                  <a:pt x="49" y="15"/>
                  <a:pt x="68" y="15"/>
                </a:cubicBezTo>
                <a:moveTo>
                  <a:pt x="68" y="99"/>
                </a:moveTo>
                <a:cubicBezTo>
                  <a:pt x="95" y="99"/>
                  <a:pt x="118" y="77"/>
                  <a:pt x="118" y="49"/>
                </a:cubicBezTo>
                <a:cubicBezTo>
                  <a:pt x="118" y="22"/>
                  <a:pt x="95" y="0"/>
                  <a:pt x="68" y="0"/>
                </a:cubicBezTo>
                <a:cubicBezTo>
                  <a:pt x="41" y="0"/>
                  <a:pt x="18" y="22"/>
                  <a:pt x="18" y="49"/>
                </a:cubicBezTo>
                <a:cubicBezTo>
                  <a:pt x="18" y="77"/>
                  <a:pt x="41" y="99"/>
                  <a:pt x="68" y="99"/>
                </a:cubicBezTo>
                <a:moveTo>
                  <a:pt x="187" y="61"/>
                </a:moveTo>
                <a:cubicBezTo>
                  <a:pt x="201" y="61"/>
                  <a:pt x="211" y="72"/>
                  <a:pt x="211" y="85"/>
                </a:cubicBezTo>
                <a:cubicBezTo>
                  <a:pt x="211" y="98"/>
                  <a:pt x="201" y="109"/>
                  <a:pt x="187" y="109"/>
                </a:cubicBezTo>
                <a:cubicBezTo>
                  <a:pt x="174" y="109"/>
                  <a:pt x="163" y="98"/>
                  <a:pt x="163" y="85"/>
                </a:cubicBezTo>
                <a:cubicBezTo>
                  <a:pt x="163" y="72"/>
                  <a:pt x="174" y="61"/>
                  <a:pt x="187" y="61"/>
                </a:cubicBezTo>
                <a:moveTo>
                  <a:pt x="187" y="124"/>
                </a:moveTo>
                <a:cubicBezTo>
                  <a:pt x="209" y="124"/>
                  <a:pt x="226" y="107"/>
                  <a:pt x="226" y="85"/>
                </a:cubicBezTo>
                <a:cubicBezTo>
                  <a:pt x="226" y="64"/>
                  <a:pt x="209" y="46"/>
                  <a:pt x="187" y="46"/>
                </a:cubicBezTo>
                <a:cubicBezTo>
                  <a:pt x="166" y="46"/>
                  <a:pt x="148" y="64"/>
                  <a:pt x="148" y="85"/>
                </a:cubicBezTo>
                <a:cubicBezTo>
                  <a:pt x="148" y="107"/>
                  <a:pt x="166" y="124"/>
                  <a:pt x="187" y="124"/>
                </a:cubicBezTo>
                <a:moveTo>
                  <a:pt x="224" y="185"/>
                </a:moveTo>
                <a:cubicBezTo>
                  <a:pt x="143" y="185"/>
                  <a:pt x="143" y="185"/>
                  <a:pt x="143" y="185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67" y="149"/>
                  <a:pt x="200" y="149"/>
                  <a:pt x="224" y="159"/>
                </a:cubicBezTo>
                <a:lnTo>
                  <a:pt x="224" y="185"/>
                </a:lnTo>
                <a:close/>
                <a:moveTo>
                  <a:pt x="128" y="185"/>
                </a:moveTo>
                <a:cubicBezTo>
                  <a:pt x="15" y="185"/>
                  <a:pt x="15" y="185"/>
                  <a:pt x="15" y="185"/>
                </a:cubicBezTo>
                <a:cubicBezTo>
                  <a:pt x="15" y="147"/>
                  <a:pt x="15" y="147"/>
                  <a:pt x="15" y="147"/>
                </a:cubicBezTo>
                <a:cubicBezTo>
                  <a:pt x="48" y="132"/>
                  <a:pt x="94" y="132"/>
                  <a:pt x="128" y="147"/>
                </a:cubicBezTo>
                <a:cubicBezTo>
                  <a:pt x="128" y="150"/>
                  <a:pt x="128" y="150"/>
                  <a:pt x="128" y="150"/>
                </a:cubicBezTo>
                <a:lnTo>
                  <a:pt x="128" y="185"/>
                </a:lnTo>
                <a:close/>
                <a:moveTo>
                  <a:pt x="234" y="148"/>
                </a:moveTo>
                <a:cubicBezTo>
                  <a:pt x="208" y="135"/>
                  <a:pt x="171" y="134"/>
                  <a:pt x="143" y="143"/>
                </a:cubicBezTo>
                <a:cubicBezTo>
                  <a:pt x="143" y="137"/>
                  <a:pt x="143" y="137"/>
                  <a:pt x="143" y="137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99" y="116"/>
                  <a:pt x="43" y="116"/>
                  <a:pt x="4" y="13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200"/>
                  <a:pt x="0" y="200"/>
                  <a:pt x="0" y="200"/>
                </a:cubicBezTo>
                <a:cubicBezTo>
                  <a:pt x="128" y="200"/>
                  <a:pt x="128" y="200"/>
                  <a:pt x="128" y="200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39" y="200"/>
                  <a:pt x="239" y="200"/>
                  <a:pt x="239" y="200"/>
                </a:cubicBezTo>
                <a:cubicBezTo>
                  <a:pt x="239" y="150"/>
                  <a:pt x="239" y="150"/>
                  <a:pt x="239" y="150"/>
                </a:cubicBezTo>
                <a:lnTo>
                  <a:pt x="234" y="14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7530623" y="3972879"/>
            <a:ext cx="525443" cy="4370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+mj-lt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2FB2B0-1855-40A6-971C-74E7B200BCC7}"/>
              </a:ext>
            </a:extLst>
          </p:cNvPr>
          <p:cNvSpPr txBox="1"/>
          <p:nvPr/>
        </p:nvSpPr>
        <p:spPr>
          <a:xfrm>
            <a:off x="1443282" y="5293445"/>
            <a:ext cx="4810034" cy="1200329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+mj-lt"/>
                <a:cs typeface="Helvetica" panose="020B0604020202020204" pitchFamily="34" charset="0"/>
              </a:rPr>
              <a:t>Nota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Le </a:t>
            </a:r>
            <a:r>
              <a:rPr lang="en-us" dirty="0" err="1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seguenti</a:t>
            </a:r>
            <a:r>
              <a:rPr lang="en-us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diapositive</a:t>
            </a:r>
            <a:r>
              <a:rPr lang="en-us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descrivono</a:t>
            </a:r>
            <a:r>
              <a:rPr lang="en-us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in </a:t>
            </a:r>
            <a:r>
              <a:rPr lang="en-us" dirty="0" err="1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dettaglio</a:t>
            </a:r>
            <a:r>
              <a:rPr lang="en-us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le </a:t>
            </a:r>
            <a:r>
              <a:rPr lang="en-us" dirty="0" err="1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attività</a:t>
            </a:r>
            <a:r>
              <a:rPr lang="en-us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che</a:t>
            </a:r>
            <a:r>
              <a:rPr lang="en-us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possono</a:t>
            </a:r>
            <a:r>
              <a:rPr lang="en-us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causare</a:t>
            </a:r>
            <a:r>
              <a:rPr lang="en-us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un </a:t>
            </a:r>
            <a:r>
              <a:rPr lang="en-us" dirty="0" err="1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conflitto</a:t>
            </a:r>
            <a:r>
              <a:rPr lang="en-us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interessi</a:t>
            </a:r>
            <a:r>
              <a:rPr lang="en-us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Alcune</a:t>
            </a:r>
            <a:r>
              <a:rPr lang="en-us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queste</a:t>
            </a:r>
            <a:r>
              <a:rPr lang="en-us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attività</a:t>
            </a:r>
            <a:r>
              <a:rPr lang="en-us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sono</a:t>
            </a:r>
            <a:r>
              <a:rPr lang="en-us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vietate</a:t>
            </a:r>
            <a:r>
              <a:rPr lang="en-us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e/o </a:t>
            </a:r>
            <a:r>
              <a:rPr lang="en-us" dirty="0" err="1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potrebbe</a:t>
            </a:r>
            <a:r>
              <a:rPr lang="en-us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essere</a:t>
            </a:r>
            <a:r>
              <a:rPr lang="en-us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necessario</a:t>
            </a:r>
            <a:r>
              <a:rPr lang="en-us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comunicarle</a:t>
            </a:r>
            <a:r>
              <a:rPr lang="en-us" dirty="0">
                <a:solidFill>
                  <a:schemeClr val="tx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 </a:t>
            </a:r>
            <a:endParaRPr dirty="0">
              <a:solidFill>
                <a:schemeClr val="tx1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23" name="Google Shape;185;p25"/>
          <p:cNvSpPr>
            <a:spLocks noChangeAspect="1"/>
          </p:cNvSpPr>
          <p:nvPr/>
        </p:nvSpPr>
        <p:spPr>
          <a:xfrm>
            <a:off x="8511255" y="3089656"/>
            <a:ext cx="1468477" cy="1470550"/>
          </a:xfrm>
          <a:prstGeom prst="ellipse">
            <a:avLst/>
          </a:prstGeom>
          <a:solidFill>
            <a:srgbClr val="F4F7F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latin typeface="+mj-lt"/>
                <a:ea typeface="Helvetica Neue"/>
                <a:cs typeface="Helvetica Neue"/>
                <a:sym typeface="Helvetica Neue"/>
              </a:rPr>
              <a:t>Conflitti</a:t>
            </a:r>
            <a:r>
              <a:rPr lang="en-us" sz="1200" b="1" dirty="0">
                <a:latin typeface="+mj-lt"/>
                <a:ea typeface="Helvetica Neue"/>
                <a:cs typeface="Helvetica Neue"/>
                <a:sym typeface="Helvetica Neue"/>
              </a:rPr>
              <a:t>      di     </a:t>
            </a:r>
            <a:endParaRPr sz="1200" b="1" dirty="0">
              <a:latin typeface="+mj-lt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latin typeface="+mj-lt"/>
                <a:ea typeface="Helvetica Neue"/>
                <a:cs typeface="Helvetica Neue"/>
                <a:sym typeface="Helvetica Neue"/>
              </a:rPr>
              <a:t>interessi</a:t>
            </a:r>
            <a:endParaRPr sz="1200" b="1" dirty="0">
              <a:latin typeface="+mj-lt"/>
              <a:ea typeface="Helvetica Neue"/>
              <a:cs typeface="Helvetica Neue"/>
              <a:sym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25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1753857" y="1040537"/>
            <a:ext cx="8684286" cy="95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rgbClr val="5C9FA1"/>
                </a:solidFill>
                <a:latin typeface="+mj-lt"/>
                <a:cs typeface="Helvetica" panose="020B0604020202020204" pitchFamily="34" charset="0"/>
              </a:rPr>
              <a:t>INVESTIMENTI PERSONALI E ALTRI INTERESSI</a:t>
            </a:r>
            <a:endParaRPr sz="240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52050" y="1990637"/>
            <a:ext cx="12087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>
              <a:lnSpc>
                <a:spcPct val="115000"/>
              </a:lnSpc>
              <a:spcBef>
                <a:spcPts val="0"/>
              </a:spcBef>
              <a:buSzPct val="150000"/>
            </a:pPr>
            <a:r>
              <a:rPr lang="en-us" sz="2400" u="sng" dirty="0" err="1">
                <a:latin typeface="+mj-lt"/>
                <a:cs typeface="Helvetica" panose="020B0604020202020204" pitchFamily="34" charset="0"/>
              </a:rPr>
              <a:t>Divulgare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rapporti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commerciali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personali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o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investimenti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con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fornitori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clienti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o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concorrenti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dell'azienda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.</a:t>
            </a:r>
            <a:endParaRPr sz="2400" dirty="0">
              <a:latin typeface="+mj-lt"/>
              <a:cs typeface="Helvetica" panose="020B0604020202020204" pitchFamily="34" charset="0"/>
            </a:endParaRPr>
          </a:p>
          <a:p>
            <a:pPr marL="571500">
              <a:lnSpc>
                <a:spcPct val="115000"/>
              </a:lnSpc>
              <a:spcBef>
                <a:spcPts val="0"/>
              </a:spcBef>
              <a:buSzPct val="150000"/>
            </a:pPr>
            <a:r>
              <a:rPr lang="en-us" sz="2400" u="sng" dirty="0">
                <a:latin typeface="+mj-lt"/>
                <a:cs typeface="Helvetica" panose="020B0604020202020204" pitchFamily="34" charset="0"/>
              </a:rPr>
              <a:t>Non </a:t>
            </a:r>
            <a:r>
              <a:rPr lang="en-us" sz="2400" u="sng" dirty="0" err="1">
                <a:latin typeface="+mj-lt"/>
                <a:cs typeface="Helvetica" panose="020B0604020202020204" pitchFamily="34" charset="0"/>
              </a:rPr>
              <a:t>possono</a:t>
            </a:r>
            <a:r>
              <a:rPr lang="en-us" sz="2400" u="sng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u="sng" dirty="0" err="1">
                <a:latin typeface="+mj-lt"/>
                <a:cs typeface="Helvetica" panose="020B0604020202020204" pitchFamily="34" charset="0"/>
              </a:rPr>
              <a:t>esistere</a:t>
            </a:r>
            <a:r>
              <a:rPr lang="en-us" sz="2400" u="sng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u="sng" dirty="0" err="1">
                <a:latin typeface="+mj-lt"/>
                <a:cs typeface="Helvetica" panose="020B0604020202020204" pitchFamily="34" charset="0"/>
              </a:rPr>
              <a:t>interessi</a:t>
            </a:r>
            <a:r>
              <a:rPr lang="en-us" sz="2400" u="sng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u="sng" dirty="0" err="1">
                <a:latin typeface="+mj-lt"/>
                <a:cs typeface="Helvetica" panose="020B0604020202020204" pitchFamily="34" charset="0"/>
              </a:rPr>
              <a:t>finanziari</a:t>
            </a:r>
            <a:r>
              <a:rPr lang="en-us" sz="2400" u="sng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u="sng" dirty="0" err="1">
                <a:latin typeface="+mj-lt"/>
                <a:cs typeface="Helvetica" panose="020B0604020202020204" pitchFamily="34" charset="0"/>
              </a:rPr>
              <a:t>esterni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che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potrebbero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u="sng" dirty="0" err="1">
                <a:latin typeface="+mj-lt"/>
                <a:cs typeface="Helvetica" panose="020B0604020202020204" pitchFamily="34" charset="0"/>
              </a:rPr>
              <a:t>minare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la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reputazione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della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Società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o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esporre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la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Società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a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rischi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inutili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.</a:t>
            </a:r>
            <a:endParaRPr sz="2400" dirty="0">
              <a:latin typeface="+mj-lt"/>
              <a:cs typeface="Helvetica" panose="020B0604020202020204" pitchFamily="34" charset="0"/>
            </a:endParaRPr>
          </a:p>
          <a:p>
            <a:pPr marL="571500">
              <a:lnSpc>
                <a:spcPct val="115000"/>
              </a:lnSpc>
              <a:spcBef>
                <a:spcPts val="0"/>
              </a:spcBef>
              <a:buSzPct val="150000"/>
            </a:pPr>
            <a:r>
              <a:rPr lang="en-us" sz="2400" u="sng" dirty="0">
                <a:latin typeface="+mj-lt"/>
                <a:cs typeface="Helvetica" panose="020B0604020202020204" pitchFamily="34" charset="0"/>
              </a:rPr>
              <a:t>Non </a:t>
            </a:r>
            <a:r>
              <a:rPr lang="en-us" sz="2400" u="sng" dirty="0" err="1">
                <a:latin typeface="+mj-lt"/>
                <a:cs typeface="Helvetica" panose="020B0604020202020204" pitchFamily="34" charset="0"/>
              </a:rPr>
              <a:t>si</a:t>
            </a:r>
            <a:r>
              <a:rPr lang="en-us" sz="2400" u="sng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u="sng" dirty="0" err="1">
                <a:latin typeface="+mj-lt"/>
                <a:cs typeface="Helvetica" panose="020B0604020202020204" pitchFamily="34" charset="0"/>
              </a:rPr>
              <a:t>deve</a:t>
            </a:r>
            <a:r>
              <a:rPr lang="en-us" sz="2400" u="sng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u="sng" dirty="0" err="1">
                <a:latin typeface="+mj-lt"/>
                <a:cs typeface="Helvetica" panose="020B0604020202020204" pitchFamily="34" charset="0"/>
              </a:rPr>
              <a:t>accettare</a:t>
            </a:r>
            <a:r>
              <a:rPr lang="en-us" sz="2400" u="sng" dirty="0">
                <a:latin typeface="+mj-lt"/>
                <a:cs typeface="Helvetica" panose="020B0604020202020204" pitchFamily="34" charset="0"/>
              </a:rPr>
              <a:t> una </a:t>
            </a:r>
            <a:r>
              <a:rPr lang="en-us" sz="2400" u="sng" dirty="0" err="1">
                <a:latin typeface="+mj-lt"/>
                <a:cs typeface="Helvetica" panose="020B0604020202020204" pitchFamily="34" charset="0"/>
              </a:rPr>
              <a:t>posizione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di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funzionario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, partner,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dirigente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o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qualsiasi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posizione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autorevole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in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un'altra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Helvetica" panose="020B0604020202020204" pitchFamily="34" charset="0"/>
              </a:rPr>
              <a:t>entità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u="sng" dirty="0">
                <a:latin typeface="+mj-lt"/>
                <a:cs typeface="Helvetica" panose="020B0604020202020204" pitchFamily="34" charset="0"/>
              </a:rPr>
              <a:t>senza previa </a:t>
            </a:r>
            <a:r>
              <a:rPr lang="en-us" sz="2400" u="sng" dirty="0" err="1">
                <a:latin typeface="+mj-lt"/>
                <a:cs typeface="Helvetica" panose="020B0604020202020204" pitchFamily="34" charset="0"/>
              </a:rPr>
              <a:t>approvazione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.</a:t>
            </a:r>
            <a:endParaRPr sz="2400" dirty="0">
              <a:latin typeface="+mj-lt"/>
              <a:cs typeface="Helvetica" panose="020B0604020202020204" pitchFamily="34" charset="0"/>
            </a:endParaRPr>
          </a:p>
          <a:p>
            <a:pPr marL="571500">
              <a:lnSpc>
                <a:spcPct val="115000"/>
              </a:lnSpc>
              <a:spcBef>
                <a:spcPts val="0"/>
              </a:spcBef>
              <a:buSzPct val="150000"/>
            </a:pPr>
            <a:r>
              <a:rPr lang="en-us" sz="2400" u="sng" dirty="0" err="1">
                <a:latin typeface="+mj-lt"/>
                <a:cs typeface="Helvetica" panose="020B0604020202020204" pitchFamily="34" charset="0"/>
              </a:rPr>
              <a:t>Comunicare</a:t>
            </a:r>
            <a:r>
              <a:rPr lang="en-us" sz="2400" u="sng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u="sng" dirty="0" err="1">
                <a:latin typeface="+mj-lt"/>
                <a:cs typeface="Helvetica" panose="020B0604020202020204" pitchFamily="34" charset="0"/>
              </a:rPr>
              <a:t>ulteriori</a:t>
            </a:r>
            <a:r>
              <a:rPr lang="en-us" sz="2400" u="sng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400" u="sng" dirty="0" err="1">
                <a:latin typeface="+mj-lt"/>
                <a:cs typeface="Helvetica" panose="020B0604020202020204" pitchFamily="34" charset="0"/>
              </a:rPr>
              <a:t>datori</a:t>
            </a:r>
            <a:r>
              <a:rPr lang="en-us" sz="2400" u="sng" dirty="0">
                <a:latin typeface="+mj-lt"/>
                <a:cs typeface="Helvetica" panose="020B0604020202020204" pitchFamily="34" charset="0"/>
              </a:rPr>
              <a:t> di </a:t>
            </a:r>
            <a:r>
              <a:rPr lang="en-us" sz="2400" u="sng" dirty="0" err="1">
                <a:latin typeface="+mj-lt"/>
                <a:cs typeface="Helvetica" panose="020B0604020202020204" pitchFamily="34" charset="0"/>
              </a:rPr>
              <a:t>lavoro</a:t>
            </a:r>
            <a:r>
              <a:rPr lang="en-us" sz="2400" dirty="0">
                <a:latin typeface="+mj-lt"/>
                <a:cs typeface="Helvetica" panose="020B0604020202020204" pitchFamily="34" charset="0"/>
              </a:rPr>
              <a:t>.</a:t>
            </a:r>
            <a:endParaRPr sz="2400" dirty="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8" name="Google Shape;167;p25"/>
          <p:cNvSpPr txBox="1"/>
          <p:nvPr/>
        </p:nvSpPr>
        <p:spPr>
          <a:xfrm>
            <a:off x="2719800" y="122609"/>
            <a:ext cx="6752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Conflitto di interessi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(formazione)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49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CB2D4E-81CB-4210-A507-BDF5D5569933}"/>
              </a:ext>
            </a:extLst>
          </p:cNvPr>
          <p:cNvSpPr txBox="1"/>
          <p:nvPr/>
        </p:nvSpPr>
        <p:spPr>
          <a:xfrm>
            <a:off x="1048515" y="2478837"/>
            <a:ext cx="2225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COSA È MEGLIO FARE?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375739" y="2998825"/>
            <a:ext cx="3791976" cy="14465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3308" rIns="0" bIns="23308" rtlCol="0" anchor="ctr"/>
          <a:lstStyle/>
          <a:p>
            <a:pPr lvl="0"/>
            <a:r>
              <a:rPr lang="en-us" sz="2400" dirty="0" err="1">
                <a:solidFill>
                  <a:schemeClr val="accent1"/>
                </a:solidFill>
                <a:latin typeface="Arial Black" panose="020B0A040201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Situazione</a:t>
            </a:r>
            <a:endParaRPr lang="en-us" sz="2400" dirty="0">
              <a:solidFill>
                <a:schemeClr val="accent1"/>
              </a:solidFill>
              <a:latin typeface="Arial Black" panose="020B0A040201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lvl="0"/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Un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dipendente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detiene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investimenti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significativi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in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un'azienda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che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è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appena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diventata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fornitore</a:t>
            </a:r>
            <a:r>
              <a:rPr lang="en-us" sz="240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br>
              <a:rPr lang="en-us" sz="240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en-us" sz="240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della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Società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 </a:t>
            </a:r>
            <a:endParaRPr sz="2400" dirty="0">
              <a:solidFill>
                <a:schemeClr val="accent1"/>
              </a:solidFill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65" y="1865739"/>
            <a:ext cx="723991" cy="7239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D6288D-0537-4AF9-B6A5-C6B749EB257F}"/>
              </a:ext>
            </a:extLst>
          </p:cNvPr>
          <p:cNvSpPr/>
          <p:nvPr/>
        </p:nvSpPr>
        <p:spPr>
          <a:xfrm>
            <a:off x="4517683" y="80015"/>
            <a:ext cx="3156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Conflitto di interessi</a:t>
            </a:r>
          </a:p>
          <a:p>
            <a:pPr lvl="0" algn="ctr"/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(formazione)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F53E77-CE0F-4691-B885-FB72E32C099C}"/>
              </a:ext>
            </a:extLst>
          </p:cNvPr>
          <p:cNvSpPr/>
          <p:nvPr/>
        </p:nvSpPr>
        <p:spPr>
          <a:xfrm>
            <a:off x="7875765" y="2998825"/>
            <a:ext cx="3353067" cy="14465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3308" rIns="0" bIns="23308" rtlCol="0" anchor="ctr"/>
          <a:lstStyle/>
          <a:p>
            <a:pPr lvl="0"/>
            <a:r>
              <a:rPr lang="en-us" sz="2400" dirty="0" err="1">
                <a:solidFill>
                  <a:schemeClr val="accent1"/>
                </a:solidFill>
                <a:latin typeface="Arial Black" panose="020B0A040201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Soluzione</a:t>
            </a:r>
            <a:r>
              <a:rPr lang="en-us" sz="2400" dirty="0">
                <a:solidFill>
                  <a:schemeClr val="accent1"/>
                </a:solidFill>
                <a:latin typeface="Arial Black" panose="020B0A040201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anose="020B0A040201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migliore</a:t>
            </a:r>
            <a:endParaRPr lang="en-us" sz="2400" dirty="0">
              <a:solidFill>
                <a:schemeClr val="accent1"/>
              </a:solidFill>
              <a:latin typeface="Arial Black" panose="020B0A040201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defTabSz="1097140">
              <a:buSzPct val="100000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Il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dipendente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deve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comunicare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l'investimento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chiedere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l'approvazione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per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questo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rapporto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 </a:t>
            </a:r>
          </a:p>
        </p:txBody>
      </p:sp>
      <p:pic>
        <p:nvPicPr>
          <p:cNvPr id="8" name="Graphic 7" descr="Help">
            <a:extLst>
              <a:ext uri="{FF2B5EF4-FFF2-40B4-BE49-F238E27FC236}">
                <a16:creationId xmlns:a16="http://schemas.microsoft.com/office/drawing/2014/main" id="{14D784DC-32CF-4A74-AC97-CFA0860790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75739" y="1818138"/>
            <a:ext cx="819195" cy="819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723900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/>
        </p:nvSpPr>
        <p:spPr>
          <a:xfrm>
            <a:off x="52050" y="1967238"/>
            <a:ext cx="11752023" cy="3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400" u="sng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Comunicare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tutti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u="sng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rapporti</a:t>
            </a:r>
            <a:r>
              <a:rPr lang="en-us" sz="2400" u="sng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2400" u="sng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stretta</a:t>
            </a:r>
            <a:r>
              <a:rPr lang="en-us" sz="2400" u="sng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u="sng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parentela</a:t>
            </a:r>
            <a:r>
              <a:rPr lang="en-us" sz="2400" u="sng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(ad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es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genitori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coniugi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figli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altri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parenti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stretti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) in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essere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con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fornitori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sub-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distributori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/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agenti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concorrenti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clienti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e/o partner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commerciali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</a:t>
            </a:r>
            <a:endParaRPr sz="2400" dirty="0">
              <a:solidFill>
                <a:schemeClr val="dk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571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400" u="sng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Comunicare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tutti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u="sng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rapporti</a:t>
            </a:r>
            <a:r>
              <a:rPr lang="en-us" sz="2400" u="sng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2400" u="sng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stretta</a:t>
            </a:r>
            <a:r>
              <a:rPr lang="en-us" sz="2400" u="sng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u="sng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parentela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o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rapporti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finanziari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u="sng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 </a:t>
            </a:r>
            <a:r>
              <a:rPr lang="en-us" sz="2400" u="sng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essere</a:t>
            </a:r>
            <a:r>
              <a:rPr lang="en-us" sz="2400" u="sng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con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funzionari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pubblici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nazionali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o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esteri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compresi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gli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operatori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sanitari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</a:t>
            </a:r>
            <a:endParaRPr sz="2400" dirty="0">
              <a:solidFill>
                <a:schemeClr val="dk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1610250" y="989538"/>
            <a:ext cx="89715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5C9FA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RAPPORTI</a:t>
            </a:r>
            <a:r>
              <a:rPr lang="en-us" sz="2400" b="1" dirty="0">
                <a:solidFill>
                  <a:srgbClr val="5C9FA1"/>
                </a:solidFill>
                <a:latin typeface="+mj-lt"/>
                <a:ea typeface="Helvetica Neue"/>
                <a:cs typeface="Helvetica Neue"/>
                <a:sym typeface="Helvetica Neue"/>
              </a:rPr>
              <a:t> PERSONALI</a:t>
            </a:r>
            <a:endParaRPr sz="2400" dirty="0"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67;p25"/>
          <p:cNvSpPr txBox="1"/>
          <p:nvPr/>
        </p:nvSpPr>
        <p:spPr>
          <a:xfrm>
            <a:off x="2719800" y="122609"/>
            <a:ext cx="6752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Conflitto di interessi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(formazione)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81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CB2D4E-81CB-4210-A507-BDF5D5569933}"/>
              </a:ext>
            </a:extLst>
          </p:cNvPr>
          <p:cNvSpPr txBox="1"/>
          <p:nvPr/>
        </p:nvSpPr>
        <p:spPr>
          <a:xfrm>
            <a:off x="1048515" y="2478837"/>
            <a:ext cx="2225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COSA È MEGLIO FARE?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375739" y="2821846"/>
            <a:ext cx="3791976" cy="14465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3308" rIns="0" bIns="23308" rtlCol="0" anchor="ctr"/>
          <a:lstStyle/>
          <a:p>
            <a:pPr lvl="0"/>
            <a:r>
              <a:rPr lang="en-us" sz="2400" dirty="0" err="1">
                <a:solidFill>
                  <a:schemeClr val="accent1"/>
                </a:solidFill>
                <a:latin typeface="Arial Black" panose="020B0A040201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Situazione</a:t>
            </a:r>
            <a:endParaRPr lang="en-us" sz="2400" dirty="0">
              <a:solidFill>
                <a:schemeClr val="accent1"/>
              </a:solidFill>
              <a:latin typeface="Arial Black" panose="020B0A040201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lvl="0"/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Il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coniuge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un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dipendente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è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recentemente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diventato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il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responsabile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delle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vendite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un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concorrente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diretto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65" y="1865739"/>
            <a:ext cx="723991" cy="7239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D6288D-0537-4AF9-B6A5-C6B749EB257F}"/>
              </a:ext>
            </a:extLst>
          </p:cNvPr>
          <p:cNvSpPr/>
          <p:nvPr/>
        </p:nvSpPr>
        <p:spPr>
          <a:xfrm>
            <a:off x="4517683" y="80015"/>
            <a:ext cx="3156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Conflitto di interessi</a:t>
            </a:r>
          </a:p>
          <a:p>
            <a:pPr lvl="0" algn="ctr"/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 Neue"/>
                <a:sym typeface="Helvetica Neue"/>
              </a:rPr>
              <a:t>(formazione)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F53E77-CE0F-4691-B885-FB72E32C099C}"/>
              </a:ext>
            </a:extLst>
          </p:cNvPr>
          <p:cNvSpPr/>
          <p:nvPr/>
        </p:nvSpPr>
        <p:spPr>
          <a:xfrm>
            <a:off x="7875765" y="2821846"/>
            <a:ext cx="3353067" cy="14465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3308" rIns="0" bIns="23308" rtlCol="0" anchor="ctr"/>
          <a:lstStyle/>
          <a:p>
            <a:pPr lvl="0"/>
            <a:r>
              <a:rPr lang="en-us" sz="2400" dirty="0" err="1">
                <a:solidFill>
                  <a:schemeClr val="accent1"/>
                </a:solidFill>
                <a:latin typeface="Arial Black" panose="020B0A040201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Soluzione</a:t>
            </a:r>
            <a:r>
              <a:rPr lang="en-us" sz="2400" dirty="0">
                <a:solidFill>
                  <a:schemeClr val="accent1"/>
                </a:solidFill>
                <a:latin typeface="Arial Black" panose="020B0A040201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 Black" panose="020B0A040201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migliore</a:t>
            </a:r>
            <a:endParaRPr lang="en-us" sz="2400" dirty="0">
              <a:solidFill>
                <a:schemeClr val="accent1"/>
              </a:solidFill>
              <a:latin typeface="Arial Black" panose="020B0A040201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defTabSz="1097140">
              <a:buSzPct val="100000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Il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dipendente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deve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comunicare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questo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rapporto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all'azienda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</a:t>
            </a:r>
          </a:p>
        </p:txBody>
      </p:sp>
      <p:pic>
        <p:nvPicPr>
          <p:cNvPr id="8" name="Graphic 7" descr="Help">
            <a:extLst>
              <a:ext uri="{FF2B5EF4-FFF2-40B4-BE49-F238E27FC236}">
                <a16:creationId xmlns:a16="http://schemas.microsoft.com/office/drawing/2014/main" id="{14D784DC-32CF-4A74-AC97-CFA0860790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75739" y="1818138"/>
            <a:ext cx="819195" cy="819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8231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17a1e4b-72df-449d-84f0-0965c630282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1F6886C957ED4EACAEE20D2BEA442D" ma:contentTypeVersion="13" ma:contentTypeDescription="Create a new document." ma:contentTypeScope="" ma:versionID="42d10814b68912c56c074ec098fc695b">
  <xsd:schema xmlns:xsd="http://www.w3.org/2001/XMLSchema" xmlns:xs="http://www.w3.org/2001/XMLSchema" xmlns:p="http://schemas.microsoft.com/office/2006/metadata/properties" xmlns:ns2="417a1e4b-72df-449d-84f0-0965c6302828" xmlns:ns3="b79241f8-c8fe-441b-bad5-56514653fd5b" targetNamespace="http://schemas.microsoft.com/office/2006/metadata/properties" ma:root="true" ma:fieldsID="b8285a6caca785a8d6769d5622f27b7c" ns2:_="" ns3:_="">
    <xsd:import namespace="417a1e4b-72df-449d-84f0-0965c6302828"/>
    <xsd:import namespace="b79241f8-c8fe-441b-bad5-56514653fd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Language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a1e4b-72df-449d-84f0-0965c6302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anguage" ma:index="15" nillable="true" ma:displayName="Language" ma:format="Dropdown" ma:internalName="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abic-AR"/>
                    <xsd:enumeration value="Czech-CS(CZ)"/>
                    <xsd:enumeration value="Chinese-ZH(CH)"/>
                    <xsd:enumeration value="Chinese-ZH(TW)"/>
                    <xsd:enumeration value="English"/>
                    <xsd:enumeration value="Farsi-FA"/>
                    <xsd:enumeration value="French-FR"/>
                    <xsd:enumeration value="German-DE"/>
                    <xsd:enumeration value="Greek-EL"/>
                    <xsd:enumeration value="Hebrew-HE"/>
                    <xsd:enumeration value="Hungarian-HU"/>
                    <xsd:enumeration value="Italian-IT"/>
                    <xsd:enumeration value="Japanese-JA"/>
                    <xsd:enumeration value="Korean-KO"/>
                    <xsd:enumeration value="Polish-PL"/>
                    <xsd:enumeration value="Portuguese (Brazil)- PT(BR)"/>
                    <xsd:enumeration value="Spanish (Latin America)-ES(LA)"/>
                    <xsd:enumeration value="Russian-RU"/>
                    <xsd:enumeration value="Thai-TH"/>
                    <xsd:enumeration value="Turkish-TR"/>
                    <xsd:enumeration value="Vietnamese-VT"/>
                  </xsd:restriction>
                </xsd:simpleType>
              </xsd:element>
            </xsd:sequence>
          </xsd:extension>
        </xsd:complexContent>
      </xsd:complex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241f8-c8fe-441b-bad5-56514653fd5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40F1D9-6BDA-4661-B7EE-9BEB468139E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d3ed967d-d92a-4424-a53f-7c4da5d2a7ff"/>
    <ds:schemaRef ds:uri="http://schemas.microsoft.com/office/2006/metadata/properties"/>
    <ds:schemaRef ds:uri="aa124cef-80ee-4fcd-bafd-5e68c15586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772A5D-2528-4AFA-B19B-491AC202FC08}"/>
</file>

<file path=customXml/itemProps3.xml><?xml version="1.0" encoding="utf-8"?>
<ds:datastoreItem xmlns:ds="http://schemas.openxmlformats.org/officeDocument/2006/customXml" ds:itemID="{56858F4C-5822-4D72-BEB7-238115C204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562</Words>
  <Application>Microsoft Office PowerPoint</Application>
  <PresentationFormat>Widescreen</PresentationFormat>
  <Paragraphs>74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Helvetica Neue</vt:lpstr>
      <vt:lpstr>Arial</vt:lpstr>
      <vt:lpstr>Calibri</vt:lpstr>
      <vt:lpstr>Cambria</vt:lpstr>
      <vt:lpstr>Wingdings</vt:lpstr>
      <vt:lpstr>Arial Black</vt:lpstr>
      <vt:lpstr>Office Theme</vt:lpstr>
      <vt:lpstr>PowerPoint Presentation</vt:lpstr>
      <vt:lpstr>PowerPoint Presentation</vt:lpstr>
      <vt:lpstr>PowerPoint Presentation</vt:lpstr>
      <vt:lpstr>INVESTIMENTI PERSONALI E ALTRI INTERESSI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Akiyoshi</dc:creator>
  <cp:lastModifiedBy>Vavhal, Vikas</cp:lastModifiedBy>
  <cp:revision>51</cp:revision>
  <dcterms:modified xsi:type="dcterms:W3CDTF">2022-03-04T16:41:15Z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0x010100B91F6886C957ED4EACAEE20D2BEA442D</vt:lpwstr>
  </property>
  <property fmtid="{D5CDD505-2E9C-101B-9397-08002B2CF9AE}" pid="3" name="ArticulateGUID">
    <vt:lpwstr>F02CBC22-0FA5-4FF8-9F91-A7F49CB4E145</vt:lpwstr>
  </property>
  <property fmtid="{D5CDD505-2E9C-101B-9397-08002B2CF9AE}" pid="4" name="ArticulatePath">
    <vt:lpwstr>IC Resource Center - DRAFT Conflict of Interest Training 7.8.19</vt:lpwstr>
  </property>
</Properties>
</file>