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  <p:sldMasterId id="2147483672" r:id="rId5"/>
  </p:sldMasterIdLst>
  <p:notesMasterIdLst>
    <p:notesMasterId r:id="rId16"/>
  </p:notesMasterIdLst>
  <p:sldIdLst>
    <p:sldId id="265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Helvetica" panose="00000400000000000000" pitchFamily="2" charset="0"/>
      <p:regular r:id="rId27"/>
      <p:bold r:id="rId28"/>
      <p:italic r:id="rId29"/>
      <p:boldItalic r:id="rId30"/>
    </p:embeddedFont>
    <p:embeddedFont>
      <p:font typeface="Helvetica Neue" panose="02000503000000020004" pitchFamily="2" charset="2"/>
      <p:regular r:id="rId31"/>
      <p:bold r:id="rId32"/>
      <p:italic r:id="rId33"/>
      <p:boldItalic r:id="rId34"/>
    </p:embeddedFont>
    <p:embeddedFont>
      <p:font typeface="Helvetica Neue Light" panose="02000403000000020004" pitchFamily="2" charset="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5789" autoAdjust="0"/>
  </p:normalViewPr>
  <p:slideViewPr>
    <p:cSldViewPr snapToGrid="0">
      <p:cViewPr varScale="1">
        <p:scale>
          <a:sx n="110" d="100"/>
          <a:sy n="110" d="100"/>
        </p:scale>
        <p:origin x="12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A56FD39A-B57A-41B5-951A-B888DF5773FB}"/>
    <pc:docChg chg="modSld">
      <pc:chgData name="Horrocks, Chris" userId="14412bd66e142db8" providerId="OrgId" clId="{A56FD39A-B57A-41B5-951A-B888DF5773FB}" dt="2019-09-02T16:18:56.819" v="23" actId="1076"/>
      <pc:docMkLst>
        <pc:docMk/>
      </pc:docMkLst>
      <pc:sldChg chg="modSp">
        <pc:chgData name="Horrocks, Chris" userId="14412bd66e142db8" providerId="OrgId" clId="{A56FD39A-B57A-41B5-951A-B888DF5773FB}" dt="2019-09-02T16:18:56.819" v="23" actId="1076"/>
        <pc:sldMkLst>
          <pc:docMk/>
          <pc:sldMk cId="0" sldId="261"/>
        </pc:sldMkLst>
        <pc:spChg chg="mod">
          <ac:chgData name="Horrocks, Chris" userId="14412bd66e142db8" providerId="OrgId" clId="{A56FD39A-B57A-41B5-951A-B888DF5773FB}" dt="2019-09-02T16:18:52.212" v="22" actId="14100"/>
          <ac:spMkLst>
            <pc:docMk/>
            <pc:sldMk cId="0" sldId="261"/>
            <ac:spMk id="305" creationId="{00000000-0000-0000-0000-000000000000}"/>
          </ac:spMkLst>
        </pc:spChg>
        <pc:spChg chg="mod">
          <ac:chgData name="Horrocks, Chris" userId="14412bd66e142db8" providerId="OrgId" clId="{A56FD39A-B57A-41B5-951A-B888DF5773FB}" dt="2019-09-02T16:18:56.819" v="23" actId="1076"/>
          <ac:spMkLst>
            <pc:docMk/>
            <pc:sldMk cId="0" sldId="261"/>
            <ac:spMk id="306" creationId="{00000000-0000-0000-0000-000000000000}"/>
          </ac:spMkLst>
        </pc:spChg>
      </pc:sldChg>
      <pc:sldChg chg="modSp">
        <pc:chgData name="Horrocks, Chris" userId="14412bd66e142db8" providerId="OrgId" clId="{A56FD39A-B57A-41B5-951A-B888DF5773FB}" dt="2019-09-02T16:18:29.609" v="8" actId="20577"/>
        <pc:sldMkLst>
          <pc:docMk/>
          <pc:sldMk cId="3342172861" sldId="265"/>
        </pc:sldMkLst>
        <pc:spChg chg="mod">
          <ac:chgData name="Horrocks, Chris" userId="14412bd66e142db8" providerId="OrgId" clId="{A56FD39A-B57A-41B5-951A-B888DF5773FB}" dt="2019-09-02T16:18:29.609" v="8" actId="20577"/>
          <ac:spMkLst>
            <pc:docMk/>
            <pc:sldMk cId="3342172861" sldId="265"/>
            <ac:spMk id="166" creationId="{00000000-0000-0000-0000-000000000000}"/>
          </ac:spMkLst>
        </pc:spChg>
      </pc:sldChg>
    </pc:docChg>
  </pc:docChgLst>
  <pc:docChgLst>
    <pc:chgData name="Horrocks, Chris" userId="14412bd66e142db8" providerId="OrgId" clId="{8E286775-D743-469D-A987-E481C90BE726}"/>
    <pc:docChg chg="addSld delSld modSld">
      <pc:chgData name="Horrocks, Chris" userId="14412bd66e142db8" providerId="OrgId" clId="{8E286775-D743-469D-A987-E481C90BE726}" dt="2019-10-07T18:56:38.477" v="40" actId="2696"/>
      <pc:docMkLst>
        <pc:docMk/>
      </pc:docMkLst>
      <pc:sldChg chg="modSp add del">
        <pc:chgData name="Horrocks, Chris" userId="14412bd66e142db8" providerId="OrgId" clId="{8E286775-D743-469D-A987-E481C90BE726}" dt="2019-10-07T18:56:38.454" v="39" actId="2696"/>
        <pc:sldMkLst>
          <pc:docMk/>
          <pc:sldMk cId="0" sldId="266"/>
        </pc:sldMkLst>
        <pc:spChg chg="mod">
          <ac:chgData name="Horrocks, Chris" userId="14412bd66e142db8" providerId="OrgId" clId="{8E286775-D743-469D-A987-E481C90BE726}" dt="2019-10-07T18:55:16.291" v="34" actId="20577"/>
          <ac:spMkLst>
            <pc:docMk/>
            <pc:sldMk cId="0" sldId="266"/>
            <ac:spMk id="221" creationId="{00000000-0000-0000-0000-000000000000}"/>
          </ac:spMkLst>
        </pc:spChg>
      </pc:sldChg>
      <pc:sldChg chg="modSp">
        <pc:chgData name="Horrocks, Chris" userId="14412bd66e142db8" providerId="OrgId" clId="{8E286775-D743-469D-A987-E481C90BE726}" dt="2019-10-07T18:56:35.853" v="38" actId="1076"/>
        <pc:sldMkLst>
          <pc:docMk/>
          <pc:sldMk cId="1253967198" sldId="267"/>
        </pc:sldMkLst>
        <pc:spChg chg="mod">
          <ac:chgData name="Horrocks, Chris" userId="14412bd66e142db8" providerId="OrgId" clId="{8E286775-D743-469D-A987-E481C90BE726}" dt="2019-10-07T18:56:35.853" v="38" actId="1076"/>
          <ac:spMkLst>
            <pc:docMk/>
            <pc:sldMk cId="1253967198" sldId="267"/>
            <ac:spMk id="8" creationId="{00000000-0000-0000-0000-000000000000}"/>
          </ac:spMkLst>
        </pc:spChg>
      </pc:sldChg>
      <pc:sldChg chg="addSp delSp modSp add del">
        <pc:chgData name="Horrocks, Chris" userId="14412bd66e142db8" providerId="OrgId" clId="{8E286775-D743-469D-A987-E481C90BE726}" dt="2019-10-07T18:55:06.787" v="4" actId="2696"/>
        <pc:sldMkLst>
          <pc:docMk/>
          <pc:sldMk cId="2307372185" sldId="267"/>
        </pc:sldMkLst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2" creationId="{B168299E-ED10-4087-99D0-A1585AAECF4B}"/>
          </ac:spMkLst>
        </pc:spChg>
        <pc:spChg chg="add del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3" creationId="{8A318A4A-9367-493B-82AE-F6CC1C79732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4" creationId="{A92DC074-C39C-4CF7-B826-DDC92B28B79E}"/>
          </ac:spMkLst>
        </pc:spChg>
        <pc:spChg chg="add mod">
          <ac:chgData name="Horrocks, Chris" userId="14412bd66e142db8" providerId="OrgId" clId="{8E286775-D743-469D-A987-E481C90BE726}" dt="2019-10-07T18:54:53.880" v="3"/>
          <ac:spMkLst>
            <pc:docMk/>
            <pc:sldMk cId="2307372185" sldId="267"/>
            <ac:spMk id="5" creationId="{48B8E340-6716-4E1E-86A1-EE61497D7643}"/>
          </ac:spMkLst>
        </pc:spChg>
      </pc:sldChg>
      <pc:sldMasterChg chg="delSldLayout">
        <pc:chgData name="Horrocks, Chris" userId="14412bd66e142db8" providerId="OrgId" clId="{8E286775-D743-469D-A987-E481C90BE726}" dt="2019-10-07T18:56:38.477" v="40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8E286775-D743-469D-A987-E481C90BE726}" dt="2019-10-07T18:56:38.477" v="40" actId="2696"/>
          <pc:sldLayoutMkLst>
            <pc:docMk/>
            <pc:sldMasterMk cId="0" sldId="2147483670"/>
            <pc:sldLayoutMk cId="2689057723" sldId="2147483671"/>
          </pc:sldLayoutMkLst>
        </pc:sldLayoutChg>
      </pc:sldMasterChg>
    </pc:docChg>
  </pc:docChgLst>
  <pc:docChgLst>
    <pc:chgData name="Horrocks, Chris" userId="14412bd66e142db8" providerId="OrgId" clId="{42C031BB-ADBC-4776-8A6A-F30553B707D8}"/>
    <pc:docChg chg="custSel modSld modMainMaster">
      <pc:chgData name="Horrocks, Chris" userId="14412bd66e142db8" providerId="OrgId" clId="{42C031BB-ADBC-4776-8A6A-F30553B707D8}" dt="2019-09-29T23:10:24.402" v="148" actId="14100"/>
      <pc:docMkLst>
        <pc:docMk/>
      </pc:docMkLst>
      <pc:sldChg chg="addSp delSp modSp">
        <pc:chgData name="Horrocks, Chris" userId="14412bd66e142db8" providerId="OrgId" clId="{42C031BB-ADBC-4776-8A6A-F30553B707D8}" dt="2019-09-29T23:05:41.576" v="100" actId="20577"/>
        <pc:sldMkLst>
          <pc:docMk/>
          <pc:sldMk cId="0" sldId="257"/>
        </pc:sldMkLst>
        <pc:spChg chg="add del mod">
          <ac:chgData name="Horrocks, Chris" userId="14412bd66e142db8" providerId="OrgId" clId="{42C031BB-ADBC-4776-8A6A-F30553B707D8}" dt="2019-09-29T22:59:40.952" v="33" actId="478"/>
          <ac:spMkLst>
            <pc:docMk/>
            <pc:sldMk cId="0" sldId="257"/>
            <ac:spMk id="32" creationId="{E06F405D-08F1-422A-8BDE-E08B3A2F9A2D}"/>
          </ac:spMkLst>
        </pc:spChg>
        <pc:spChg chg="mod">
          <ac:chgData name="Horrocks, Chris" userId="14412bd66e142db8" providerId="OrgId" clId="{42C031BB-ADBC-4776-8A6A-F30553B707D8}" dt="2019-09-29T23:05:41.576" v="100" actId="20577"/>
          <ac:spMkLst>
            <pc:docMk/>
            <pc:sldMk cId="0" sldId="257"/>
            <ac:spMk id="169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4.539" v="98" actId="20577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6.872" v="99" actId="20577"/>
          <ac:spMkLst>
            <pc:docMk/>
            <pc:sldMk cId="0" sldId="257"/>
            <ac:spMk id="171" creationId="{00000000-0000-0000-0000-000000000000}"/>
          </ac:spMkLst>
        </pc:spChg>
        <pc:spChg chg="mod">
          <ac:chgData name="Horrocks, Chris" userId="14412bd66e142db8" providerId="OrgId" clId="{42C031BB-ADBC-4776-8A6A-F30553B707D8}" dt="2019-09-29T23:04:12.429" v="97" actId="20577"/>
          <ac:spMkLst>
            <pc:docMk/>
            <pc:sldMk cId="0" sldId="257"/>
            <ac:spMk id="172" creationId="{00000000-0000-0000-0000-000000000000}"/>
          </ac:spMkLst>
        </pc:spChg>
      </pc:sldChg>
      <pc:sldChg chg="modSp">
        <pc:chgData name="Horrocks, Chris" userId="14412bd66e142db8" providerId="OrgId" clId="{42C031BB-ADBC-4776-8A6A-F30553B707D8}" dt="2019-09-29T23:06:05.199" v="106" actId="20577"/>
        <pc:sldMkLst>
          <pc:docMk/>
          <pc:sldMk cId="0" sldId="258"/>
        </pc:sldMkLst>
        <pc:graphicFrameChg chg="mod">
          <ac:chgData name="Horrocks, Chris" userId="14412bd66e142db8" providerId="OrgId" clId="{42C031BB-ADBC-4776-8A6A-F30553B707D8}" dt="2019-09-29T23:06:05.199" v="106" actId="20577"/>
          <ac:graphicFrameMkLst>
            <pc:docMk/>
            <pc:sldMk cId="0" sldId="258"/>
            <ac:graphicFrameMk id="3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9:08.502" v="138" actId="20577"/>
        <pc:sldMkLst>
          <pc:docMk/>
          <pc:sldMk cId="0" sldId="259"/>
        </pc:sldMkLst>
        <pc:graphicFrameChg chg="mod">
          <ac:chgData name="Horrocks, Chris" userId="14412bd66e142db8" providerId="OrgId" clId="{42C031BB-ADBC-4776-8A6A-F30553B707D8}" dt="2019-09-29T23:09:08.502" v="138" actId="20577"/>
          <ac:graphicFrameMkLst>
            <pc:docMk/>
            <pc:sldMk cId="0" sldId="259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6:38.562" v="117" actId="20577"/>
        <pc:sldMkLst>
          <pc:docMk/>
          <pc:sldMk cId="0" sldId="260"/>
        </pc:sldMkLst>
        <pc:graphicFrameChg chg="mod">
          <ac:chgData name="Horrocks, Chris" userId="14412bd66e142db8" providerId="OrgId" clId="{42C031BB-ADBC-4776-8A6A-F30553B707D8}" dt="2019-09-29T23:06:38.562" v="117" actId="20577"/>
          <ac:graphicFrameMkLst>
            <pc:docMk/>
            <pc:sldMk cId="0" sldId="260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17.633" v="121" actId="20577"/>
        <pc:sldMkLst>
          <pc:docMk/>
          <pc:sldMk cId="0" sldId="261"/>
        </pc:sldMkLst>
        <pc:graphicFrameChg chg="mod">
          <ac:chgData name="Horrocks, Chris" userId="14412bd66e142db8" providerId="OrgId" clId="{42C031BB-ADBC-4776-8A6A-F30553B707D8}" dt="2019-09-29T23:07:17.633" v="121" actId="20577"/>
          <ac:graphicFrameMkLst>
            <pc:docMk/>
            <pc:sldMk cId="0" sldId="261"/>
            <ac:graphicFrameMk id="38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7:40.670" v="126" actId="20577"/>
        <pc:sldMkLst>
          <pc:docMk/>
          <pc:sldMk cId="0" sldId="262"/>
        </pc:sldMkLst>
        <pc:graphicFrameChg chg="mod">
          <ac:chgData name="Horrocks, Chris" userId="14412bd66e142db8" providerId="OrgId" clId="{42C031BB-ADBC-4776-8A6A-F30553B707D8}" dt="2019-09-29T23:07:40.670" v="126" actId="20577"/>
          <ac:graphicFrameMkLst>
            <pc:docMk/>
            <pc:sldMk cId="0" sldId="262"/>
            <ac:graphicFrameMk id="46" creationId="{00000000-0000-0000-0000-000000000000}"/>
          </ac:graphicFrameMkLst>
        </pc:graphicFrameChg>
      </pc:sldChg>
      <pc:sldChg chg="modSp">
        <pc:chgData name="Horrocks, Chris" userId="14412bd66e142db8" providerId="OrgId" clId="{42C031BB-ADBC-4776-8A6A-F30553B707D8}" dt="2019-09-29T23:08:12.949" v="137" actId="20577"/>
        <pc:sldMkLst>
          <pc:docMk/>
          <pc:sldMk cId="0" sldId="263"/>
        </pc:sldMkLst>
        <pc:graphicFrameChg chg="mod">
          <ac:chgData name="Horrocks, Chris" userId="14412bd66e142db8" providerId="OrgId" clId="{42C031BB-ADBC-4776-8A6A-F30553B707D8}" dt="2019-09-29T23:08:12.949" v="137" actId="20577"/>
          <ac:graphicFrameMkLst>
            <pc:docMk/>
            <pc:sldMk cId="0" sldId="263"/>
            <ac:graphicFrameMk id="41" creationId="{00000000-0000-0000-0000-000000000000}"/>
          </ac:graphicFrameMkLst>
        </pc:graphicFrameChg>
      </pc:sldChg>
      <pc:sldChg chg="addSp modSp">
        <pc:chgData name="Horrocks, Chris" userId="14412bd66e142db8" providerId="OrgId" clId="{42C031BB-ADBC-4776-8A6A-F30553B707D8}" dt="2019-09-29T23:03:52.824" v="96" actId="465"/>
        <pc:sldMkLst>
          <pc:docMk/>
          <pc:sldMk cId="3342172861" sldId="265"/>
        </pc:sldMkLst>
        <pc:spChg chg="add mod">
          <ac:chgData name="Horrocks, Chris" userId="14412bd66e142db8" providerId="OrgId" clId="{42C031BB-ADBC-4776-8A6A-F30553B707D8}" dt="2019-09-29T23:02:51.050" v="94" actId="14100"/>
          <ac:spMkLst>
            <pc:docMk/>
            <pc:sldMk cId="3342172861" sldId="265"/>
            <ac:spMk id="3" creationId="{3DDA2E0C-79FD-4569-9BA7-D05EF0C0F627}"/>
          </ac:spMkLst>
        </pc:spChg>
        <pc:spChg chg="mod">
          <ac:chgData name="Horrocks, Chris" userId="14412bd66e142db8" providerId="OrgId" clId="{42C031BB-ADBC-4776-8A6A-F30553B707D8}" dt="2019-09-29T23:02:47.265" v="93" actId="12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42C031BB-ADBC-4776-8A6A-F30553B707D8}" dt="2019-09-29T23:01:42.093" v="87" actId="20577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42C031BB-ADBC-4776-8A6A-F30553B707D8}" dt="2019-09-29T23:03:07.156" v="95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42C031BB-ADBC-4776-8A6A-F30553B707D8}" dt="2019-09-29T22:57:22.388" v="6" actId="20577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2" creationId="{5B34DB49-44E0-4211-91C1-809BB43E7F07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4" creationId="{7D41A0E8-32EA-4BA0-899E-3CB05C22EA76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5" creationId="{25ED7746-8389-4DCC-9B9D-97E0F532C861}"/>
          </ac:grpSpMkLst>
        </pc:grpChg>
        <pc:grpChg chg="mod">
          <ac:chgData name="Horrocks, Chris" userId="14412bd66e142db8" providerId="OrgId" clId="{42C031BB-ADBC-4776-8A6A-F30553B707D8}" dt="2019-09-29T23:03:52.824" v="96" actId="465"/>
          <ac:grpSpMkLst>
            <pc:docMk/>
            <pc:sldMk cId="3342172861" sldId="265"/>
            <ac:grpSpMk id="7" creationId="{3FAF3094-BB3D-4506-93EE-0138F8043B8D}"/>
          </ac:grpSpMkLst>
        </pc:grpChg>
      </pc:sldChg>
      <pc:sldMasterChg chg="modSp">
        <pc:chgData name="Horrocks, Chris" userId="14412bd66e142db8" providerId="OrgId" clId="{42C031BB-ADBC-4776-8A6A-F30553B707D8}" dt="2019-09-29T23:10:24.402" v="148" actId="14100"/>
        <pc:sldMasterMkLst>
          <pc:docMk/>
          <pc:sldMasterMk cId="0" sldId="2147483670"/>
        </pc:sldMasterMkLst>
        <pc:spChg chg="mod">
          <ac:chgData name="Horrocks, Chris" userId="14412bd66e142db8" providerId="OrgId" clId="{42C031BB-ADBC-4776-8A6A-F30553B707D8}" dt="2019-09-29T23:10:24.402" v="148" actId="14100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Wynne, Kirsten" userId="3e128319-d25e-4675-96d1-f5bf34cc863a" providerId="ADAL" clId="{51581B2F-B5D3-45A5-8B34-5DFC622CC380}"/>
    <pc:docChg chg="custSel modSld">
      <pc:chgData name="Wynne, Kirsten" userId="3e128319-d25e-4675-96d1-f5bf34cc863a" providerId="ADAL" clId="{51581B2F-B5D3-45A5-8B34-5DFC622CC380}" dt="2020-05-19T17:48:16.264" v="0" actId="478"/>
      <pc:docMkLst>
        <pc:docMk/>
      </pc:docMkLst>
      <pc:sldChg chg="delSp">
        <pc:chgData name="Wynne, Kirsten" userId="3e128319-d25e-4675-96d1-f5bf34cc863a" providerId="ADAL" clId="{51581B2F-B5D3-45A5-8B34-5DFC622CC380}" dt="2020-05-19T17:48:16.264" v="0" actId="478"/>
        <pc:sldMkLst>
          <pc:docMk/>
          <pc:sldMk cId="3342172861" sldId="265"/>
        </pc:sldMkLst>
        <pc:spChg chg="del">
          <ac:chgData name="Wynne, Kirsten" userId="3e128319-d25e-4675-96d1-f5bf34cc863a" providerId="ADAL" clId="{51581B2F-B5D3-45A5-8B34-5DFC622CC380}" dt="2020-05-19T17:48:16.264" v="0" actId="478"/>
          <ac:spMkLst>
            <pc:docMk/>
            <pc:sldMk cId="3342172861" sldId="265"/>
            <ac:spMk id="3" creationId="{3DDA2E0C-79FD-4569-9BA7-D05EF0C0F6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hu-hu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Szállítási dokumentáció, amely részletezi </a:t>
          </a:r>
          <a:br>
            <a:rPr lang="en-IN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hu-hu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 költségeket és az utazási osztályt.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67459C-A5EA-49CB-BA86-05FF09C10413}">
      <dgm:prSet phldrT="[Text]" custT="1"/>
      <dgm:spPr/>
      <dgm:t>
        <a:bodyPr/>
        <a:lstStyle/>
        <a:p>
          <a:pPr rtl="0"/>
          <a:r>
            <a:rPr lang="hu-hu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Szállás- és étkezési dokumentáció a költségek, a résztvevő(k) és a jogcím feltüntetésével.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DC7AD05B-630C-4374-AC33-B69A4824881B}" type="par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10FF26-C458-4800-93E7-8F5780BB023D}" type="sibTrans" cxnId="{66B3BDB6-6ABF-4BCF-9D21-FCDAC168D1C8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hu-hu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Költségek jóváhagyása.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hu-hu" sz="1400" b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Eredeti tételes bizonylatok.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F955D2-20A4-4B81-B77A-FC287CE19846}">
      <dgm:prSet phldrT="[Text]" custT="1"/>
      <dgm:spPr/>
      <dgm:t>
        <a:bodyPr/>
        <a:lstStyle/>
        <a:p>
          <a:pPr rtl="0"/>
          <a:r>
            <a:rPr lang="hu-hu" sz="1400" b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Üzleti cél.</a:t>
          </a:r>
        </a:p>
      </dgm:t>
    </dgm:pt>
    <dgm:pt modelId="{4DE3B785-8C4C-4AAA-855A-65B7D7A91B16}" type="par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04C23E-BFDF-4598-9B09-1A094464100C}" type="sibTrans" cxnId="{810527C0-FD63-40A4-B5A5-1B4D87BBEC0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D70CE725-BA8E-4D6A-8C36-0A1F74D8AE4B}" type="pres">
      <dgm:prSet presAssocID="{5267459C-A5EA-49CB-BA86-05FF09C10413}" presName="parentLin" presStyleCnt="0"/>
      <dgm:spPr/>
    </dgm:pt>
    <dgm:pt modelId="{2B6BCD2F-05DE-4B92-8B6F-9F3398E1A4EF}" type="pres">
      <dgm:prSet presAssocID="{5267459C-A5EA-49CB-BA86-05FF09C10413}" presName="parentLeftMargin" presStyleLbl="node1" presStyleIdx="0" presStyleCnt="5"/>
      <dgm:spPr/>
    </dgm:pt>
    <dgm:pt modelId="{BE409E57-2CE0-40F5-9F8A-EFD3FB9737E6}" type="pres">
      <dgm:prSet presAssocID="{5267459C-A5EA-49CB-BA86-05FF09C1041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096ED6-2533-48FC-B727-342FEA04E9C4}" type="pres">
      <dgm:prSet presAssocID="{5267459C-A5EA-49CB-BA86-05FF09C10413}" presName="negativeSpace" presStyleCnt="0"/>
      <dgm:spPr/>
    </dgm:pt>
    <dgm:pt modelId="{726B5348-9FB0-4276-8B7B-3323C85F0579}" type="pres">
      <dgm:prSet presAssocID="{5267459C-A5EA-49CB-BA86-05FF09C10413}" presName="childText" presStyleLbl="conFgAcc1" presStyleIdx="1" presStyleCnt="5">
        <dgm:presLayoutVars>
          <dgm:bulletEnabled val="1"/>
        </dgm:presLayoutVars>
      </dgm:prSet>
      <dgm:spPr/>
    </dgm:pt>
    <dgm:pt modelId="{60F288A1-58A4-41D7-A9CE-B7162CFAD923}" type="pres">
      <dgm:prSet presAssocID="{4D10FF26-C458-4800-93E7-8F5780BB023D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7BC16E9B-C836-4359-AFC6-A986B187D67D}" type="pres">
      <dgm:prSet presAssocID="{60F955D2-20A4-4B81-B77A-FC287CE19846}" presName="parentLin" presStyleCnt="0"/>
      <dgm:spPr/>
    </dgm:pt>
    <dgm:pt modelId="{3DEF3C89-4A42-4EA0-ACEF-F444F15636B1}" type="pres">
      <dgm:prSet presAssocID="{60F955D2-20A4-4B81-B77A-FC287CE19846}" presName="parentLeftMargin" presStyleLbl="node1" presStyleIdx="3" presStyleCnt="5"/>
      <dgm:spPr/>
    </dgm:pt>
    <dgm:pt modelId="{5ED0FB05-7AFD-4B26-A533-3BB32209FF79}" type="pres">
      <dgm:prSet presAssocID="{60F955D2-20A4-4B81-B77A-FC287CE1984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F14822-8A90-4AD8-979B-909024AE1D95}" type="pres">
      <dgm:prSet presAssocID="{60F955D2-20A4-4B81-B77A-FC287CE19846}" presName="negativeSpace" presStyleCnt="0"/>
      <dgm:spPr/>
    </dgm:pt>
    <dgm:pt modelId="{2D5F5F05-21FC-4C9A-A141-49890814ABD4}" type="pres">
      <dgm:prSet presAssocID="{60F955D2-20A4-4B81-B77A-FC287CE198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D3C7008-2A24-4E3A-8298-5F8B8E2007FE}" type="presOf" srcId="{5267459C-A5EA-49CB-BA86-05FF09C10413}" destId="{BE409E57-2CE0-40F5-9F8A-EFD3FB9737E6}" srcOrd="1" destOrd="0" presId="urn:microsoft.com/office/officeart/2005/8/layout/list1"/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F2EB6D66-65CD-4BCE-B50F-ED5E7ED5D39E}" type="presOf" srcId="{5267459C-A5EA-49CB-BA86-05FF09C10413}" destId="{2B6BCD2F-05DE-4B92-8B6F-9F3398E1A4EF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9B83FF94-A8A6-4450-9B02-225B7A4D9D06}" type="presOf" srcId="{60F955D2-20A4-4B81-B77A-FC287CE19846}" destId="{3DEF3C89-4A42-4EA0-ACEF-F444F15636B1}" srcOrd="0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66B3BDB6-6ABF-4BCF-9D21-FCDAC168D1C8}" srcId="{10F170F5-E08A-484D-845F-E99C04F0B315}" destId="{5267459C-A5EA-49CB-BA86-05FF09C10413}" srcOrd="1" destOrd="0" parTransId="{DC7AD05B-630C-4374-AC33-B69A4824881B}" sibTransId="{4D10FF26-C458-4800-93E7-8F5780BB023D}"/>
    <dgm:cxn modelId="{810527C0-FD63-40A4-B5A5-1B4D87BBEC0C}" srcId="{10F170F5-E08A-484D-845F-E99C04F0B315}" destId="{60F955D2-20A4-4B81-B77A-FC287CE19846}" srcOrd="4" destOrd="0" parTransId="{4DE3B785-8C4C-4AAA-855A-65B7D7A91B16}" sibTransId="{AF04C23E-BFDF-4598-9B09-1A094464100C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5D8320D0-8C9B-4D2B-8819-71CA1E3B7B00}" type="presOf" srcId="{60F955D2-20A4-4B81-B77A-FC287CE19846}" destId="{5ED0FB05-7AFD-4B26-A533-3BB32209FF79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242F5982-2279-4C8F-AEBC-C516BC610265}" type="presParOf" srcId="{E038EFFE-576B-4CA2-8D1E-3BD745363868}" destId="{D70CE725-BA8E-4D6A-8C36-0A1F74D8AE4B}" srcOrd="4" destOrd="0" presId="urn:microsoft.com/office/officeart/2005/8/layout/list1"/>
    <dgm:cxn modelId="{C3185D03-BE4F-4BBD-ADBC-B81938FDB78F}" type="presParOf" srcId="{D70CE725-BA8E-4D6A-8C36-0A1F74D8AE4B}" destId="{2B6BCD2F-05DE-4B92-8B6F-9F3398E1A4EF}" srcOrd="0" destOrd="0" presId="urn:microsoft.com/office/officeart/2005/8/layout/list1"/>
    <dgm:cxn modelId="{9B738162-5BA3-4697-8429-5A2D2EA6D92F}" type="presParOf" srcId="{D70CE725-BA8E-4D6A-8C36-0A1F74D8AE4B}" destId="{BE409E57-2CE0-40F5-9F8A-EFD3FB9737E6}" srcOrd="1" destOrd="0" presId="urn:microsoft.com/office/officeart/2005/8/layout/list1"/>
    <dgm:cxn modelId="{B40FA88F-3771-42E0-87CD-4BFFC3218F49}" type="presParOf" srcId="{E038EFFE-576B-4CA2-8D1E-3BD745363868}" destId="{95096ED6-2533-48FC-B727-342FEA04E9C4}" srcOrd="5" destOrd="0" presId="urn:microsoft.com/office/officeart/2005/8/layout/list1"/>
    <dgm:cxn modelId="{728D6516-12AA-4435-8673-0F9D6813D035}" type="presParOf" srcId="{E038EFFE-576B-4CA2-8D1E-3BD745363868}" destId="{726B5348-9FB0-4276-8B7B-3323C85F0579}" srcOrd="6" destOrd="0" presId="urn:microsoft.com/office/officeart/2005/8/layout/list1"/>
    <dgm:cxn modelId="{4D786292-8EC1-443A-B26A-1D9B7DDD46B3}" type="presParOf" srcId="{E038EFFE-576B-4CA2-8D1E-3BD745363868}" destId="{60F288A1-58A4-41D7-A9CE-B7162CFAD923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9C391E68-E9E3-437F-86AE-D5D99E62E4CE}" type="presParOf" srcId="{E038EFFE-576B-4CA2-8D1E-3BD745363868}" destId="{62914F76-1403-46CE-980C-BBC9DDBDD8FA}" srcOrd="15" destOrd="0" presId="urn:microsoft.com/office/officeart/2005/8/layout/list1"/>
    <dgm:cxn modelId="{A6B22F17-E1DD-4E70-B33C-F8D8240CF193}" type="presParOf" srcId="{E038EFFE-576B-4CA2-8D1E-3BD745363868}" destId="{7BC16E9B-C836-4359-AFC6-A986B187D67D}" srcOrd="16" destOrd="0" presId="urn:microsoft.com/office/officeart/2005/8/layout/list1"/>
    <dgm:cxn modelId="{99BC46D0-2838-47B6-A95F-FB2BFD540169}" type="presParOf" srcId="{7BC16E9B-C836-4359-AFC6-A986B187D67D}" destId="{3DEF3C89-4A42-4EA0-ACEF-F444F15636B1}" srcOrd="0" destOrd="0" presId="urn:microsoft.com/office/officeart/2005/8/layout/list1"/>
    <dgm:cxn modelId="{A26E7036-C6DE-4EFD-820C-CA2F59F26ADC}" type="presParOf" srcId="{7BC16E9B-C836-4359-AFC6-A986B187D67D}" destId="{5ED0FB05-7AFD-4B26-A533-3BB32209FF79}" srcOrd="1" destOrd="0" presId="urn:microsoft.com/office/officeart/2005/8/layout/list1"/>
    <dgm:cxn modelId="{C0451684-C971-4C4B-9FD0-0C693D8D54F3}" type="presParOf" srcId="{E038EFFE-576B-4CA2-8D1E-3BD745363868}" destId="{CDF14822-8A90-4AD8-979B-909024AE1D95}" srcOrd="17" destOrd="0" presId="urn:microsoft.com/office/officeart/2005/8/layout/list1"/>
    <dgm:cxn modelId="{96D4A26C-7788-4009-A912-A8767D5376F7}" type="presParOf" srcId="{E038EFFE-576B-4CA2-8D1E-3BD745363868}" destId="{2D5F5F05-21FC-4C9A-A141-49890814AB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>
            <a:lnSpc>
              <a:spcPct val="100000"/>
            </a:lnSpc>
          </a:pPr>
          <a:r>
            <a:rPr lang="hu-hu" sz="11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Számlák, amelyek részletezik az összegeket, a szolgáltatás időpontját és a kapott szolgáltatások vagy termékek típusát.</a:t>
          </a:r>
          <a:endParaRPr sz="1100" b="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68E86D-B0D8-46FA-93D4-ACE50682914C}">
      <dgm:prSet phldrT="[Text]" custT="1"/>
      <dgm:spPr/>
      <dgm:t>
        <a:bodyPr/>
        <a:lstStyle/>
        <a:p>
          <a:pPr rtl="0"/>
          <a:r>
            <a:rPr lang="hu-hu" sz="11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Belső jóváhagyások, megrendelések és fizetési bizonylatok.</a:t>
          </a:r>
          <a:endParaRPr sz="11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5B27692F-AB6E-432D-B48A-78F42CB3EC7F}" type="par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6DBB79C-D0E6-497A-A75F-8396F8299A45}" type="sibTrans" cxnId="{789C7274-458A-41B4-81ED-C801F346FE6B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3B4BB88-B586-44A7-9A81-E99874433BA3}">
      <dgm:prSet phldrT="[Text]" custT="1"/>
      <dgm:spPr/>
      <dgm:t>
        <a:bodyPr/>
        <a:lstStyle/>
        <a:p>
          <a:pPr rtl="0"/>
          <a:r>
            <a:rPr lang="hu-hu" sz="11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Teljesítési igazolások (pl. szállítólevelek, anyagok).</a:t>
          </a:r>
          <a:endParaRPr sz="11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C0037D34-7873-44FF-9540-39A1D0D22A16}" type="par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E43A5A-9268-4FD6-BF90-175947AEB56E}" type="sibTrans" cxnId="{73A3EE09-2137-4490-B48D-64E2F8497C2F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A268022-AA3A-45C5-B1BB-5C5AED7E439B}">
      <dgm:prSet phldrT="[Text]" custT="1"/>
      <dgm:spPr/>
      <dgm:t>
        <a:bodyPr/>
        <a:lstStyle/>
        <a:p>
          <a:pPr rtl="0"/>
          <a:r>
            <a:rPr lang="hu-hu" sz="11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Szerződések, írásbeli megállapodások és kiegészítések.</a:t>
          </a:r>
        </a:p>
      </dgm:t>
    </dgm:pt>
    <dgm:pt modelId="{AFF33A1A-BC00-4F40-B666-A2CC56EFABA1}" type="par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49B58FA-43ED-4DDD-8571-0D7B4F21BE9F}" type="sibTrans" cxnId="{C0B87CFE-7D98-4100-BAFE-0F713ECBA14D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74C66EFE-10A1-4391-8F65-95A3F36980F6}">
      <dgm:prSet phldrT="[Text]" custT="1"/>
      <dgm:spPr/>
      <dgm:t>
        <a:bodyPr/>
        <a:lstStyle/>
        <a:p>
          <a:pPr rtl="0"/>
          <a:r>
            <a:rPr lang="hu-hu" sz="1100" b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Levelezés.</a:t>
          </a:r>
        </a:p>
      </dgm:t>
    </dgm:pt>
    <dgm:pt modelId="{714B8EDC-1E37-4AB0-8BEA-1AE0B13638E3}" type="par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65D71DBA-9C9C-4868-95B4-CE39F3F3963C}" type="sibTrans" cxnId="{7EADD52D-3F58-4377-97B8-C197E535DE4B}">
      <dgm:prSet/>
      <dgm:spPr/>
      <dgm:t>
        <a:bodyPr/>
        <a:lstStyle/>
        <a:p>
          <a:endParaRPr>
            <a:solidFill>
              <a:schemeClr val="tx1"/>
            </a:solidFill>
          </a:endParaRPr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0023E8D4-6308-46BD-878D-10C2A074B561}" type="pres">
      <dgm:prSet presAssocID="{BA268022-AA3A-45C5-B1BB-5C5AED7E439B}" presName="parentLin" presStyleCnt="0"/>
      <dgm:spPr/>
    </dgm:pt>
    <dgm:pt modelId="{3DFD3B43-48F1-4B9F-B7B9-E888C5B2501B}" type="pres">
      <dgm:prSet presAssocID="{BA268022-AA3A-45C5-B1BB-5C5AED7E439B}" presName="parentLeftMargin" presStyleLbl="node1" presStyleIdx="0" presStyleCnt="5"/>
      <dgm:spPr/>
    </dgm:pt>
    <dgm:pt modelId="{CE0D5F41-FC55-4964-B562-37989A156EBC}" type="pres">
      <dgm:prSet presAssocID="{BA268022-AA3A-45C5-B1BB-5C5AED7E43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EE7D64-8974-4543-A77D-1B639787B9B0}" type="pres">
      <dgm:prSet presAssocID="{BA268022-AA3A-45C5-B1BB-5C5AED7E439B}" presName="negativeSpace" presStyleCnt="0"/>
      <dgm:spPr/>
    </dgm:pt>
    <dgm:pt modelId="{294B9D28-2EE2-40E1-A377-46A39E49528F}" type="pres">
      <dgm:prSet presAssocID="{BA268022-AA3A-45C5-B1BB-5C5AED7E439B}" presName="childText" presStyleLbl="conFgAcc1" presStyleIdx="1" presStyleCnt="5">
        <dgm:presLayoutVars>
          <dgm:bulletEnabled val="1"/>
        </dgm:presLayoutVars>
      </dgm:prSet>
      <dgm:spPr/>
    </dgm:pt>
    <dgm:pt modelId="{20195CBE-3C28-4211-B2D5-46DA37BF8B32}" type="pres">
      <dgm:prSet presAssocID="{649B58FA-43ED-4DDD-8571-0D7B4F21BE9F}" presName="spaceBetweenRectangles" presStyleCnt="0"/>
      <dgm:spPr/>
    </dgm:pt>
    <dgm:pt modelId="{0C913F04-13D8-42B1-85B0-BB8079B35AEC}" type="pres">
      <dgm:prSet presAssocID="{5868E86D-B0D8-46FA-93D4-ACE50682914C}" presName="parentLin" presStyleCnt="0"/>
      <dgm:spPr/>
    </dgm:pt>
    <dgm:pt modelId="{5219069F-0729-477D-80AC-39DD64D497CB}" type="pres">
      <dgm:prSet presAssocID="{5868E86D-B0D8-46FA-93D4-ACE50682914C}" presName="parentLeftMargin" presStyleLbl="node1" presStyleIdx="1" presStyleCnt="5"/>
      <dgm:spPr/>
    </dgm:pt>
    <dgm:pt modelId="{9A6AA7CD-F85A-43F7-9987-F013023D94E2}" type="pres">
      <dgm:prSet presAssocID="{5868E86D-B0D8-46FA-93D4-ACE5068291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3E21E07-39E2-43DA-A2BC-9B3478BB31E7}" type="pres">
      <dgm:prSet presAssocID="{5868E86D-B0D8-46FA-93D4-ACE50682914C}" presName="negativeSpace" presStyleCnt="0"/>
      <dgm:spPr/>
    </dgm:pt>
    <dgm:pt modelId="{9BD8BC31-63BE-43E7-8B81-45F3B89D263E}" type="pres">
      <dgm:prSet presAssocID="{5868E86D-B0D8-46FA-93D4-ACE50682914C}" presName="childText" presStyleLbl="conFgAcc1" presStyleIdx="2" presStyleCnt="5">
        <dgm:presLayoutVars>
          <dgm:bulletEnabled val="1"/>
        </dgm:presLayoutVars>
      </dgm:prSet>
      <dgm:spPr/>
    </dgm:pt>
    <dgm:pt modelId="{03538254-1842-48F7-9F12-6B48A77CF20B}" type="pres">
      <dgm:prSet presAssocID="{B6DBB79C-D0E6-497A-A75F-8396F8299A45}" presName="spaceBetweenRectangles" presStyleCnt="0"/>
      <dgm:spPr/>
    </dgm:pt>
    <dgm:pt modelId="{DC050F12-9C30-45F6-B7BC-5D9B0AAD27A7}" type="pres">
      <dgm:prSet presAssocID="{63B4BB88-B586-44A7-9A81-E99874433BA3}" presName="parentLin" presStyleCnt="0"/>
      <dgm:spPr/>
    </dgm:pt>
    <dgm:pt modelId="{FEBD27AC-0373-4F33-8106-E60E1C5772A9}" type="pres">
      <dgm:prSet presAssocID="{63B4BB88-B586-44A7-9A81-E99874433BA3}" presName="parentLeftMargin" presStyleLbl="node1" presStyleIdx="2" presStyleCnt="5"/>
      <dgm:spPr/>
    </dgm:pt>
    <dgm:pt modelId="{F43FE10C-1E30-4622-AE46-5856F2927000}" type="pres">
      <dgm:prSet presAssocID="{63B4BB88-B586-44A7-9A81-E99874433B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64AC39-6C3D-4282-8AB7-87DCD48AE5D9}" type="pres">
      <dgm:prSet presAssocID="{63B4BB88-B586-44A7-9A81-E99874433BA3}" presName="negativeSpace" presStyleCnt="0"/>
      <dgm:spPr/>
    </dgm:pt>
    <dgm:pt modelId="{77C04362-52C2-407F-878E-DCE41959A3FD}" type="pres">
      <dgm:prSet presAssocID="{63B4BB88-B586-44A7-9A81-E99874433BA3}" presName="childText" presStyleLbl="conFgAcc1" presStyleIdx="3" presStyleCnt="5">
        <dgm:presLayoutVars>
          <dgm:bulletEnabled val="1"/>
        </dgm:presLayoutVars>
      </dgm:prSet>
      <dgm:spPr/>
    </dgm:pt>
    <dgm:pt modelId="{62914F76-1403-46CE-980C-BBC9DDBDD8FA}" type="pres">
      <dgm:prSet presAssocID="{62E43A5A-9268-4FD6-BF90-175947AEB56E}" presName="spaceBetweenRectangles" presStyleCnt="0"/>
      <dgm:spPr/>
    </dgm:pt>
    <dgm:pt modelId="{372D4944-6184-4E2F-9B3D-53DF50A97169}" type="pres">
      <dgm:prSet presAssocID="{74C66EFE-10A1-4391-8F65-95A3F36980F6}" presName="parentLin" presStyleCnt="0"/>
      <dgm:spPr/>
    </dgm:pt>
    <dgm:pt modelId="{E75DDF1F-699C-4FDC-89C4-D7A402928272}" type="pres">
      <dgm:prSet presAssocID="{74C66EFE-10A1-4391-8F65-95A3F36980F6}" presName="parentLeftMargin" presStyleLbl="node1" presStyleIdx="3" presStyleCnt="5"/>
      <dgm:spPr/>
    </dgm:pt>
    <dgm:pt modelId="{2666656A-F00B-417B-8935-D938233B478C}" type="pres">
      <dgm:prSet presAssocID="{74C66EFE-10A1-4391-8F65-95A3F36980F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ACCA94E-3BAB-487B-ADFE-61D4388149B6}" type="pres">
      <dgm:prSet presAssocID="{74C66EFE-10A1-4391-8F65-95A3F36980F6}" presName="negativeSpace" presStyleCnt="0"/>
      <dgm:spPr/>
    </dgm:pt>
    <dgm:pt modelId="{91B8392B-5C6E-4847-A404-B5808E6B2CD4}" type="pres">
      <dgm:prSet presAssocID="{74C66EFE-10A1-4391-8F65-95A3F36980F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A3EE09-2137-4490-B48D-64E2F8497C2F}" srcId="{10F170F5-E08A-484D-845F-E99C04F0B315}" destId="{63B4BB88-B586-44A7-9A81-E99874433BA3}" srcOrd="3" destOrd="0" parTransId="{C0037D34-7873-44FF-9540-39A1D0D22A16}" sibTransId="{62E43A5A-9268-4FD6-BF90-175947AEB56E}"/>
    <dgm:cxn modelId="{493F750C-D676-4FFC-BA6B-5AA3DAC6CF8A}" type="presOf" srcId="{63B4BB88-B586-44A7-9A81-E99874433BA3}" destId="{FEBD27AC-0373-4F33-8106-E60E1C5772A9}" srcOrd="0" destOrd="0" presId="urn:microsoft.com/office/officeart/2005/8/layout/list1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7EADD52D-3F58-4377-97B8-C197E535DE4B}" srcId="{10F170F5-E08A-484D-845F-E99C04F0B315}" destId="{74C66EFE-10A1-4391-8F65-95A3F36980F6}" srcOrd="4" destOrd="0" parTransId="{714B8EDC-1E37-4AB0-8BEA-1AE0B13638E3}" sibTransId="{65D71DBA-9C9C-4868-95B4-CE39F3F3963C}"/>
    <dgm:cxn modelId="{A55DD540-0710-4C93-8CF8-542144E07A6D}" type="presOf" srcId="{5868E86D-B0D8-46FA-93D4-ACE50682914C}" destId="{5219069F-0729-477D-80AC-39DD64D497CB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789C7274-458A-41B4-81ED-C801F346FE6B}" srcId="{10F170F5-E08A-484D-845F-E99C04F0B315}" destId="{5868E86D-B0D8-46FA-93D4-ACE50682914C}" srcOrd="2" destOrd="0" parTransId="{5B27692F-AB6E-432D-B48A-78F42CB3EC7F}" sibTransId="{B6DBB79C-D0E6-497A-A75F-8396F8299A45}"/>
    <dgm:cxn modelId="{0607B18F-FE30-4CD0-A8C9-D2BBF112A67E}" type="presOf" srcId="{74C66EFE-10A1-4391-8F65-95A3F36980F6}" destId="{2666656A-F00B-417B-8935-D938233B478C}" srcOrd="1" destOrd="0" presId="urn:microsoft.com/office/officeart/2005/8/layout/list1"/>
    <dgm:cxn modelId="{932389A5-C780-469F-8A5B-CBA726C50973}" type="presOf" srcId="{5868E86D-B0D8-46FA-93D4-ACE50682914C}" destId="{9A6AA7CD-F85A-43F7-9987-F013023D94E2}" srcOrd="1" destOrd="0" presId="urn:microsoft.com/office/officeart/2005/8/layout/list1"/>
    <dgm:cxn modelId="{576E27B6-A4BF-4440-BD17-72E7492B5235}" type="presOf" srcId="{BA268022-AA3A-45C5-B1BB-5C5AED7E439B}" destId="{CE0D5F41-FC55-4964-B562-37989A156EBC}" srcOrd="1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16146AC8-A5A8-4C92-AB70-8695CB6F740A}" type="presOf" srcId="{74C66EFE-10A1-4391-8F65-95A3F36980F6}" destId="{E75DDF1F-699C-4FDC-89C4-D7A402928272}" srcOrd="0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D93D21F8-2691-4E3F-A5C9-1F2AE7D91BBF}" type="presOf" srcId="{BA268022-AA3A-45C5-B1BB-5C5AED7E439B}" destId="{3DFD3B43-48F1-4B9F-B7B9-E888C5B2501B}" srcOrd="0" destOrd="0" presId="urn:microsoft.com/office/officeart/2005/8/layout/list1"/>
    <dgm:cxn modelId="{007C19FB-7F15-4072-96D4-58994C01D3F3}" type="presOf" srcId="{63B4BB88-B586-44A7-9A81-E99874433BA3}" destId="{F43FE10C-1E30-4622-AE46-5856F2927000}" srcOrd="1" destOrd="0" presId="urn:microsoft.com/office/officeart/2005/8/layout/list1"/>
    <dgm:cxn modelId="{C0B87CFE-7D98-4100-BAFE-0F713ECBA14D}" srcId="{10F170F5-E08A-484D-845F-E99C04F0B315}" destId="{BA268022-AA3A-45C5-B1BB-5C5AED7E439B}" srcOrd="1" destOrd="0" parTransId="{AFF33A1A-BC00-4F40-B666-A2CC56EFABA1}" sibTransId="{649B58FA-43ED-4DDD-8571-0D7B4F21BE9F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A663C4F5-561B-46DB-80A3-8D3F07E0CFC3}" type="presParOf" srcId="{E038EFFE-576B-4CA2-8D1E-3BD745363868}" destId="{1D577F52-943E-42B5-98A4-AA58730F3B6B}" srcOrd="3" destOrd="0" presId="urn:microsoft.com/office/officeart/2005/8/layout/list1"/>
    <dgm:cxn modelId="{7CC6A213-B6CB-4529-AEEF-0E9A9035ED87}" type="presParOf" srcId="{E038EFFE-576B-4CA2-8D1E-3BD745363868}" destId="{0023E8D4-6308-46BD-878D-10C2A074B561}" srcOrd="4" destOrd="0" presId="urn:microsoft.com/office/officeart/2005/8/layout/list1"/>
    <dgm:cxn modelId="{742A39EE-88F4-4700-9C73-785822B2CBAF}" type="presParOf" srcId="{0023E8D4-6308-46BD-878D-10C2A074B561}" destId="{3DFD3B43-48F1-4B9F-B7B9-E888C5B2501B}" srcOrd="0" destOrd="0" presId="urn:microsoft.com/office/officeart/2005/8/layout/list1"/>
    <dgm:cxn modelId="{E5E020CD-5D2E-49CB-ABA3-8DDAECCFA424}" type="presParOf" srcId="{0023E8D4-6308-46BD-878D-10C2A074B561}" destId="{CE0D5F41-FC55-4964-B562-37989A156EBC}" srcOrd="1" destOrd="0" presId="urn:microsoft.com/office/officeart/2005/8/layout/list1"/>
    <dgm:cxn modelId="{3FCA7E7B-0404-42FF-A975-D77714D20AE7}" type="presParOf" srcId="{E038EFFE-576B-4CA2-8D1E-3BD745363868}" destId="{6FEE7D64-8974-4543-A77D-1B639787B9B0}" srcOrd="5" destOrd="0" presId="urn:microsoft.com/office/officeart/2005/8/layout/list1"/>
    <dgm:cxn modelId="{175424C7-9AF4-4E4E-9900-2580D8F65573}" type="presParOf" srcId="{E038EFFE-576B-4CA2-8D1E-3BD745363868}" destId="{294B9D28-2EE2-40E1-A377-46A39E49528F}" srcOrd="6" destOrd="0" presId="urn:microsoft.com/office/officeart/2005/8/layout/list1"/>
    <dgm:cxn modelId="{58F18AF6-F550-40AB-B05A-12D57AF86F87}" type="presParOf" srcId="{E038EFFE-576B-4CA2-8D1E-3BD745363868}" destId="{20195CBE-3C28-4211-B2D5-46DA37BF8B32}" srcOrd="7" destOrd="0" presId="urn:microsoft.com/office/officeart/2005/8/layout/list1"/>
    <dgm:cxn modelId="{77573D3C-7E43-445A-AEEF-6BBDECEB2FF0}" type="presParOf" srcId="{E038EFFE-576B-4CA2-8D1E-3BD745363868}" destId="{0C913F04-13D8-42B1-85B0-BB8079B35AEC}" srcOrd="8" destOrd="0" presId="urn:microsoft.com/office/officeart/2005/8/layout/list1"/>
    <dgm:cxn modelId="{54B17532-5C60-4515-A482-799601B2A4DC}" type="presParOf" srcId="{0C913F04-13D8-42B1-85B0-BB8079B35AEC}" destId="{5219069F-0729-477D-80AC-39DD64D497CB}" srcOrd="0" destOrd="0" presId="urn:microsoft.com/office/officeart/2005/8/layout/list1"/>
    <dgm:cxn modelId="{C47619F5-9811-480C-A562-66B8C6E355A1}" type="presParOf" srcId="{0C913F04-13D8-42B1-85B0-BB8079B35AEC}" destId="{9A6AA7CD-F85A-43F7-9987-F013023D94E2}" srcOrd="1" destOrd="0" presId="urn:microsoft.com/office/officeart/2005/8/layout/list1"/>
    <dgm:cxn modelId="{6314D45A-1ED6-4E2A-A5D2-E0E9292CDEDC}" type="presParOf" srcId="{E038EFFE-576B-4CA2-8D1E-3BD745363868}" destId="{C3E21E07-39E2-43DA-A2BC-9B3478BB31E7}" srcOrd="9" destOrd="0" presId="urn:microsoft.com/office/officeart/2005/8/layout/list1"/>
    <dgm:cxn modelId="{4CB1D92A-22C9-427F-8D99-C499AF4FB6BD}" type="presParOf" srcId="{E038EFFE-576B-4CA2-8D1E-3BD745363868}" destId="{9BD8BC31-63BE-43E7-8B81-45F3B89D263E}" srcOrd="10" destOrd="0" presId="urn:microsoft.com/office/officeart/2005/8/layout/list1"/>
    <dgm:cxn modelId="{12E9148B-BA0A-42D4-B7EB-397EBCC19B2E}" type="presParOf" srcId="{E038EFFE-576B-4CA2-8D1E-3BD745363868}" destId="{03538254-1842-48F7-9F12-6B48A77CF20B}" srcOrd="11" destOrd="0" presId="urn:microsoft.com/office/officeart/2005/8/layout/list1"/>
    <dgm:cxn modelId="{49F78448-6A14-4805-AECF-9E716A1EEE2E}" type="presParOf" srcId="{E038EFFE-576B-4CA2-8D1E-3BD745363868}" destId="{DC050F12-9C30-45F6-B7BC-5D9B0AAD27A7}" srcOrd="12" destOrd="0" presId="urn:microsoft.com/office/officeart/2005/8/layout/list1"/>
    <dgm:cxn modelId="{90932C21-6423-436F-AF62-D179C91E1140}" type="presParOf" srcId="{DC050F12-9C30-45F6-B7BC-5D9B0AAD27A7}" destId="{FEBD27AC-0373-4F33-8106-E60E1C5772A9}" srcOrd="0" destOrd="0" presId="urn:microsoft.com/office/officeart/2005/8/layout/list1"/>
    <dgm:cxn modelId="{587CA5AB-52A0-4F9C-AD99-2C8ADF2532D8}" type="presParOf" srcId="{DC050F12-9C30-45F6-B7BC-5D9B0AAD27A7}" destId="{F43FE10C-1E30-4622-AE46-5856F2927000}" srcOrd="1" destOrd="0" presId="urn:microsoft.com/office/officeart/2005/8/layout/list1"/>
    <dgm:cxn modelId="{42D601D2-DD90-49B4-8417-E6AEE5DDA2AE}" type="presParOf" srcId="{E038EFFE-576B-4CA2-8D1E-3BD745363868}" destId="{D164AC39-6C3D-4282-8AB7-87DCD48AE5D9}" srcOrd="13" destOrd="0" presId="urn:microsoft.com/office/officeart/2005/8/layout/list1"/>
    <dgm:cxn modelId="{4F515567-D16F-4137-BBBC-CCFD9A570298}" type="presParOf" srcId="{E038EFFE-576B-4CA2-8D1E-3BD745363868}" destId="{77C04362-52C2-407F-878E-DCE41959A3FD}" srcOrd="14" destOrd="0" presId="urn:microsoft.com/office/officeart/2005/8/layout/list1"/>
    <dgm:cxn modelId="{44270C9B-435A-4E80-A3F3-4D074D09AD9A}" type="presParOf" srcId="{E038EFFE-576B-4CA2-8D1E-3BD745363868}" destId="{62914F76-1403-46CE-980C-BBC9DDBDD8FA}" srcOrd="15" destOrd="0" presId="urn:microsoft.com/office/officeart/2005/8/layout/list1"/>
    <dgm:cxn modelId="{C3829C41-4093-4858-8D41-ABBCD357F678}" type="presParOf" srcId="{E038EFFE-576B-4CA2-8D1E-3BD745363868}" destId="{372D4944-6184-4E2F-9B3D-53DF50A97169}" srcOrd="16" destOrd="0" presId="urn:microsoft.com/office/officeart/2005/8/layout/list1"/>
    <dgm:cxn modelId="{BD8C64B7-DA71-462B-A727-4F5A9EE9CCFE}" type="presParOf" srcId="{372D4944-6184-4E2F-9B3D-53DF50A97169}" destId="{E75DDF1F-699C-4FDC-89C4-D7A402928272}" srcOrd="0" destOrd="0" presId="urn:microsoft.com/office/officeart/2005/8/layout/list1"/>
    <dgm:cxn modelId="{4CD35333-89F3-4663-9FCA-82756DF9E47E}" type="presParOf" srcId="{372D4944-6184-4E2F-9B3D-53DF50A97169}" destId="{2666656A-F00B-417B-8935-D938233B478C}" srcOrd="1" destOrd="0" presId="urn:microsoft.com/office/officeart/2005/8/layout/list1"/>
    <dgm:cxn modelId="{8C2DA1F3-80B3-4338-B872-B3ADBEFB0D8D}" type="presParOf" srcId="{E038EFFE-576B-4CA2-8D1E-3BD745363868}" destId="{7ACCA94E-3BAB-487B-ADFE-61D4388149B6}" srcOrd="17" destOrd="0" presId="urn:microsoft.com/office/officeart/2005/8/layout/list1"/>
    <dgm:cxn modelId="{52603A19-92AE-4E37-B826-A09EF78028FE}" type="presParOf" srcId="{E038EFFE-576B-4CA2-8D1E-3BD745363868}" destId="{91B8392B-5C6E-4847-A404-B5808E6B2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hu-hu" sz="11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Nyugták.</a:t>
          </a:r>
          <a:endParaRPr sz="11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hu-hu" sz="11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Kért utalványok, a célfelhasználással és az összegekkel.</a:t>
          </a:r>
          <a:endParaRPr sz="11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hu-hu" sz="11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Jóváhagyó aláírása és a kifizetés dátuma.</a:t>
          </a:r>
          <a:endParaRPr sz="11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hu-hu" sz="11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Összevetések (pl. kifizetett vs. elköltött összegek) és bizonyíték arra, hogy a fel nem használt pénzeszközöket visszautalták.</a:t>
          </a:r>
          <a:endParaRPr sz="11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Előzetes jóváhagyási dokumentáció, beleértve a kérelmi űrlapokat és az üzleti indoklást.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Bizonyíték a pénzeszközök felhasználásáról (pl. napirendek, fehér könyvek, kutatások).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Szállítási, szállás- és étkezési dokumentáció.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Rendezvény vagy konferencia esetén </a:t>
          </a:r>
          <a:br>
            <a:rPr lang="en-IN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 résztvevők listája, képek a standokról stb.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4"/>
      <dgm:spPr/>
    </dgm:pt>
    <dgm:pt modelId="{CD3869D7-6E51-4593-9E64-CA9D8C831027}" type="pres">
      <dgm:prSet presAssocID="{F7A92A51-F6C3-4A71-9D42-ED3C02228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4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4"/>
      <dgm:spPr/>
    </dgm:pt>
    <dgm:pt modelId="{87251E59-AB35-49A0-9F76-4A0F298F518F}" type="pres">
      <dgm:prSet presAssocID="{CAA791F0-5C40-4967-A6FC-6C122F174C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4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4"/>
      <dgm:spPr/>
    </dgm:pt>
    <dgm:pt modelId="{F6B4960C-269A-4DA0-BFA1-C46DA117F135}" type="pres">
      <dgm:prSet presAssocID="{80F0B496-0ADE-4C13-921F-ECC9410098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4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4"/>
      <dgm:spPr/>
    </dgm:pt>
    <dgm:pt modelId="{084A36D4-7C52-45C1-A7A0-881EB368F1CA}" type="pres">
      <dgm:prSet presAssocID="{F0987542-6049-44E4-B7A5-12F97F18C5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Szállítmányozói/vámügynöki/ügynöki megállapodás.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Vám-/fuvarszámlák és bizonylatok.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Vámnyomtatványok és árlisták.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Harmadik féltől származó fizetési átutalási/bankátutalási formanyomtatványok.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726F3B80-F250-494F-9D5F-489F9AD80326}">
      <dgm:prSet phldrT="[Text]" custT="1"/>
      <dgm:spPr/>
      <dgm:t>
        <a:bodyPr/>
        <a:lstStyle/>
        <a:p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Kormányzati adóigazolások.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F7894FE3-27CF-4E6D-8168-84A1DA2A44B5}" type="parTrans" cxnId="{D96962CA-F074-4C55-9BF7-25B4654C60AA}">
      <dgm:prSet/>
      <dgm:spPr/>
      <dgm:t>
        <a:bodyPr/>
        <a:lstStyle/>
        <a:p>
          <a:endParaRPr/>
        </a:p>
      </dgm:t>
    </dgm:pt>
    <dgm:pt modelId="{EC8C96D5-E438-428E-BBF5-D29EE7038221}" type="sibTrans" cxnId="{D96962CA-F074-4C55-9BF7-25B4654C60A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0" presStyleCnt="5"/>
      <dgm:spPr/>
    </dgm:pt>
    <dgm:pt modelId="{F6B4960C-269A-4DA0-BFA1-C46DA117F135}" type="pres">
      <dgm:prSet presAssocID="{80F0B496-0ADE-4C13-921F-ECC94100988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1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1" presStyleCnt="5"/>
      <dgm:spPr/>
    </dgm:pt>
    <dgm:pt modelId="{084A36D4-7C52-45C1-A7A0-881EB368F1CA}" type="pres">
      <dgm:prSet presAssocID="{F0987542-6049-44E4-B7A5-12F97F18C52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2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2" presStyleCnt="5"/>
      <dgm:spPr/>
    </dgm:pt>
    <dgm:pt modelId="{5FE01B31-E35D-46D1-9C14-C6695F3C2865}" type="pres">
      <dgm:prSet presAssocID="{C25EB313-CDC5-49DF-B799-F73E98AD69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3" presStyleCnt="5">
        <dgm:presLayoutVars>
          <dgm:bulletEnabled val="1"/>
        </dgm:presLayoutVars>
      </dgm:prSet>
      <dgm:spPr/>
    </dgm:pt>
    <dgm:pt modelId="{A064B09F-F3D8-4649-84B3-9830A4D4C622}" type="pres">
      <dgm:prSet presAssocID="{2A0921D2-9A6E-4475-B180-8B56AB17F9F4}" presName="spaceBetweenRectangles" presStyleCnt="0"/>
      <dgm:spPr/>
    </dgm:pt>
    <dgm:pt modelId="{61C26EA7-8D28-4ECB-86D7-98B19D2F28B1}" type="pres">
      <dgm:prSet presAssocID="{726F3B80-F250-494F-9D5F-489F9AD80326}" presName="parentLin" presStyleCnt="0"/>
      <dgm:spPr/>
    </dgm:pt>
    <dgm:pt modelId="{9FE87002-DD43-4C1B-8C51-C34425192DC6}" type="pres">
      <dgm:prSet presAssocID="{726F3B80-F250-494F-9D5F-489F9AD80326}" presName="parentLeftMargin" presStyleLbl="node1" presStyleIdx="3" presStyleCnt="5"/>
      <dgm:spPr/>
    </dgm:pt>
    <dgm:pt modelId="{BD073609-C775-4A06-941E-58D911080D2E}" type="pres">
      <dgm:prSet presAssocID="{726F3B80-F250-494F-9D5F-489F9AD8032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50E3F98-FC6F-45D6-9FA8-AAC5899DECF7}" type="pres">
      <dgm:prSet presAssocID="{726F3B80-F250-494F-9D5F-489F9AD80326}" presName="negativeSpace" presStyleCnt="0"/>
      <dgm:spPr/>
    </dgm:pt>
    <dgm:pt modelId="{ED05F942-03FB-4D69-8D2F-41F08061714C}" type="pres">
      <dgm:prSet presAssocID="{726F3B80-F250-494F-9D5F-489F9AD803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3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1170E08C-2903-4613-B9EA-F16CAB063331}" type="presOf" srcId="{726F3B80-F250-494F-9D5F-489F9AD80326}" destId="{9FE87002-DD43-4C1B-8C51-C34425192DC6}" srcOrd="0" destOrd="0" presId="urn:microsoft.com/office/officeart/2005/8/layout/list1"/>
    <dgm:cxn modelId="{62C2D0A0-4C1F-4C50-B4A7-A86CB1CEA4AF}" type="presOf" srcId="{726F3B80-F250-494F-9D5F-489F9AD80326}" destId="{BD073609-C775-4A06-941E-58D911080D2E}" srcOrd="1" destOrd="0" presId="urn:microsoft.com/office/officeart/2005/8/layout/list1"/>
    <dgm:cxn modelId="{FA2B6AB7-E9C3-441A-AB45-39375863C3AA}" srcId="{10F170F5-E08A-484D-845F-E99C04F0B315}" destId="{F0987542-6049-44E4-B7A5-12F97F18C521}" srcOrd="2" destOrd="0" parTransId="{4D709E12-098A-4515-AA68-CDCCBF5A11C3}" sibTransId="{886FCEE0-BF7F-470D-B6F9-E8D9CB3FA985}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D96962CA-F074-4C55-9BF7-25B4654C60AA}" srcId="{10F170F5-E08A-484D-845F-E99C04F0B315}" destId="{726F3B80-F250-494F-9D5F-489F9AD80326}" srcOrd="4" destOrd="0" parTransId="{F7894FE3-27CF-4E6D-8168-84A1DA2A44B5}" sibTransId="{EC8C96D5-E438-428E-BBF5-D29EE7038221}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1" destOrd="0" parTransId="{A1222F84-164B-48D1-9B6E-3F08018B758F}" sibTransId="{E3AC64C9-4732-4E73-9D67-15938A129625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1F3A9326-7561-4F3D-8F05-8A8CA10B87DD}" type="presParOf" srcId="{E038EFFE-576B-4CA2-8D1E-3BD745363868}" destId="{A2FF7370-3888-42D2-B3A3-47E6A66A4CCC}" srcOrd="4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5" destOrd="0" presId="urn:microsoft.com/office/officeart/2005/8/layout/list1"/>
    <dgm:cxn modelId="{6C109116-34B5-48A6-A1CF-6935301ACDFE}" type="presParOf" srcId="{E038EFFE-576B-4CA2-8D1E-3BD745363868}" destId="{964B1CAA-740C-4B1D-8079-14780519B15C}" srcOrd="6" destOrd="0" presId="urn:microsoft.com/office/officeart/2005/8/layout/list1"/>
    <dgm:cxn modelId="{702E4417-7953-41F9-8545-4B0863DAD03A}" type="presParOf" srcId="{E038EFFE-576B-4CA2-8D1E-3BD745363868}" destId="{F34ED29D-7EA1-4703-97F6-CE9B4460FA50}" srcOrd="7" destOrd="0" presId="urn:microsoft.com/office/officeart/2005/8/layout/list1"/>
    <dgm:cxn modelId="{AABC3A20-B99D-4392-9A77-D4C58B92F18E}" type="presParOf" srcId="{E038EFFE-576B-4CA2-8D1E-3BD745363868}" destId="{2DD8A48C-3176-4478-AE84-0B659B52D034}" srcOrd="8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9" destOrd="0" presId="urn:microsoft.com/office/officeart/2005/8/layout/list1"/>
    <dgm:cxn modelId="{60EB41CE-87D2-45BB-9F74-162D9E7A1CE2}" type="presParOf" srcId="{E038EFFE-576B-4CA2-8D1E-3BD745363868}" destId="{D3C3F21D-4E79-4A3B-B602-2608723015CF}" srcOrd="10" destOrd="0" presId="urn:microsoft.com/office/officeart/2005/8/layout/list1"/>
    <dgm:cxn modelId="{987D5896-8132-43A0-AE34-FE0D0C52623F}" type="presParOf" srcId="{E038EFFE-576B-4CA2-8D1E-3BD745363868}" destId="{D0BC0DBF-83BD-40E9-B792-87849EA39230}" srcOrd="11" destOrd="0" presId="urn:microsoft.com/office/officeart/2005/8/layout/list1"/>
    <dgm:cxn modelId="{E7D1E888-FE05-412C-A6D4-AA31C7C6D873}" type="presParOf" srcId="{E038EFFE-576B-4CA2-8D1E-3BD745363868}" destId="{31823664-BA03-41CD-8281-C01F97916B93}" srcOrd="12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3" destOrd="0" presId="urn:microsoft.com/office/officeart/2005/8/layout/list1"/>
    <dgm:cxn modelId="{833AA06E-B4BF-4291-81F0-27779CDE9D81}" type="presParOf" srcId="{E038EFFE-576B-4CA2-8D1E-3BD745363868}" destId="{49221F59-A09D-46F9-BF14-A3CA851DDD80}" srcOrd="14" destOrd="0" presId="urn:microsoft.com/office/officeart/2005/8/layout/list1"/>
    <dgm:cxn modelId="{F0893E51-5912-4490-BD64-7B732EADE570}" type="presParOf" srcId="{E038EFFE-576B-4CA2-8D1E-3BD745363868}" destId="{A064B09F-F3D8-4649-84B3-9830A4D4C622}" srcOrd="15" destOrd="0" presId="urn:microsoft.com/office/officeart/2005/8/layout/list1"/>
    <dgm:cxn modelId="{680C7F92-8105-40FB-B6F4-262EC50B99E4}" type="presParOf" srcId="{E038EFFE-576B-4CA2-8D1E-3BD745363868}" destId="{61C26EA7-8D28-4ECB-86D7-98B19D2F28B1}" srcOrd="16" destOrd="0" presId="urn:microsoft.com/office/officeart/2005/8/layout/list1"/>
    <dgm:cxn modelId="{115D579B-E055-44E8-9936-108A4A85DF1C}" type="presParOf" srcId="{61C26EA7-8D28-4ECB-86D7-98B19D2F28B1}" destId="{9FE87002-DD43-4C1B-8C51-C34425192DC6}" srcOrd="0" destOrd="0" presId="urn:microsoft.com/office/officeart/2005/8/layout/list1"/>
    <dgm:cxn modelId="{A48E6DC1-A7F5-4D04-AE4C-BA73682AD089}" type="presParOf" srcId="{61C26EA7-8D28-4ECB-86D7-98B19D2F28B1}" destId="{BD073609-C775-4A06-941E-58D911080D2E}" srcOrd="1" destOrd="0" presId="urn:microsoft.com/office/officeart/2005/8/layout/list1"/>
    <dgm:cxn modelId="{2B7D5DFD-976F-42C3-A070-BE913C2D7CD7}" type="presParOf" srcId="{E038EFFE-576B-4CA2-8D1E-3BD745363868}" destId="{D50E3F98-FC6F-45D6-9FA8-AAC5899DECF7}" srcOrd="17" destOrd="0" presId="urn:microsoft.com/office/officeart/2005/8/layout/list1"/>
    <dgm:cxn modelId="{A77AF151-8D54-4BBA-B10F-4FE28D5026D6}" type="presParOf" srcId="{E038EFFE-576B-4CA2-8D1E-3BD745363868}" destId="{ED05F942-03FB-4D69-8D2F-41F0806171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170F5-E08A-484D-845F-E99C04F0B31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/>
        </a:p>
      </dgm:t>
    </dgm:pt>
    <dgm:pt modelId="{F7A92A51-F6C3-4A71-9D42-ED3C02228350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Vevői megrendelések.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3E6EC871-F75D-4E56-B733-89C707719DF2}" type="par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37C8983-13C3-4FCE-B586-D502E9EBA683}" type="sibTrans" cxnId="{56204148-E9AB-4D02-A1E8-8F94910B8D7C}">
      <dgm:prSet/>
      <dgm:spPr/>
      <dgm:t>
        <a:bodyPr/>
        <a:lstStyle/>
        <a:p>
          <a:endParaRPr sz="1400" b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A791F0-5C40-4967-A6FC-6C122F174CDA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Értékesítési számlák.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ECD037A9-E22C-4CA5-8929-30B6CBEFAD3B}" type="parTrans" cxnId="{C67094FA-61BD-4C84-8574-F5CCFACE2595}">
      <dgm:prSet/>
      <dgm:spPr/>
      <dgm:t>
        <a:bodyPr/>
        <a:lstStyle/>
        <a:p>
          <a:endParaRPr/>
        </a:p>
      </dgm:t>
    </dgm:pt>
    <dgm:pt modelId="{0162DE3B-D570-4497-8CB5-5BE992CFB326}" type="sibTrans" cxnId="{C67094FA-61BD-4C84-8574-F5CCFACE2595}">
      <dgm:prSet/>
      <dgm:spPr/>
      <dgm:t>
        <a:bodyPr/>
        <a:lstStyle/>
        <a:p>
          <a:endParaRPr/>
        </a:p>
      </dgm:t>
    </dgm:pt>
    <dgm:pt modelId="{80F0B496-0ADE-4C13-921F-ECC941009888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Szállítási dokumentáció.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A1222F84-164B-48D1-9B6E-3F08018B758F}" type="parTrans" cxnId="{7E6D1CE8-F355-403B-99AB-26BE2E3B6963}">
      <dgm:prSet/>
      <dgm:spPr/>
      <dgm:t>
        <a:bodyPr/>
        <a:lstStyle/>
        <a:p>
          <a:endParaRPr/>
        </a:p>
      </dgm:t>
    </dgm:pt>
    <dgm:pt modelId="{E3AC64C9-4732-4E73-9D67-15938A129625}" type="sibTrans" cxnId="{7E6D1CE8-F355-403B-99AB-26BE2E3B6963}">
      <dgm:prSet/>
      <dgm:spPr/>
      <dgm:t>
        <a:bodyPr/>
        <a:lstStyle/>
        <a:p>
          <a:endParaRPr/>
        </a:p>
      </dgm:t>
    </dgm:pt>
    <dgm:pt modelId="{F0987542-6049-44E4-B7A5-12F97F18C521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Árlisták az esetleges kedvezményekkel együtt.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4D709E12-098A-4515-AA68-CDCCBF5A11C3}" type="parTrans" cxnId="{FA2B6AB7-E9C3-441A-AB45-39375863C3AA}">
      <dgm:prSet/>
      <dgm:spPr/>
      <dgm:t>
        <a:bodyPr/>
        <a:lstStyle/>
        <a:p>
          <a:endParaRPr/>
        </a:p>
      </dgm:t>
    </dgm:pt>
    <dgm:pt modelId="{886FCEE0-BF7F-470D-B6F9-E8D9CB3FA985}" type="sibTrans" cxnId="{FA2B6AB7-E9C3-441A-AB45-39375863C3AA}">
      <dgm:prSet/>
      <dgm:spPr/>
      <dgm:t>
        <a:bodyPr/>
        <a:lstStyle/>
        <a:p>
          <a:endParaRPr/>
        </a:p>
      </dgm:t>
    </dgm:pt>
    <dgm:pt modelId="{C25EB313-CDC5-49DF-B799-F73E98AD6985}">
      <dgm:prSet phldrT="[Text]" custT="1"/>
      <dgm:spPr/>
      <dgm:t>
        <a:bodyPr/>
        <a:lstStyle/>
        <a:p>
          <a:pPr rtl="0"/>
          <a:r>
            <a:rPr lang="hu-hu" sz="14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Az ügyféltől kapott fizetési igazolás.</a:t>
          </a:r>
          <a:endParaRPr sz="1400" b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gm:t>
    </dgm:pt>
    <dgm:pt modelId="{9A1531E9-FA47-4A88-862E-663D76FC25CC}" type="parTrans" cxnId="{AFA61C07-1DE3-4F2A-9E05-C0672BDC99DA}">
      <dgm:prSet/>
      <dgm:spPr/>
      <dgm:t>
        <a:bodyPr/>
        <a:lstStyle/>
        <a:p>
          <a:endParaRPr/>
        </a:p>
      </dgm:t>
    </dgm:pt>
    <dgm:pt modelId="{2A0921D2-9A6E-4475-B180-8B56AB17F9F4}" type="sibTrans" cxnId="{AFA61C07-1DE3-4F2A-9E05-C0672BDC99DA}">
      <dgm:prSet/>
      <dgm:spPr/>
      <dgm:t>
        <a:bodyPr/>
        <a:lstStyle/>
        <a:p>
          <a:endParaRPr/>
        </a:p>
      </dgm:t>
    </dgm:pt>
    <dgm:pt modelId="{E038EFFE-576B-4CA2-8D1E-3BD745363868}" type="pres">
      <dgm:prSet presAssocID="{10F170F5-E08A-484D-845F-E99C04F0B315}" presName="linear" presStyleCnt="0">
        <dgm:presLayoutVars>
          <dgm:dir/>
          <dgm:animLvl val="lvl"/>
          <dgm:resizeHandles val="exact"/>
        </dgm:presLayoutVars>
      </dgm:prSet>
      <dgm:spPr/>
    </dgm:pt>
    <dgm:pt modelId="{4A7A4021-025F-476A-93CC-7956AB42353D}" type="pres">
      <dgm:prSet presAssocID="{F7A92A51-F6C3-4A71-9D42-ED3C02228350}" presName="parentLin" presStyleCnt="0"/>
      <dgm:spPr/>
    </dgm:pt>
    <dgm:pt modelId="{16265BE3-9505-43A7-880C-EDBA01DC16C0}" type="pres">
      <dgm:prSet presAssocID="{F7A92A51-F6C3-4A71-9D42-ED3C02228350}" presName="parentLeftMargin" presStyleLbl="node1" presStyleIdx="0" presStyleCnt="5"/>
      <dgm:spPr/>
    </dgm:pt>
    <dgm:pt modelId="{CD3869D7-6E51-4593-9E64-CA9D8C831027}" type="pres">
      <dgm:prSet presAssocID="{F7A92A51-F6C3-4A71-9D42-ED3C022283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F5E5CB-95D6-4B8B-8FEE-2FFC22ADC270}" type="pres">
      <dgm:prSet presAssocID="{F7A92A51-F6C3-4A71-9D42-ED3C02228350}" presName="negativeSpace" presStyleCnt="0"/>
      <dgm:spPr/>
    </dgm:pt>
    <dgm:pt modelId="{7802FC9F-DA3B-4D26-B1E2-EE69D154C54B}" type="pres">
      <dgm:prSet presAssocID="{F7A92A51-F6C3-4A71-9D42-ED3C02228350}" presName="childText" presStyleLbl="conFgAcc1" presStyleIdx="0" presStyleCnt="5">
        <dgm:presLayoutVars>
          <dgm:bulletEnabled val="1"/>
        </dgm:presLayoutVars>
      </dgm:prSet>
      <dgm:spPr/>
    </dgm:pt>
    <dgm:pt modelId="{1D577F52-943E-42B5-98A4-AA58730F3B6B}" type="pres">
      <dgm:prSet presAssocID="{D37C8983-13C3-4FCE-B586-D502E9EBA683}" presName="spaceBetweenRectangles" presStyleCnt="0"/>
      <dgm:spPr/>
    </dgm:pt>
    <dgm:pt modelId="{414EAF1F-0083-4E0F-9DCB-5FD3F186BB3C}" type="pres">
      <dgm:prSet presAssocID="{CAA791F0-5C40-4967-A6FC-6C122F174CDA}" presName="parentLin" presStyleCnt="0"/>
      <dgm:spPr/>
    </dgm:pt>
    <dgm:pt modelId="{71F10728-38BC-4680-8FF4-D701D1D6A409}" type="pres">
      <dgm:prSet presAssocID="{CAA791F0-5C40-4967-A6FC-6C122F174CDA}" presName="parentLeftMargin" presStyleLbl="node1" presStyleIdx="0" presStyleCnt="5"/>
      <dgm:spPr/>
    </dgm:pt>
    <dgm:pt modelId="{87251E59-AB35-49A0-9F76-4A0F298F518F}" type="pres">
      <dgm:prSet presAssocID="{CAA791F0-5C40-4967-A6FC-6C122F174C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9F338-31B7-4035-AE5F-3295B070458E}" type="pres">
      <dgm:prSet presAssocID="{CAA791F0-5C40-4967-A6FC-6C122F174CDA}" presName="negativeSpace" presStyleCnt="0"/>
      <dgm:spPr/>
    </dgm:pt>
    <dgm:pt modelId="{A5ADC5F7-109B-483F-A864-189282C1DACC}" type="pres">
      <dgm:prSet presAssocID="{CAA791F0-5C40-4967-A6FC-6C122F174CDA}" presName="childText" presStyleLbl="conFgAcc1" presStyleIdx="1" presStyleCnt="5">
        <dgm:presLayoutVars>
          <dgm:bulletEnabled val="1"/>
        </dgm:presLayoutVars>
      </dgm:prSet>
      <dgm:spPr/>
    </dgm:pt>
    <dgm:pt modelId="{0512D08A-05B9-48EA-BA38-31843E5AC963}" type="pres">
      <dgm:prSet presAssocID="{0162DE3B-D570-4497-8CB5-5BE992CFB326}" presName="spaceBetweenRectangles" presStyleCnt="0"/>
      <dgm:spPr/>
    </dgm:pt>
    <dgm:pt modelId="{A2FF7370-3888-42D2-B3A3-47E6A66A4CCC}" type="pres">
      <dgm:prSet presAssocID="{80F0B496-0ADE-4C13-921F-ECC941009888}" presName="parentLin" presStyleCnt="0"/>
      <dgm:spPr/>
    </dgm:pt>
    <dgm:pt modelId="{435FE92C-E2E7-4336-BC1B-2E5B19A9AA37}" type="pres">
      <dgm:prSet presAssocID="{80F0B496-0ADE-4C13-921F-ECC941009888}" presName="parentLeftMargin" presStyleLbl="node1" presStyleIdx="1" presStyleCnt="5"/>
      <dgm:spPr/>
    </dgm:pt>
    <dgm:pt modelId="{F6B4960C-269A-4DA0-BFA1-C46DA117F135}" type="pres">
      <dgm:prSet presAssocID="{80F0B496-0ADE-4C13-921F-ECC9410098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1B0CD51-5977-4126-AE3D-01338D9DB498}" type="pres">
      <dgm:prSet presAssocID="{80F0B496-0ADE-4C13-921F-ECC941009888}" presName="negativeSpace" presStyleCnt="0"/>
      <dgm:spPr/>
    </dgm:pt>
    <dgm:pt modelId="{964B1CAA-740C-4B1D-8079-14780519B15C}" type="pres">
      <dgm:prSet presAssocID="{80F0B496-0ADE-4C13-921F-ECC941009888}" presName="childText" presStyleLbl="conFgAcc1" presStyleIdx="2" presStyleCnt="5">
        <dgm:presLayoutVars>
          <dgm:bulletEnabled val="1"/>
        </dgm:presLayoutVars>
      </dgm:prSet>
      <dgm:spPr/>
    </dgm:pt>
    <dgm:pt modelId="{F34ED29D-7EA1-4703-97F6-CE9B4460FA50}" type="pres">
      <dgm:prSet presAssocID="{E3AC64C9-4732-4E73-9D67-15938A129625}" presName="spaceBetweenRectangles" presStyleCnt="0"/>
      <dgm:spPr/>
    </dgm:pt>
    <dgm:pt modelId="{2DD8A48C-3176-4478-AE84-0B659B52D034}" type="pres">
      <dgm:prSet presAssocID="{F0987542-6049-44E4-B7A5-12F97F18C521}" presName="parentLin" presStyleCnt="0"/>
      <dgm:spPr/>
    </dgm:pt>
    <dgm:pt modelId="{1E5B0216-D59D-4B96-9404-7DE5D4560EBC}" type="pres">
      <dgm:prSet presAssocID="{F0987542-6049-44E4-B7A5-12F97F18C521}" presName="parentLeftMargin" presStyleLbl="node1" presStyleIdx="2" presStyleCnt="5"/>
      <dgm:spPr/>
    </dgm:pt>
    <dgm:pt modelId="{084A36D4-7C52-45C1-A7A0-881EB368F1CA}" type="pres">
      <dgm:prSet presAssocID="{F0987542-6049-44E4-B7A5-12F97F18C5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2DBF63-C7C6-4DCA-901C-CDE61B460095}" type="pres">
      <dgm:prSet presAssocID="{F0987542-6049-44E4-B7A5-12F97F18C521}" presName="negativeSpace" presStyleCnt="0"/>
      <dgm:spPr/>
    </dgm:pt>
    <dgm:pt modelId="{D3C3F21D-4E79-4A3B-B602-2608723015CF}" type="pres">
      <dgm:prSet presAssocID="{F0987542-6049-44E4-B7A5-12F97F18C521}" presName="childText" presStyleLbl="conFgAcc1" presStyleIdx="3" presStyleCnt="5">
        <dgm:presLayoutVars>
          <dgm:bulletEnabled val="1"/>
        </dgm:presLayoutVars>
      </dgm:prSet>
      <dgm:spPr/>
    </dgm:pt>
    <dgm:pt modelId="{D0BC0DBF-83BD-40E9-B792-87849EA39230}" type="pres">
      <dgm:prSet presAssocID="{886FCEE0-BF7F-470D-B6F9-E8D9CB3FA985}" presName="spaceBetweenRectangles" presStyleCnt="0"/>
      <dgm:spPr/>
    </dgm:pt>
    <dgm:pt modelId="{31823664-BA03-41CD-8281-C01F97916B93}" type="pres">
      <dgm:prSet presAssocID="{C25EB313-CDC5-49DF-B799-F73E98AD6985}" presName="parentLin" presStyleCnt="0"/>
      <dgm:spPr/>
    </dgm:pt>
    <dgm:pt modelId="{6B5CFDFD-2E33-4B6F-9E52-831168F91364}" type="pres">
      <dgm:prSet presAssocID="{C25EB313-CDC5-49DF-B799-F73E98AD6985}" presName="parentLeftMargin" presStyleLbl="node1" presStyleIdx="3" presStyleCnt="5"/>
      <dgm:spPr/>
    </dgm:pt>
    <dgm:pt modelId="{5FE01B31-E35D-46D1-9C14-C6695F3C2865}" type="pres">
      <dgm:prSet presAssocID="{C25EB313-CDC5-49DF-B799-F73E98AD69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DE27641-6282-4996-87EE-AB9CB264B649}" type="pres">
      <dgm:prSet presAssocID="{C25EB313-CDC5-49DF-B799-F73E98AD6985}" presName="negativeSpace" presStyleCnt="0"/>
      <dgm:spPr/>
    </dgm:pt>
    <dgm:pt modelId="{49221F59-A09D-46F9-BF14-A3CA851DDD80}" type="pres">
      <dgm:prSet presAssocID="{C25EB313-CDC5-49DF-B799-F73E98AD698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84D1C07-A894-43E7-812D-817A492ED999}" type="presOf" srcId="{C25EB313-CDC5-49DF-B799-F73E98AD6985}" destId="{6B5CFDFD-2E33-4B6F-9E52-831168F91364}" srcOrd="0" destOrd="0" presId="urn:microsoft.com/office/officeart/2005/8/layout/list1"/>
    <dgm:cxn modelId="{AFA61C07-1DE3-4F2A-9E05-C0672BDC99DA}" srcId="{10F170F5-E08A-484D-845F-E99C04F0B315}" destId="{C25EB313-CDC5-49DF-B799-F73E98AD6985}" srcOrd="4" destOrd="0" parTransId="{9A1531E9-FA47-4A88-862E-663D76FC25CC}" sibTransId="{2A0921D2-9A6E-4475-B180-8B56AB17F9F4}"/>
    <dgm:cxn modelId="{F7611813-98F3-4F75-879D-14748DB80C76}" type="presOf" srcId="{F7A92A51-F6C3-4A71-9D42-ED3C02228350}" destId="{16265BE3-9505-43A7-880C-EDBA01DC16C0}" srcOrd="0" destOrd="0" presId="urn:microsoft.com/office/officeart/2005/8/layout/list1"/>
    <dgm:cxn modelId="{D4FAE31C-7C73-4027-B23C-728ECC42D4D5}" type="presOf" srcId="{80F0B496-0ADE-4C13-921F-ECC941009888}" destId="{F6B4960C-269A-4DA0-BFA1-C46DA117F135}" srcOrd="1" destOrd="0" presId="urn:microsoft.com/office/officeart/2005/8/layout/list1"/>
    <dgm:cxn modelId="{92203A5E-122A-43E5-B044-F2E2AF290972}" type="presOf" srcId="{80F0B496-0ADE-4C13-921F-ECC941009888}" destId="{435FE92C-E2E7-4336-BC1B-2E5B19A9AA37}" srcOrd="0" destOrd="0" presId="urn:microsoft.com/office/officeart/2005/8/layout/list1"/>
    <dgm:cxn modelId="{56204148-E9AB-4D02-A1E8-8F94910B8D7C}" srcId="{10F170F5-E08A-484D-845F-E99C04F0B315}" destId="{F7A92A51-F6C3-4A71-9D42-ED3C02228350}" srcOrd="0" destOrd="0" parTransId="{3E6EC871-F75D-4E56-B733-89C707719DF2}" sibTransId="{D37C8983-13C3-4FCE-B586-D502E9EBA683}"/>
    <dgm:cxn modelId="{F394CB74-BE30-4A48-9BE8-9B39FA279159}" type="presOf" srcId="{F0987542-6049-44E4-B7A5-12F97F18C521}" destId="{084A36D4-7C52-45C1-A7A0-881EB368F1CA}" srcOrd="1" destOrd="0" presId="urn:microsoft.com/office/officeart/2005/8/layout/list1"/>
    <dgm:cxn modelId="{07066379-1963-4E4C-A0BB-DFA26ADF4280}" type="presOf" srcId="{F0987542-6049-44E4-B7A5-12F97F18C521}" destId="{1E5B0216-D59D-4B96-9404-7DE5D4560EBC}" srcOrd="0" destOrd="0" presId="urn:microsoft.com/office/officeart/2005/8/layout/list1"/>
    <dgm:cxn modelId="{3314C98F-82D9-4BDB-92B3-E9E697419794}" type="presOf" srcId="{CAA791F0-5C40-4967-A6FC-6C122F174CDA}" destId="{87251E59-AB35-49A0-9F76-4A0F298F518F}" srcOrd="1" destOrd="0" presId="urn:microsoft.com/office/officeart/2005/8/layout/list1"/>
    <dgm:cxn modelId="{FA2B6AB7-E9C3-441A-AB45-39375863C3AA}" srcId="{10F170F5-E08A-484D-845F-E99C04F0B315}" destId="{F0987542-6049-44E4-B7A5-12F97F18C521}" srcOrd="3" destOrd="0" parTransId="{4D709E12-098A-4515-AA68-CDCCBF5A11C3}" sibTransId="{886FCEE0-BF7F-470D-B6F9-E8D9CB3FA985}"/>
    <dgm:cxn modelId="{88FD73BF-BC8E-472A-B7BA-395BEDDC6988}" type="presOf" srcId="{CAA791F0-5C40-4967-A6FC-6C122F174CDA}" destId="{71F10728-38BC-4680-8FF4-D701D1D6A409}" srcOrd="0" destOrd="0" presId="urn:microsoft.com/office/officeart/2005/8/layout/list1"/>
    <dgm:cxn modelId="{C96AF9C3-2EDA-4FAA-99CC-4BF8FF546B55}" type="presOf" srcId="{F7A92A51-F6C3-4A71-9D42-ED3C02228350}" destId="{CD3869D7-6E51-4593-9E64-CA9D8C831027}" srcOrd="1" destOrd="0" presId="urn:microsoft.com/office/officeart/2005/8/layout/list1"/>
    <dgm:cxn modelId="{0CC183DC-C9CB-4057-8B2D-9069F570874C}" type="presOf" srcId="{10F170F5-E08A-484D-845F-E99C04F0B315}" destId="{E038EFFE-576B-4CA2-8D1E-3BD745363868}" srcOrd="0" destOrd="0" presId="urn:microsoft.com/office/officeart/2005/8/layout/list1"/>
    <dgm:cxn modelId="{7E6D1CE8-F355-403B-99AB-26BE2E3B6963}" srcId="{10F170F5-E08A-484D-845F-E99C04F0B315}" destId="{80F0B496-0ADE-4C13-921F-ECC941009888}" srcOrd="2" destOrd="0" parTransId="{A1222F84-164B-48D1-9B6E-3F08018B758F}" sibTransId="{E3AC64C9-4732-4E73-9D67-15938A129625}"/>
    <dgm:cxn modelId="{C67094FA-61BD-4C84-8574-F5CCFACE2595}" srcId="{10F170F5-E08A-484D-845F-E99C04F0B315}" destId="{CAA791F0-5C40-4967-A6FC-6C122F174CDA}" srcOrd="1" destOrd="0" parTransId="{ECD037A9-E22C-4CA5-8929-30B6CBEFAD3B}" sibTransId="{0162DE3B-D570-4497-8CB5-5BE992CFB326}"/>
    <dgm:cxn modelId="{55648CFD-AB5C-49F3-A0E3-C79339FAC3A8}" type="presOf" srcId="{C25EB313-CDC5-49DF-B799-F73E98AD6985}" destId="{5FE01B31-E35D-46D1-9C14-C6695F3C2865}" srcOrd="1" destOrd="0" presId="urn:microsoft.com/office/officeart/2005/8/layout/list1"/>
    <dgm:cxn modelId="{E57A3E42-74D7-400E-8035-91675D42D430}" type="presParOf" srcId="{E038EFFE-576B-4CA2-8D1E-3BD745363868}" destId="{4A7A4021-025F-476A-93CC-7956AB42353D}" srcOrd="0" destOrd="0" presId="urn:microsoft.com/office/officeart/2005/8/layout/list1"/>
    <dgm:cxn modelId="{F3585F6A-5264-4431-84CA-FB271D909536}" type="presParOf" srcId="{4A7A4021-025F-476A-93CC-7956AB42353D}" destId="{16265BE3-9505-43A7-880C-EDBA01DC16C0}" srcOrd="0" destOrd="0" presId="urn:microsoft.com/office/officeart/2005/8/layout/list1"/>
    <dgm:cxn modelId="{4DE795FF-85B7-450F-B637-EF426FDB6AA1}" type="presParOf" srcId="{4A7A4021-025F-476A-93CC-7956AB42353D}" destId="{CD3869D7-6E51-4593-9E64-CA9D8C831027}" srcOrd="1" destOrd="0" presId="urn:microsoft.com/office/officeart/2005/8/layout/list1"/>
    <dgm:cxn modelId="{200B98A8-2A65-443C-BB45-89CB646367D4}" type="presParOf" srcId="{E038EFFE-576B-4CA2-8D1E-3BD745363868}" destId="{BEF5E5CB-95D6-4B8B-8FEE-2FFC22ADC270}" srcOrd="1" destOrd="0" presId="urn:microsoft.com/office/officeart/2005/8/layout/list1"/>
    <dgm:cxn modelId="{04C0D473-10F6-4FCB-A08D-036F39AAF98A}" type="presParOf" srcId="{E038EFFE-576B-4CA2-8D1E-3BD745363868}" destId="{7802FC9F-DA3B-4D26-B1E2-EE69D154C54B}" srcOrd="2" destOrd="0" presId="urn:microsoft.com/office/officeart/2005/8/layout/list1"/>
    <dgm:cxn modelId="{E59D73E5-FDF9-4AE9-BA06-D5CFEFC287CB}" type="presParOf" srcId="{E038EFFE-576B-4CA2-8D1E-3BD745363868}" destId="{1D577F52-943E-42B5-98A4-AA58730F3B6B}" srcOrd="3" destOrd="0" presId="urn:microsoft.com/office/officeart/2005/8/layout/list1"/>
    <dgm:cxn modelId="{6626038A-1367-4E1A-A5FA-9F46B35AD5F4}" type="presParOf" srcId="{E038EFFE-576B-4CA2-8D1E-3BD745363868}" destId="{414EAF1F-0083-4E0F-9DCB-5FD3F186BB3C}" srcOrd="4" destOrd="0" presId="urn:microsoft.com/office/officeart/2005/8/layout/list1"/>
    <dgm:cxn modelId="{62441990-7386-43C5-A7A2-FDAA35CA2F3F}" type="presParOf" srcId="{414EAF1F-0083-4E0F-9DCB-5FD3F186BB3C}" destId="{71F10728-38BC-4680-8FF4-D701D1D6A409}" srcOrd="0" destOrd="0" presId="urn:microsoft.com/office/officeart/2005/8/layout/list1"/>
    <dgm:cxn modelId="{D99A518D-26B6-48EB-ACB3-E6D4B223ABDA}" type="presParOf" srcId="{414EAF1F-0083-4E0F-9DCB-5FD3F186BB3C}" destId="{87251E59-AB35-49A0-9F76-4A0F298F518F}" srcOrd="1" destOrd="0" presId="urn:microsoft.com/office/officeart/2005/8/layout/list1"/>
    <dgm:cxn modelId="{6E0AA734-BBE3-484D-9611-48E1B6FAAD57}" type="presParOf" srcId="{E038EFFE-576B-4CA2-8D1E-3BD745363868}" destId="{54E9F338-31B7-4035-AE5F-3295B070458E}" srcOrd="5" destOrd="0" presId="urn:microsoft.com/office/officeart/2005/8/layout/list1"/>
    <dgm:cxn modelId="{86588FBE-4F4C-4B7E-AB63-9CB65A41A820}" type="presParOf" srcId="{E038EFFE-576B-4CA2-8D1E-3BD745363868}" destId="{A5ADC5F7-109B-483F-A864-189282C1DACC}" srcOrd="6" destOrd="0" presId="urn:microsoft.com/office/officeart/2005/8/layout/list1"/>
    <dgm:cxn modelId="{A4085341-9659-4B74-890F-C7FDE0DFF7AA}" type="presParOf" srcId="{E038EFFE-576B-4CA2-8D1E-3BD745363868}" destId="{0512D08A-05B9-48EA-BA38-31843E5AC963}" srcOrd="7" destOrd="0" presId="urn:microsoft.com/office/officeart/2005/8/layout/list1"/>
    <dgm:cxn modelId="{1F3A9326-7561-4F3D-8F05-8A8CA10B87DD}" type="presParOf" srcId="{E038EFFE-576B-4CA2-8D1E-3BD745363868}" destId="{A2FF7370-3888-42D2-B3A3-47E6A66A4CCC}" srcOrd="8" destOrd="0" presId="urn:microsoft.com/office/officeart/2005/8/layout/list1"/>
    <dgm:cxn modelId="{9BE2E19B-1BC5-4642-82A5-D641A2944A68}" type="presParOf" srcId="{A2FF7370-3888-42D2-B3A3-47E6A66A4CCC}" destId="{435FE92C-E2E7-4336-BC1B-2E5B19A9AA37}" srcOrd="0" destOrd="0" presId="urn:microsoft.com/office/officeart/2005/8/layout/list1"/>
    <dgm:cxn modelId="{9ADA1CBF-E7C7-4982-AA3C-FCB7689D8E90}" type="presParOf" srcId="{A2FF7370-3888-42D2-B3A3-47E6A66A4CCC}" destId="{F6B4960C-269A-4DA0-BFA1-C46DA117F135}" srcOrd="1" destOrd="0" presId="urn:microsoft.com/office/officeart/2005/8/layout/list1"/>
    <dgm:cxn modelId="{68A030EB-A3B9-4787-934E-030EA2C6596B}" type="presParOf" srcId="{E038EFFE-576B-4CA2-8D1E-3BD745363868}" destId="{01B0CD51-5977-4126-AE3D-01338D9DB498}" srcOrd="9" destOrd="0" presId="urn:microsoft.com/office/officeart/2005/8/layout/list1"/>
    <dgm:cxn modelId="{6C109116-34B5-48A6-A1CF-6935301ACDFE}" type="presParOf" srcId="{E038EFFE-576B-4CA2-8D1E-3BD745363868}" destId="{964B1CAA-740C-4B1D-8079-14780519B15C}" srcOrd="10" destOrd="0" presId="urn:microsoft.com/office/officeart/2005/8/layout/list1"/>
    <dgm:cxn modelId="{702E4417-7953-41F9-8545-4B0863DAD03A}" type="presParOf" srcId="{E038EFFE-576B-4CA2-8D1E-3BD745363868}" destId="{F34ED29D-7EA1-4703-97F6-CE9B4460FA50}" srcOrd="11" destOrd="0" presId="urn:microsoft.com/office/officeart/2005/8/layout/list1"/>
    <dgm:cxn modelId="{AABC3A20-B99D-4392-9A77-D4C58B92F18E}" type="presParOf" srcId="{E038EFFE-576B-4CA2-8D1E-3BD745363868}" destId="{2DD8A48C-3176-4478-AE84-0B659B52D034}" srcOrd="12" destOrd="0" presId="urn:microsoft.com/office/officeart/2005/8/layout/list1"/>
    <dgm:cxn modelId="{4958E883-CB1F-452B-83D9-8F4127A175F0}" type="presParOf" srcId="{2DD8A48C-3176-4478-AE84-0B659B52D034}" destId="{1E5B0216-D59D-4B96-9404-7DE5D4560EBC}" srcOrd="0" destOrd="0" presId="urn:microsoft.com/office/officeart/2005/8/layout/list1"/>
    <dgm:cxn modelId="{6CEAF98D-F0AC-4046-B738-1F29F44429D1}" type="presParOf" srcId="{2DD8A48C-3176-4478-AE84-0B659B52D034}" destId="{084A36D4-7C52-45C1-A7A0-881EB368F1CA}" srcOrd="1" destOrd="0" presId="urn:microsoft.com/office/officeart/2005/8/layout/list1"/>
    <dgm:cxn modelId="{AC5AC291-A46F-40DB-B4E8-FCF4192A0BD8}" type="presParOf" srcId="{E038EFFE-576B-4CA2-8D1E-3BD745363868}" destId="{1C2DBF63-C7C6-4DCA-901C-CDE61B460095}" srcOrd="13" destOrd="0" presId="urn:microsoft.com/office/officeart/2005/8/layout/list1"/>
    <dgm:cxn modelId="{60EB41CE-87D2-45BB-9F74-162D9E7A1CE2}" type="presParOf" srcId="{E038EFFE-576B-4CA2-8D1E-3BD745363868}" destId="{D3C3F21D-4E79-4A3B-B602-2608723015CF}" srcOrd="14" destOrd="0" presId="urn:microsoft.com/office/officeart/2005/8/layout/list1"/>
    <dgm:cxn modelId="{987D5896-8132-43A0-AE34-FE0D0C52623F}" type="presParOf" srcId="{E038EFFE-576B-4CA2-8D1E-3BD745363868}" destId="{D0BC0DBF-83BD-40E9-B792-87849EA39230}" srcOrd="15" destOrd="0" presId="urn:microsoft.com/office/officeart/2005/8/layout/list1"/>
    <dgm:cxn modelId="{E7D1E888-FE05-412C-A6D4-AA31C7C6D873}" type="presParOf" srcId="{E038EFFE-576B-4CA2-8D1E-3BD745363868}" destId="{31823664-BA03-41CD-8281-C01F97916B93}" srcOrd="16" destOrd="0" presId="urn:microsoft.com/office/officeart/2005/8/layout/list1"/>
    <dgm:cxn modelId="{36EBEC61-7DB7-4865-94D8-16DFF79F4E65}" type="presParOf" srcId="{31823664-BA03-41CD-8281-C01F97916B93}" destId="{6B5CFDFD-2E33-4B6F-9E52-831168F91364}" srcOrd="0" destOrd="0" presId="urn:microsoft.com/office/officeart/2005/8/layout/list1"/>
    <dgm:cxn modelId="{7C710938-3DCF-4507-A447-9008B9F8E25F}" type="presParOf" srcId="{31823664-BA03-41CD-8281-C01F97916B93}" destId="{5FE01B31-E35D-46D1-9C14-C6695F3C2865}" srcOrd="1" destOrd="0" presId="urn:microsoft.com/office/officeart/2005/8/layout/list1"/>
    <dgm:cxn modelId="{AA1E9E52-A8E0-4C7F-8C49-55BA175435B2}" type="presParOf" srcId="{E038EFFE-576B-4CA2-8D1E-3BD745363868}" destId="{0DE27641-6282-4996-87EE-AB9CB264B649}" srcOrd="17" destOrd="0" presId="urn:microsoft.com/office/officeart/2005/8/layout/list1"/>
    <dgm:cxn modelId="{833AA06E-B4BF-4291-81F0-27779CDE9D81}" type="presParOf" srcId="{E038EFFE-576B-4CA2-8D1E-3BD745363868}" destId="{49221F59-A09D-46F9-BF14-A3CA851DDD8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801A3-FC7C-414B-9309-AED6DD77C5F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/>
        </a:p>
      </dgm:t>
    </dgm:pt>
    <dgm:pt modelId="{6DD2897F-B2DA-4D4B-BF41-46218636EBA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u-hu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Az eladott termékek és/vagy nyújtott szolgáltatások jellegét tükröző, megfelelő igazoló dokumentáció</a:t>
          </a:r>
        </a:p>
      </dgm:t>
    </dgm:pt>
    <dgm:pt modelId="{C1528CF7-A78D-4E90-8D3F-6C524833805D}" type="par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9CDF41-FC6D-4658-8BB8-4D8442067654}" type="sibTrans" cxnId="{9CCBE55B-C45C-413F-B5DD-B6D73F3FB67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9A83D3-1BB6-4F63-9ECA-909FBE76F06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u-hu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 nyújtott szolgáltatások </a:t>
          </a:r>
          <a:br>
            <a:rPr lang="en-IN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hu-hu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részletes leírása</a:t>
          </a:r>
        </a:p>
      </dgm:t>
    </dgm:pt>
    <dgm:pt modelId="{9BCBFEB3-BE27-4704-A8A0-605F6B81014D}" type="par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41F84FB-1E33-42FB-8CB5-4F1C110DEC84}" type="sibTrans" cxnId="{BD9F53E6-42CF-4D63-BA52-581C3906B3C7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DB9553-06B6-4792-BD94-E7F0A2637E7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u-hu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 támogatás elfogadja </a:t>
          </a:r>
          <a:br>
            <a:rPr lang="en-IN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hu-hu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 szerződésben </a:t>
          </a:r>
          <a:br>
            <a:rPr lang="en-US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hu-hu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szereplő díjtételeket</a:t>
          </a:r>
        </a:p>
      </dgm:t>
    </dgm:pt>
    <dgm:pt modelId="{703B01EA-76C2-415E-9AAF-0D5FAD81AD46}" type="par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32D0FF-09B0-44C7-A169-256EA9496951}" type="sibTrans" cxnId="{C46DA2CC-F856-470F-8634-D3DEFF2B2DC9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7FCF08-59D6-4A5A-ABC0-A77E388FE90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u-hu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 szolgáltatások törvényes és jogszerű üzleti célt szolgáltak</a:t>
          </a:r>
        </a:p>
      </dgm:t>
    </dgm:pt>
    <dgm:pt modelId="{3A1EE0EE-0E8C-4FF9-A747-0D8547433E8D}" type="par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53A7CFA-04DA-4DCF-BF9F-5F9FA37D100B}" type="sibTrans" cxnId="{38E6FDA1-2EBC-4078-BE09-CA6BBEB2F696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1B58929-7B48-49E8-8957-D4E6A299495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u-hu" sz="2000" b="1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Megfelelően igazolt jóváhagyás</a:t>
          </a:r>
        </a:p>
      </dgm:t>
    </dgm:pt>
    <dgm:pt modelId="{A33F112A-74DA-44C1-B209-BA2FD91199E9}" type="par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F84D842-BAA9-4211-8032-F6EC435A3EB3}" type="sibTrans" cxnId="{1F20BAF1-CA0C-4636-A584-DDA7D5C4E89F}">
      <dgm:prSet/>
      <dgm:spPr/>
      <dgm:t>
        <a:bodyPr/>
        <a:lstStyle/>
        <a:p>
          <a:endParaRPr sz="2000" b="1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F7DD19D-C028-43E5-8F28-1EC149CFA715}" type="pres">
      <dgm:prSet presAssocID="{793801A3-FC7C-414B-9309-AED6DD77C5F1}" presName="diagram" presStyleCnt="0">
        <dgm:presLayoutVars>
          <dgm:dir/>
          <dgm:resizeHandles val="exact"/>
        </dgm:presLayoutVars>
      </dgm:prSet>
      <dgm:spPr/>
    </dgm:pt>
    <dgm:pt modelId="{9F739392-0686-4D99-A4F0-738CC99D21C4}" type="pres">
      <dgm:prSet presAssocID="{6DD2897F-B2DA-4D4B-BF41-46218636EBA5}" presName="node" presStyleLbl="node1" presStyleIdx="0" presStyleCnt="5">
        <dgm:presLayoutVars>
          <dgm:bulletEnabled val="1"/>
        </dgm:presLayoutVars>
      </dgm:prSet>
      <dgm:spPr/>
    </dgm:pt>
    <dgm:pt modelId="{C7865D4D-E438-4B30-8F72-0531D7529519}" type="pres">
      <dgm:prSet presAssocID="{C09CDF41-FC6D-4658-8BB8-4D8442067654}" presName="sibTrans" presStyleCnt="0"/>
      <dgm:spPr/>
    </dgm:pt>
    <dgm:pt modelId="{86005635-EA5C-446E-8050-9F21630260BF}" type="pres">
      <dgm:prSet presAssocID="{569A83D3-1BB6-4F63-9ECA-909FBE76F06A}" presName="node" presStyleLbl="node1" presStyleIdx="1" presStyleCnt="5">
        <dgm:presLayoutVars>
          <dgm:bulletEnabled val="1"/>
        </dgm:presLayoutVars>
      </dgm:prSet>
      <dgm:spPr/>
    </dgm:pt>
    <dgm:pt modelId="{80B0FEEF-3DD6-4508-832C-5AC60BC168A8}" type="pres">
      <dgm:prSet presAssocID="{341F84FB-1E33-42FB-8CB5-4F1C110DEC84}" presName="sibTrans" presStyleCnt="0"/>
      <dgm:spPr/>
    </dgm:pt>
    <dgm:pt modelId="{3A4B0139-7B44-473C-8CFB-790C4E050A53}" type="pres">
      <dgm:prSet presAssocID="{C6DB9553-06B6-4792-BD94-E7F0A2637E77}" presName="node" presStyleLbl="node1" presStyleIdx="2" presStyleCnt="5">
        <dgm:presLayoutVars>
          <dgm:bulletEnabled val="1"/>
        </dgm:presLayoutVars>
      </dgm:prSet>
      <dgm:spPr/>
    </dgm:pt>
    <dgm:pt modelId="{640F3E1E-7996-443B-BB5C-997E709D56D8}" type="pres">
      <dgm:prSet presAssocID="{9D32D0FF-09B0-44C7-A169-256EA9496951}" presName="sibTrans" presStyleCnt="0"/>
      <dgm:spPr/>
    </dgm:pt>
    <dgm:pt modelId="{24BF7468-F26E-40C6-BB31-529F0529B417}" type="pres">
      <dgm:prSet presAssocID="{817FCF08-59D6-4A5A-ABC0-A77E388FE907}" presName="node" presStyleLbl="node1" presStyleIdx="3" presStyleCnt="5">
        <dgm:presLayoutVars>
          <dgm:bulletEnabled val="1"/>
        </dgm:presLayoutVars>
      </dgm:prSet>
      <dgm:spPr/>
    </dgm:pt>
    <dgm:pt modelId="{3B3BEE83-2ADC-42E5-AF1A-5AEC3951DA59}" type="pres">
      <dgm:prSet presAssocID="{753A7CFA-04DA-4DCF-BF9F-5F9FA37D100B}" presName="sibTrans" presStyleCnt="0"/>
      <dgm:spPr/>
    </dgm:pt>
    <dgm:pt modelId="{9F27EC34-59B5-4FA3-86CB-5845B99CF6F9}" type="pres">
      <dgm:prSet presAssocID="{51B58929-7B48-49E8-8957-D4E6A2994950}" presName="node" presStyleLbl="node1" presStyleIdx="4" presStyleCnt="5">
        <dgm:presLayoutVars>
          <dgm:bulletEnabled val="1"/>
        </dgm:presLayoutVars>
      </dgm:prSet>
      <dgm:spPr/>
    </dgm:pt>
  </dgm:ptLst>
  <dgm:cxnLst>
    <dgm:cxn modelId="{0B37212A-917E-4E60-BC52-BCAA5BCC1D96}" type="presOf" srcId="{793801A3-FC7C-414B-9309-AED6DD77C5F1}" destId="{DF7DD19D-C028-43E5-8F28-1EC149CFA715}" srcOrd="0" destOrd="0" presId="urn:microsoft.com/office/officeart/2005/8/layout/default"/>
    <dgm:cxn modelId="{92132D36-F5B9-41D4-B02F-AB43863519DE}" type="presOf" srcId="{C6DB9553-06B6-4792-BD94-E7F0A2637E77}" destId="{3A4B0139-7B44-473C-8CFB-790C4E050A53}" srcOrd="0" destOrd="0" presId="urn:microsoft.com/office/officeart/2005/8/layout/default"/>
    <dgm:cxn modelId="{9CCBE55B-C45C-413F-B5DD-B6D73F3FB67F}" srcId="{793801A3-FC7C-414B-9309-AED6DD77C5F1}" destId="{6DD2897F-B2DA-4D4B-BF41-46218636EBA5}" srcOrd="0" destOrd="0" parTransId="{C1528CF7-A78D-4E90-8D3F-6C524833805D}" sibTransId="{C09CDF41-FC6D-4658-8BB8-4D8442067654}"/>
    <dgm:cxn modelId="{50449753-7B86-4FBF-8BC5-1C5DDDFB770A}" type="presOf" srcId="{6DD2897F-B2DA-4D4B-BF41-46218636EBA5}" destId="{9F739392-0686-4D99-A4F0-738CC99D21C4}" srcOrd="0" destOrd="0" presId="urn:microsoft.com/office/officeart/2005/8/layout/default"/>
    <dgm:cxn modelId="{9D0E2C56-5B0A-420D-BC50-B33285ADFACE}" type="presOf" srcId="{51B58929-7B48-49E8-8957-D4E6A2994950}" destId="{9F27EC34-59B5-4FA3-86CB-5845B99CF6F9}" srcOrd="0" destOrd="0" presId="urn:microsoft.com/office/officeart/2005/8/layout/default"/>
    <dgm:cxn modelId="{E9EFFF77-A379-4151-A2B6-43B3ACF05872}" type="presOf" srcId="{569A83D3-1BB6-4F63-9ECA-909FBE76F06A}" destId="{86005635-EA5C-446E-8050-9F21630260BF}" srcOrd="0" destOrd="0" presId="urn:microsoft.com/office/officeart/2005/8/layout/default"/>
    <dgm:cxn modelId="{147C3690-E5E6-4F09-AFC0-849AE87D945F}" type="presOf" srcId="{817FCF08-59D6-4A5A-ABC0-A77E388FE907}" destId="{24BF7468-F26E-40C6-BB31-529F0529B417}" srcOrd="0" destOrd="0" presId="urn:microsoft.com/office/officeart/2005/8/layout/default"/>
    <dgm:cxn modelId="{38E6FDA1-2EBC-4078-BE09-CA6BBEB2F696}" srcId="{793801A3-FC7C-414B-9309-AED6DD77C5F1}" destId="{817FCF08-59D6-4A5A-ABC0-A77E388FE907}" srcOrd="3" destOrd="0" parTransId="{3A1EE0EE-0E8C-4FF9-A747-0D8547433E8D}" sibTransId="{753A7CFA-04DA-4DCF-BF9F-5F9FA37D100B}"/>
    <dgm:cxn modelId="{C46DA2CC-F856-470F-8634-D3DEFF2B2DC9}" srcId="{793801A3-FC7C-414B-9309-AED6DD77C5F1}" destId="{C6DB9553-06B6-4792-BD94-E7F0A2637E77}" srcOrd="2" destOrd="0" parTransId="{703B01EA-76C2-415E-9AAF-0D5FAD81AD46}" sibTransId="{9D32D0FF-09B0-44C7-A169-256EA9496951}"/>
    <dgm:cxn modelId="{BD9F53E6-42CF-4D63-BA52-581C3906B3C7}" srcId="{793801A3-FC7C-414B-9309-AED6DD77C5F1}" destId="{569A83D3-1BB6-4F63-9ECA-909FBE76F06A}" srcOrd="1" destOrd="0" parTransId="{9BCBFEB3-BE27-4704-A8A0-605F6B81014D}" sibTransId="{341F84FB-1E33-42FB-8CB5-4F1C110DEC84}"/>
    <dgm:cxn modelId="{1F20BAF1-CA0C-4636-A584-DDA7D5C4E89F}" srcId="{793801A3-FC7C-414B-9309-AED6DD77C5F1}" destId="{51B58929-7B48-49E8-8957-D4E6A2994950}" srcOrd="4" destOrd="0" parTransId="{A33F112A-74DA-44C1-B209-BA2FD91199E9}" sibTransId="{AF84D842-BAA9-4211-8032-F6EC435A3EB3}"/>
    <dgm:cxn modelId="{DF788F01-73E9-4906-A741-E8FD70CD48E1}" type="presParOf" srcId="{DF7DD19D-C028-43E5-8F28-1EC149CFA715}" destId="{9F739392-0686-4D99-A4F0-738CC99D21C4}" srcOrd="0" destOrd="0" presId="urn:microsoft.com/office/officeart/2005/8/layout/default"/>
    <dgm:cxn modelId="{8BA6A357-9CE8-494A-9FE6-2AFFFEC0E881}" type="presParOf" srcId="{DF7DD19D-C028-43E5-8F28-1EC149CFA715}" destId="{C7865D4D-E438-4B30-8F72-0531D7529519}" srcOrd="1" destOrd="0" presId="urn:microsoft.com/office/officeart/2005/8/layout/default"/>
    <dgm:cxn modelId="{27A9A1A7-990F-4B32-A8A9-A2143BAC6850}" type="presParOf" srcId="{DF7DD19D-C028-43E5-8F28-1EC149CFA715}" destId="{86005635-EA5C-446E-8050-9F21630260BF}" srcOrd="2" destOrd="0" presId="urn:microsoft.com/office/officeart/2005/8/layout/default"/>
    <dgm:cxn modelId="{61F8C3E6-EED1-4675-B8FB-71EDF31D78E1}" type="presParOf" srcId="{DF7DD19D-C028-43E5-8F28-1EC149CFA715}" destId="{80B0FEEF-3DD6-4508-832C-5AC60BC168A8}" srcOrd="3" destOrd="0" presId="urn:microsoft.com/office/officeart/2005/8/layout/default"/>
    <dgm:cxn modelId="{06B442B8-2B25-4AF9-AFC7-E6D561532FE6}" type="presParOf" srcId="{DF7DD19D-C028-43E5-8F28-1EC149CFA715}" destId="{3A4B0139-7B44-473C-8CFB-790C4E050A53}" srcOrd="4" destOrd="0" presId="urn:microsoft.com/office/officeart/2005/8/layout/default"/>
    <dgm:cxn modelId="{25880D24-499B-44E1-B917-A762DA4AFCF8}" type="presParOf" srcId="{DF7DD19D-C028-43E5-8F28-1EC149CFA715}" destId="{640F3E1E-7996-443B-BB5C-997E709D56D8}" srcOrd="5" destOrd="0" presId="urn:microsoft.com/office/officeart/2005/8/layout/default"/>
    <dgm:cxn modelId="{493AC53C-0FDA-417C-99BD-FDCBC2149678}" type="presParOf" srcId="{DF7DD19D-C028-43E5-8F28-1EC149CFA715}" destId="{24BF7468-F26E-40C6-BB31-529F0529B417}" srcOrd="6" destOrd="0" presId="urn:microsoft.com/office/officeart/2005/8/layout/default"/>
    <dgm:cxn modelId="{CD72BBEF-C186-4090-BA14-7DF20E831C87}" type="presParOf" srcId="{DF7DD19D-C028-43E5-8F28-1EC149CFA715}" destId="{3B3BEE83-2ADC-42E5-AF1A-5AEC3951DA59}" srcOrd="7" destOrd="0" presId="urn:microsoft.com/office/officeart/2005/8/layout/default"/>
    <dgm:cxn modelId="{FE1EF066-4E83-4415-AF9D-1DFB422D6F55}" type="presParOf" srcId="{DF7DD19D-C028-43E5-8F28-1EC149CFA715}" destId="{9F27EC34-59B5-4FA3-86CB-5845B99CF6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Szállítási dokumentáció, amely részletezi </a:t>
          </a:r>
          <a:br>
            <a:rPr lang="en-IN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hu-hu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 költségeket és az utazási osztályt.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726B5348-9FB0-4276-8B7B-3323C85F0579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409E57-2CE0-40F5-9F8A-EFD3FB9737E6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Szállás- és étkezési dokumentáció a költségek, a résztvevő(k) és a jogcím feltüntetésével.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Költségek jóváhagyása.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Eredeti tételes bizonylatok.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2D5F5F05-21FC-4C9A-A141-49890814AB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D0FB05-7AFD-4B26-A533-3BB32209FF79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0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Üzleti cél.</a:t>
          </a:r>
        </a:p>
      </dsp:txBody>
      <dsp:txXfrm>
        <a:off x="314306" y="2752414"/>
        <a:ext cx="40544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Számlák, amelyek részletezik az összegeket, a szolgáltatás időpontját és a kapott szolgáltatások vagy termékek típusát.</a:t>
          </a:r>
          <a:endParaRPr sz="1100" b="0" kern="1200" dirty="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294B9D28-2EE2-40E1-A377-46A39E49528F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5F41-FC55-4964-B562-37989A156EBC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Szerződések, írásbeli megállapodások és kiegészítések.</a:t>
          </a:r>
        </a:p>
      </dsp:txBody>
      <dsp:txXfrm>
        <a:off x="314306" y="711214"/>
        <a:ext cx="4054437" cy="399568"/>
      </dsp:txXfrm>
    </dsp:sp>
    <dsp:sp modelId="{9BD8BC31-63BE-43E7-8B81-45F3B89D263E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6AA7CD-F85A-43F7-9987-F013023D94E2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Belső jóváhagyások, megrendelések és fizetési bizonylatok.</a:t>
          </a:r>
          <a:endParaRPr sz="11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77C04362-52C2-407F-878E-DCE41959A3FD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FE10C-1E30-4622-AE46-5856F2927000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Teljesítési igazolások (pl. szállítólevelek, anyagok).</a:t>
          </a:r>
          <a:endParaRPr sz="11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91B8392B-5C6E-4847-A404-B5808E6B2CD4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66656A-F00B-417B-8935-D938233B478C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0" kern="120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Levelezés.</a:t>
          </a:r>
        </a:p>
      </dsp:txBody>
      <dsp:txXfrm>
        <a:off x="314306" y="2752414"/>
        <a:ext cx="405443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Nyugták.</a:t>
          </a:r>
          <a:endParaRPr sz="11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Kért utalványok, a célfelhasználással és az összegekkel.</a:t>
          </a:r>
          <a:endParaRPr sz="11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Jóváhagyó aláírása és a kifizetés dátuma.</a:t>
          </a:r>
          <a:endParaRPr sz="11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>
              <a:solidFill>
                <a:schemeClr val="tx1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Összevetések (pl. kifizetett vs. elköltött összegek) és bizonyíték arra, hogy a fel nem használt pénzeszközöket visszautalták.</a:t>
          </a:r>
          <a:endParaRPr sz="11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35101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8533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Előzetes jóváhagyási dokumentáció, beleértve a kérelmi űrlapokat és az üzleti indoklást.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11277"/>
        <a:ext cx="4045791" cy="479482"/>
      </dsp:txXfrm>
    </dsp:sp>
    <dsp:sp modelId="{A5ADC5F7-109B-483F-A864-189282C1DACC}">
      <dsp:nvSpPr>
        <dsp:cNvPr id="0" name=""/>
        <dsp:cNvSpPr/>
      </dsp:nvSpPr>
      <dsp:spPr>
        <a:xfrm>
          <a:off x="0" y="116749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90181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Bizonyíték a pénzeszközök felhasználásáról (pl. napirendek, fehér könyvek, kutatások).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927757"/>
        <a:ext cx="4045791" cy="479482"/>
      </dsp:txXfrm>
    </dsp:sp>
    <dsp:sp modelId="{964B1CAA-740C-4B1D-8079-14780519B15C}">
      <dsp:nvSpPr>
        <dsp:cNvPr id="0" name=""/>
        <dsp:cNvSpPr/>
      </dsp:nvSpPr>
      <dsp:spPr>
        <a:xfrm>
          <a:off x="0" y="198397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71829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Szállítási, szállás- és étkezési dokumentáció.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1744237"/>
        <a:ext cx="4045791" cy="479482"/>
      </dsp:txXfrm>
    </dsp:sp>
    <dsp:sp modelId="{D3C3F21D-4E79-4A3B-B602-2608723015CF}">
      <dsp:nvSpPr>
        <dsp:cNvPr id="0" name=""/>
        <dsp:cNvSpPr/>
      </dsp:nvSpPr>
      <dsp:spPr>
        <a:xfrm>
          <a:off x="0" y="2800458"/>
          <a:ext cx="5853813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534778"/>
          <a:ext cx="409766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Rendezvény vagy konferencia esetén </a:t>
          </a:r>
          <a:br>
            <a:rPr lang="en-IN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</a:b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 résztvevők listája, képek a standokról stb.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8629" y="2560717"/>
        <a:ext cx="404579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Szállítmányozói/vámügynöki/ügynöki megállapodás.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Vám-/fuvarszámlák és bizonylatok.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Vámnyomtatványok és árlisták.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Harmadik féltől származó fizetési átutalási/bankátutalási formanyomtatványok.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ED05F942-03FB-4D69-8D2F-41F08061714C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073609-C775-4A06-941E-58D911080D2E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Kormányzati adóigazolások.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FC9F-DA3B-4D26-B1E2-EE69D154C54B}">
      <dsp:nvSpPr>
        <dsp:cNvPr id="0" name=""/>
        <dsp:cNvSpPr/>
      </dsp:nvSpPr>
      <dsp:spPr>
        <a:xfrm>
          <a:off x="0" y="2305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869D7-6E51-4593-9E64-CA9D8C831027}">
      <dsp:nvSpPr>
        <dsp:cNvPr id="0" name=""/>
        <dsp:cNvSpPr/>
      </dsp:nvSpPr>
      <dsp:spPr>
        <a:xfrm>
          <a:off x="292690" y="91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Vevői megrendelések.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30814"/>
        <a:ext cx="4054437" cy="399568"/>
      </dsp:txXfrm>
    </dsp:sp>
    <dsp:sp modelId="{A5ADC5F7-109B-483F-A864-189282C1DACC}">
      <dsp:nvSpPr>
        <dsp:cNvPr id="0" name=""/>
        <dsp:cNvSpPr/>
      </dsp:nvSpPr>
      <dsp:spPr>
        <a:xfrm>
          <a:off x="0" y="9109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251E59-AB35-49A0-9F76-4A0F298F518F}">
      <dsp:nvSpPr>
        <dsp:cNvPr id="0" name=""/>
        <dsp:cNvSpPr/>
      </dsp:nvSpPr>
      <dsp:spPr>
        <a:xfrm>
          <a:off x="292690" y="6895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Értékesítési számlák.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711214"/>
        <a:ext cx="4054437" cy="399568"/>
      </dsp:txXfrm>
    </dsp:sp>
    <dsp:sp modelId="{964B1CAA-740C-4B1D-8079-14780519B15C}">
      <dsp:nvSpPr>
        <dsp:cNvPr id="0" name=""/>
        <dsp:cNvSpPr/>
      </dsp:nvSpPr>
      <dsp:spPr>
        <a:xfrm>
          <a:off x="0" y="15913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4960C-269A-4DA0-BFA1-C46DA117F135}">
      <dsp:nvSpPr>
        <dsp:cNvPr id="0" name=""/>
        <dsp:cNvSpPr/>
      </dsp:nvSpPr>
      <dsp:spPr>
        <a:xfrm>
          <a:off x="292690" y="13699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Szállítási dokumentáció.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1391614"/>
        <a:ext cx="4054437" cy="399568"/>
      </dsp:txXfrm>
    </dsp:sp>
    <dsp:sp modelId="{D3C3F21D-4E79-4A3B-B602-2608723015CF}">
      <dsp:nvSpPr>
        <dsp:cNvPr id="0" name=""/>
        <dsp:cNvSpPr/>
      </dsp:nvSpPr>
      <dsp:spPr>
        <a:xfrm>
          <a:off x="0" y="22717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A36D4-7C52-45C1-A7A0-881EB368F1CA}">
      <dsp:nvSpPr>
        <dsp:cNvPr id="0" name=""/>
        <dsp:cNvSpPr/>
      </dsp:nvSpPr>
      <dsp:spPr>
        <a:xfrm>
          <a:off x="292690" y="20503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Árlisták az esetleges kedvezményekkel együtt.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072014"/>
        <a:ext cx="4054437" cy="399568"/>
      </dsp:txXfrm>
    </dsp:sp>
    <dsp:sp modelId="{49221F59-A09D-46F9-BF14-A3CA851DDD80}">
      <dsp:nvSpPr>
        <dsp:cNvPr id="0" name=""/>
        <dsp:cNvSpPr/>
      </dsp:nvSpPr>
      <dsp:spPr>
        <a:xfrm>
          <a:off x="0" y="2952198"/>
          <a:ext cx="5853813" cy="378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E01B31-E35D-46D1-9C14-C6695F3C2865}">
      <dsp:nvSpPr>
        <dsp:cNvPr id="0" name=""/>
        <dsp:cNvSpPr/>
      </dsp:nvSpPr>
      <dsp:spPr>
        <a:xfrm>
          <a:off x="292690" y="2730798"/>
          <a:ext cx="4097669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882" tIns="0" rIns="154882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>
              <a:solidFill>
                <a:srgbClr val="323643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rPr>
            <a:t>Az ügyféltől kapott fizetési igazolás.</a:t>
          </a:r>
          <a:endParaRPr sz="1400" b="0" kern="1200">
            <a:solidFill>
              <a:schemeClr val="tx1"/>
            </a:solidFill>
            <a:latin typeface="+mj-lt"/>
            <a:cs typeface="Helvetica" panose="020B0604020202020204" pitchFamily="34" charset="0"/>
          </a:endParaRPr>
        </a:p>
      </dsp:txBody>
      <dsp:txXfrm>
        <a:off x="314306" y="2752414"/>
        <a:ext cx="405443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39392-0686-4D99-A4F0-738CC99D21C4}">
      <dsp:nvSpPr>
        <dsp:cNvPr id="0" name=""/>
        <dsp:cNvSpPr/>
      </dsp:nvSpPr>
      <dsp:spPr>
        <a:xfrm>
          <a:off x="0" y="42627"/>
          <a:ext cx="3151187" cy="1890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Az eladott termékek és/vagy nyújtott szolgáltatások jellegét tükröző, megfelelő igazoló dokumentáció</a:t>
          </a:r>
        </a:p>
      </dsp:txBody>
      <dsp:txXfrm>
        <a:off x="0" y="42627"/>
        <a:ext cx="3151187" cy="1890712"/>
      </dsp:txXfrm>
    </dsp:sp>
    <dsp:sp modelId="{86005635-EA5C-446E-8050-9F21630260BF}">
      <dsp:nvSpPr>
        <dsp:cNvPr id="0" name=""/>
        <dsp:cNvSpPr/>
      </dsp:nvSpPr>
      <dsp:spPr>
        <a:xfrm>
          <a:off x="3466306" y="42627"/>
          <a:ext cx="3151187" cy="1890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 nyújtott szolgáltatások </a:t>
          </a:r>
          <a:br>
            <a:rPr lang="en-IN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hu-hu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részletes leírása</a:t>
          </a:r>
        </a:p>
      </dsp:txBody>
      <dsp:txXfrm>
        <a:off x="3466306" y="42627"/>
        <a:ext cx="3151187" cy="1890712"/>
      </dsp:txXfrm>
    </dsp:sp>
    <dsp:sp modelId="{3A4B0139-7B44-473C-8CFB-790C4E050A53}">
      <dsp:nvSpPr>
        <dsp:cNvPr id="0" name=""/>
        <dsp:cNvSpPr/>
      </dsp:nvSpPr>
      <dsp:spPr>
        <a:xfrm>
          <a:off x="6932612" y="42627"/>
          <a:ext cx="3151187" cy="1890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 támogatás elfogadja </a:t>
          </a:r>
          <a:br>
            <a:rPr lang="en-IN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hu-hu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 szerződésben </a:t>
          </a:r>
          <a:br>
            <a:rPr lang="en-US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</a:br>
          <a:r>
            <a:rPr lang="hu-hu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szereplő díjtételeket</a:t>
          </a:r>
        </a:p>
      </dsp:txBody>
      <dsp:txXfrm>
        <a:off x="6932612" y="42627"/>
        <a:ext cx="3151187" cy="1890712"/>
      </dsp:txXfrm>
    </dsp:sp>
    <dsp:sp modelId="{24BF7468-F26E-40C6-BB31-529F0529B417}">
      <dsp:nvSpPr>
        <dsp:cNvPr id="0" name=""/>
        <dsp:cNvSpPr/>
      </dsp:nvSpPr>
      <dsp:spPr>
        <a:xfrm>
          <a:off x="1733153" y="2248458"/>
          <a:ext cx="3151187" cy="18907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A szolgáltatások törvényes és jogszerű üzleti célt szolgáltak</a:t>
          </a:r>
        </a:p>
      </dsp:txBody>
      <dsp:txXfrm>
        <a:off x="1733153" y="2248458"/>
        <a:ext cx="3151187" cy="1890712"/>
      </dsp:txXfrm>
    </dsp:sp>
    <dsp:sp modelId="{9F27EC34-59B5-4FA3-86CB-5845B99CF6F9}">
      <dsp:nvSpPr>
        <dsp:cNvPr id="0" name=""/>
        <dsp:cNvSpPr/>
      </dsp:nvSpPr>
      <dsp:spPr>
        <a:xfrm>
          <a:off x="5199459" y="2248458"/>
          <a:ext cx="3151187" cy="18907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tx1"/>
              </a:solidFill>
              <a:latin typeface="+mj-lt"/>
              <a:cs typeface="Helvetica" panose="020B0604020202020204" pitchFamily="34" charset="0"/>
            </a:rPr>
            <a:t>Megfelelően igazolt jóváhagyás</a:t>
          </a:r>
        </a:p>
      </dsp:txBody>
      <dsp:txXfrm>
        <a:off x="5199459" y="2248458"/>
        <a:ext cx="3151187" cy="189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1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BAD63-9B59-4C10-AE5E-092930A7F00C}" type="datetime1">
              <a:rPr lang="en-US"/>
              <a:t>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r>
              <a:rPr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MedTech Code Training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55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86E6-0BB7-4B2C-ADE3-31D133FAAF47}" type="datetime1">
              <a:rPr lang="en-US"/>
              <a:t>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22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A35-C290-44D3-B743-4DED569EAEB9}" type="datetime1">
              <a:rPr lang="en-US"/>
              <a:t>1/2/2023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07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5305-6E2D-4645-8114-9C0339B96F2F}" type="datetime1">
              <a:rPr lang="en-US"/>
              <a:t>1/2/2023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83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73D7-0D4A-4451-B806-1BA164074012}" type="datetime1">
              <a:rPr lang="en-US"/>
              <a:t>1/2/2023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98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1FF-9E0B-41D6-BCF3-CE26A8068439}" type="datetime1">
              <a:rPr lang="en-US"/>
              <a:t>1/2/2023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922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0DCD7-422C-49C9-AA70-7886B5A8BA19}" type="datetime1">
              <a:rPr lang="en-US"/>
              <a:t>1/2/2023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44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F68B-3F1A-4B88-B780-08A1F5EC095F}" type="datetime1">
              <a:rPr lang="en-US"/>
              <a:t>1/2/2023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23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268-A4AE-4A00-9DB6-B4AACCD0D8B7}" type="datetime1">
              <a:rPr lang="en-US"/>
              <a:t>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2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E3B1C-FE85-4C10-942C-9C256DE4BCA4}" type="datetime1">
              <a:rPr lang="en-US"/>
              <a:t>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9CDC-19FB-ED45-9083-8EA925FF094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4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-1" y="6567586"/>
            <a:ext cx="68622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Könyvelésre és nyilvántartásokra vonatkozó követelményekkel kapcsolatos képzés</a:t>
            </a:r>
            <a:endParaRPr sz="140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4477-E24F-49D9-8C38-C57728C42D22}" type="datetime1">
              <a:rPr lang="en-US"/>
              <a:t>1/2/2023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MedTech code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34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52174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Könyvelésre és nyilvántartásokra </a:t>
            </a:r>
            <a:br>
              <a:rPr lang="en-IN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hu-hu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vonatkozó követelmények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Képzés</a:t>
            </a:r>
            <a:endParaRPr sz="215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1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34DB49-44E0-4211-91C1-809BB43E7F07}"/>
              </a:ext>
            </a:extLst>
          </p:cNvPr>
          <p:cNvGrpSpPr/>
          <p:nvPr/>
        </p:nvGrpSpPr>
        <p:grpSpPr>
          <a:xfrm>
            <a:off x="599440" y="953606"/>
            <a:ext cx="7430059" cy="1228066"/>
            <a:chOff x="599440" y="953606"/>
            <a:chExt cx="7430059" cy="1228066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1"/>
              <a:ext cx="6692824" cy="11232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b="1" dirty="0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Leírás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hu-hu" sz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Útmutatás nyújtása a magas kockázatú tevékenységek, kifizetések és számlák </a:t>
              </a:r>
              <a:br>
                <a:rPr lang="en-IN" sz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u-hu" sz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(pl. költségjelentések, készpénzkassza stb.) teljes és pontos igazoló dokumentációjának vezetésével kapcsolatban. Az alkalmazottaknak részt kell venniük ezen a képzésen, hogy jobban megértsék a dokumentáció vezetésének fontosságát és a megfelelő könyvelés és nyilvántartások vezetésének módját.</a:t>
              </a:r>
              <a:endParaRPr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sz="1100" dirty="0"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sz="1100" dirty="0"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sz="1600" b="1" dirty="0">
                  <a:solidFill>
                    <a:srgbClr val="34495E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sz="1600" b="1" dirty="0">
                  <a:solidFill>
                    <a:srgbClr val="34495E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1A0E8-32EA-4BA0-899E-3CB05C22EA76}"/>
              </a:ext>
            </a:extLst>
          </p:cNvPr>
          <p:cNvGrpSpPr/>
          <p:nvPr/>
        </p:nvGrpSpPr>
        <p:grpSpPr>
          <a:xfrm>
            <a:off x="599440" y="3887121"/>
            <a:ext cx="7423837" cy="1390689"/>
            <a:chOff x="599440" y="3831139"/>
            <a:chExt cx="7423837" cy="1390689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31139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16863"/>
              <a:ext cx="6686602" cy="13049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b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Utasítások</a:t>
              </a:r>
              <a:endParaRPr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hu-hu" sz="120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Rendszeres képzés biztosítása a könyvelés és nyilvántartások vezetéséért felelős alkalmazott(ak)nak, beleértve az újonnan felvett, ilyen felelősséggel rendelkező alkalmazottakat is. 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r>
                <a:rPr lang="hu-hu" sz="1200" spc="-2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Helvetica Neue Light"/>
                </a:rPr>
                <a:t>Biztosítsa, hogy a képzési anyagok szükség szerint az alkalmazottak rendelkezésére álljanak.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hu-hu" sz="1200">
                  <a:latin typeface="+mj-lt"/>
                  <a:ea typeface="Helvetica"/>
                  <a:cs typeface="Helvetica"/>
                  <a:sym typeface="Helvetica"/>
                </a:rPr>
                <a:t>Használja a jelenléti ív(ek)et az egyes képzéseken való részvétel rögzítésére.</a:t>
              </a: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+mj-lt"/>
                <a:buAutoNum type="arabicPeriod"/>
              </a:pPr>
              <a:endParaRPr sz="1200">
                <a:solidFill>
                  <a:srgbClr val="2E74B5"/>
                </a:solidFill>
                <a:effectLst/>
                <a:latin typeface="Helvetica Neue Light"/>
                <a:ea typeface="Helvetica Neue Light"/>
                <a:cs typeface="Helvetica Neue Ligh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AF3094-BB3D-4506-93EE-0138F8043B8D}"/>
              </a:ext>
            </a:extLst>
          </p:cNvPr>
          <p:cNvGrpSpPr/>
          <p:nvPr/>
        </p:nvGrpSpPr>
        <p:grpSpPr>
          <a:xfrm>
            <a:off x="623359" y="2460548"/>
            <a:ext cx="7399918" cy="1281921"/>
            <a:chOff x="623359" y="2381438"/>
            <a:chExt cx="7399918" cy="12819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81438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456118"/>
              <a:ext cx="6686602" cy="120724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b="1" dirty="0">
                  <a:solidFill>
                    <a:srgbClr val="34495E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Milyen előnyökkel jár ez az Ön számára?</a:t>
              </a:r>
              <a:endParaRPr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u-hu" sz="1200" dirty="0">
                  <a:latin typeface="+mj-lt"/>
                  <a:cs typeface="Times New Roman" panose="02020603050405020304" pitchFamily="18" charset="0"/>
                </a:rPr>
                <a:t>A pontos könyvelés és nyilvántartások vezetésével vállalata észszerű részletességgel rögzítheti az üzleti tranzakciókat, és megfelelő belső számviteli ellenőrzési rendszert tarthat fenn. A pontos könyvelés és nyilvántartások vezetése segít Önnek a hatékony tervezésben, költségvetés készítésében, jelentéstételben és az erőforrások elosztásában.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D7746-8389-4DCC-9B9D-97E0F532C861}"/>
              </a:ext>
            </a:extLst>
          </p:cNvPr>
          <p:cNvGrpSpPr/>
          <p:nvPr/>
        </p:nvGrpSpPr>
        <p:grpSpPr>
          <a:xfrm>
            <a:off x="599440" y="5489575"/>
            <a:ext cx="6868968" cy="866775"/>
            <a:chOff x="599440" y="5373206"/>
            <a:chExt cx="6868968" cy="866775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373206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458932"/>
              <a:ext cx="6131733" cy="78104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b="1">
                  <a:solidFill>
                    <a:srgbClr val="34495E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Egyéb figyelembe veendő dokumentációk</a:t>
              </a:r>
              <a:endParaRPr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hu-hu" sz="120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Jelenléti ív</a:t>
              </a:r>
              <a:endParaRPr sz="120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hu-hu" sz="1200">
                  <a:solidFill>
                    <a:srgbClr val="000000"/>
                  </a:solidFill>
                  <a:effectLst/>
                  <a:latin typeface="+mj-lt"/>
                  <a:ea typeface="Helvetica Neue Light"/>
                  <a:cs typeface="Times New Roman" panose="02020603050405020304" pitchFamily="18" charset="0"/>
                </a:rPr>
                <a:t>Könyvelés és nyilvántartások útmutatója</a:t>
              </a:r>
              <a:endParaRPr sz="1200">
                <a:solidFill>
                  <a:srgbClr val="2E74B5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hu-hu" sz="1200" b="1">
                  <a:solidFill>
                    <a:srgbClr val="34495E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sz="12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Fő következtetések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4442412"/>
              </p:ext>
            </p:extLst>
          </p:nvPr>
        </p:nvGraphicFramePr>
        <p:xfrm>
          <a:off x="1050925" y="1546635"/>
          <a:ext cx="10083800" cy="41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3979132"/>
            <a:ext cx="785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hu-hu" sz="3600" b="1" dirty="0">
                <a:solidFill>
                  <a:srgbClr val="FFFFFF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Könyvelésre és nyilvántartásokra vonatkozó követelmények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2719754" y="44024"/>
            <a:ext cx="67524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 pontos könyvelés és </a:t>
            </a:r>
            <a:br>
              <a:rPr lang="en-IN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hu-hu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nyilvántartások előnyei</a:t>
            </a:r>
            <a:endParaRPr sz="215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3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68" name="Google Shape;168;p25"/>
          <p:cNvGrpSpPr/>
          <p:nvPr/>
        </p:nvGrpSpPr>
        <p:grpSpPr>
          <a:xfrm>
            <a:off x="657387" y="1170702"/>
            <a:ext cx="8925913" cy="4968552"/>
            <a:chOff x="1673387" y="1085060"/>
            <a:chExt cx="8925913" cy="4968552"/>
          </a:xfrm>
        </p:grpSpPr>
        <p:sp>
          <p:nvSpPr>
            <p:cNvPr id="169" name="Google Shape;169;p25"/>
            <p:cNvSpPr/>
            <p:nvPr/>
          </p:nvSpPr>
          <p:spPr>
            <a:xfrm>
              <a:off x="5156867" y="4963655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600">
                  <a:latin typeface="+mj-lt"/>
                  <a:cs typeface="Helvetica" panose="020B0604020202020204" pitchFamily="34" charset="0"/>
                  <a:sym typeface="Helvetica Neue Light"/>
                </a:rPr>
                <a:t>Könnyen képes a könyvelés és nyilvántartások gyártó szerinti elkülönítésére, amit gyakran a szerződések is előírnak.</a:t>
              </a:r>
              <a:endParaRPr sz="1600">
                <a:latin typeface="+mj-l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5156867" y="2625972"/>
              <a:ext cx="5442433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600">
                  <a:latin typeface="+mj-lt"/>
                  <a:cs typeface="Helvetica" panose="020B0604020202020204" pitchFamily="34" charset="0"/>
                  <a:sym typeface="Helvetica Neue Light"/>
                </a:rPr>
                <a:t>Képes jobban megalapozott üzleti döntések meghozatalára és a potenciális lehetőségek azonosítására</a:t>
              </a:r>
              <a:r>
                <a:rPr lang="hu-hu" sz="160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.</a:t>
              </a:r>
              <a:endParaRPr sz="1600">
                <a:solidFill>
                  <a:srgbClr val="000000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5156867" y="3770960"/>
              <a:ext cx="53313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60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Gyorsan képes dokumentumokat előállítani egy auditra reagálva </a:t>
              </a:r>
              <a:r>
                <a:rPr lang="hu-hu" sz="160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(</a:t>
              </a:r>
              <a:r>
                <a:rPr lang="hu-hu" sz="160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sok szerződés tartalmaz egy </a:t>
              </a:r>
              <a:r>
                <a:rPr lang="hu-hu" sz="160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alkalmazható </a:t>
              </a:r>
              <a:r>
                <a:rPr lang="hu-hu" sz="160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audit záradékot</a:t>
              </a:r>
              <a:r>
                <a:rPr lang="hu-hu" sz="1600"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).</a:t>
              </a:r>
              <a:endParaRPr sz="1600">
                <a:solidFill>
                  <a:srgbClr val="000000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5156867" y="1449179"/>
              <a:ext cx="53313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600">
                  <a:solidFill>
                    <a:srgbClr val="000000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Könnyű válaszadás az adóügyi és szabályozási kérdésekre.</a:t>
              </a:r>
              <a:endParaRPr sz="1600">
                <a:solidFill>
                  <a:srgbClr val="000000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endParaRPr>
            </a:p>
          </p:txBody>
        </p:sp>
        <p:grpSp>
          <p:nvGrpSpPr>
            <p:cNvPr id="173" name="Google Shape;173;p25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174" name="Google Shape;174;p25"/>
              <p:cNvSpPr/>
              <p:nvPr/>
            </p:nvSpPr>
            <p:spPr>
              <a:xfrm>
                <a:off x="567076" y="1908423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5" name="Google Shape;175;p25"/>
              <p:cNvSpPr/>
              <p:nvPr/>
            </p:nvSpPr>
            <p:spPr>
              <a:xfrm>
                <a:off x="567076" y="4227067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6" name="Google Shape;176;p25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7" name="Google Shape;177;p25"/>
              <p:cNvSpPr/>
              <p:nvPr/>
            </p:nvSpPr>
            <p:spPr>
              <a:xfrm flipH="1">
                <a:off x="567076" y="5389994"/>
                <a:ext cx="3372010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8" name="Google Shape;178;p25"/>
              <p:cNvSpPr/>
              <p:nvPr/>
            </p:nvSpPr>
            <p:spPr>
              <a:xfrm>
                <a:off x="751287" y="2467054"/>
                <a:ext cx="611119" cy="61111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79" name="Google Shape;179;p25"/>
              <p:cNvSpPr/>
              <p:nvPr/>
            </p:nvSpPr>
            <p:spPr>
              <a:xfrm>
                <a:off x="3151405" y="3583075"/>
                <a:ext cx="611119" cy="611119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0" name="Google Shape;180;p25"/>
              <p:cNvSpPr/>
              <p:nvPr/>
            </p:nvSpPr>
            <p:spPr>
              <a:xfrm>
                <a:off x="751287" y="4804737"/>
                <a:ext cx="611119" cy="611119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1" name="Google Shape;181;p25"/>
              <p:cNvSpPr/>
              <p:nvPr/>
            </p:nvSpPr>
            <p:spPr>
              <a:xfrm>
                <a:off x="3151405" y="5936660"/>
                <a:ext cx="611119" cy="611119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2" name="Google Shape;182;p25"/>
              <p:cNvSpPr txBox="1"/>
              <p:nvPr/>
            </p:nvSpPr>
            <p:spPr>
              <a:xfrm>
                <a:off x="1711569" y="2491746"/>
                <a:ext cx="182121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000" b="1">
                    <a:solidFill>
                      <a:srgbClr val="ACCBF9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Megkeresések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3" name="Google Shape;183;p25"/>
              <p:cNvSpPr txBox="1"/>
              <p:nvPr/>
            </p:nvSpPr>
            <p:spPr>
              <a:xfrm>
                <a:off x="1293388" y="3628771"/>
                <a:ext cx="15114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000" b="1">
                    <a:solidFill>
                      <a:srgbClr val="E0EBF6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Döntések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4" name="Google Shape;184;p25"/>
              <p:cNvSpPr txBox="1"/>
              <p:nvPr/>
            </p:nvSpPr>
            <p:spPr>
              <a:xfrm>
                <a:off x="1890315" y="4805572"/>
                <a:ext cx="1012739" cy="352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000" b="1">
                    <a:solidFill>
                      <a:srgbClr val="242852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Auditok</a:t>
                </a:r>
                <a:endParaRPr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5" name="Google Shape;185;p25"/>
              <p:cNvSpPr txBox="1"/>
              <p:nvPr/>
            </p:nvSpPr>
            <p:spPr>
              <a:xfrm>
                <a:off x="949153" y="5950571"/>
                <a:ext cx="204618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u-hu" sz="2000" b="1" dirty="0">
                    <a:solidFill>
                      <a:srgbClr val="072C62"/>
                    </a:solidFill>
                    <a:latin typeface="+mj-lt"/>
                    <a:ea typeface="Helvetica Neue"/>
                    <a:cs typeface="Helvetica" panose="020B0604020202020204" pitchFamily="34" charset="0"/>
                    <a:sym typeface="Helvetica Neue"/>
                  </a:rPr>
                  <a:t>Nyilvántartások</a:t>
                </a:r>
                <a:endParaRPr dirty="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" panose="020B0604020202020204" pitchFamily="34" charset="0"/>
                  <a:ea typeface="Helvetica Neue Light"/>
                  <a:cs typeface="Helvetica" panose="020B0604020202020204" pitchFamily="34" charset="0"/>
                  <a:sym typeface="Helvetica Neue Light"/>
                </a:endParaRPr>
              </a:p>
            </p:txBody>
          </p:sp>
        </p:grpSp>
        <p:cxnSp>
          <p:nvCxnSpPr>
            <p:cNvPr id="188" name="Google Shape;188;p25"/>
            <p:cNvCxnSpPr/>
            <p:nvPr/>
          </p:nvCxnSpPr>
          <p:spPr>
            <a:xfrm>
              <a:off x="5156867" y="1445100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25"/>
            <p:cNvCxnSpPr/>
            <p:nvPr/>
          </p:nvCxnSpPr>
          <p:spPr>
            <a:xfrm>
              <a:off x="5156867" y="2621893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629DD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25"/>
            <p:cNvCxnSpPr/>
            <p:nvPr/>
          </p:nvCxnSpPr>
          <p:spPr>
            <a:xfrm>
              <a:off x="5156867" y="3766881"/>
              <a:ext cx="5330952" cy="0"/>
            </a:xfrm>
            <a:prstGeom prst="straightConnector1">
              <a:avLst/>
            </a:prstGeom>
            <a:noFill/>
            <a:ln w="9525" cap="flat" cmpd="sng">
              <a:solidFill>
                <a:srgbClr val="AACFCF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156867" y="4959577"/>
              <a:ext cx="5330952" cy="4078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2" name="Google Shape;192;p25"/>
          <p:cNvSpPr/>
          <p:nvPr/>
        </p:nvSpPr>
        <p:spPr>
          <a:xfrm>
            <a:off x="993334" y="1808957"/>
            <a:ext cx="307068" cy="424047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9583300" y="3483327"/>
            <a:ext cx="2450700" cy="2650200"/>
          </a:xfrm>
          <a:prstGeom prst="wedgeRoundRectCallout">
            <a:avLst>
              <a:gd name="adj1" fmla="val -36096"/>
              <a:gd name="adj2" fmla="val 62500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 következő diák részletezik a dokumentáció típusait, amelyeket meg kell őrizni bizonyos tranzakciótípusok esetében. Amennyiben </a:t>
            </a:r>
            <a:br>
              <a:rPr lang="en-IN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hu-hu" sz="1300" dirty="0">
                <a:solidFill>
                  <a:schemeClr val="lt1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 dokumentáció nem áll rendelkezésre, dokumentálnia kell egy magyarázatot arra vonatkozóan, hogy miért nem áll rendelkezésre.</a:t>
            </a:r>
            <a:endParaRPr sz="1300" dirty="0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3329368" y="5246256"/>
            <a:ext cx="433943" cy="505315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2719754" y="58889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Alkalmazotti </a:t>
            </a:r>
            <a:br>
              <a:rPr lang="en-IN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hu-hu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költségjelentések</a:t>
            </a:r>
            <a:endParaRPr sz="24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4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75553"/>
            <a:ext cx="4455392" cy="296996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16" name="Google Shape;216;p26"/>
          <p:cNvGrpSpPr/>
          <p:nvPr/>
        </p:nvGrpSpPr>
        <p:grpSpPr>
          <a:xfrm>
            <a:off x="715372" y="5503072"/>
            <a:ext cx="10665830" cy="558569"/>
            <a:chOff x="715372" y="5725202"/>
            <a:chExt cx="10446691" cy="486021"/>
          </a:xfrm>
        </p:grpSpPr>
        <p:grpSp>
          <p:nvGrpSpPr>
            <p:cNvPr id="217" name="Google Shape;217;p26"/>
            <p:cNvGrpSpPr/>
            <p:nvPr/>
          </p:nvGrpSpPr>
          <p:grpSpPr>
            <a:xfrm>
              <a:off x="715372" y="5725202"/>
              <a:ext cx="8754130" cy="486021"/>
              <a:chOff x="890923" y="5389658"/>
              <a:chExt cx="6259436" cy="869060"/>
            </a:xfrm>
          </p:grpSpPr>
          <p:grpSp>
            <p:nvGrpSpPr>
              <p:cNvPr id="21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219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Alkalmazotti költségjelentések</a:t>
                  </a:r>
                  <a:endPara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220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Kifizetések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21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Készpénzkassza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222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Támogatások, adományok, kiállítások és szponzorációk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223" name="Google Shape;223;p26"/>
              <p:cNvSpPr/>
              <p:nvPr/>
            </p:nvSpPr>
            <p:spPr>
              <a:xfrm>
                <a:off x="5777336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 dirty="0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Engedélyek, szállítmányozás, fuvarozás, vámköltségek</a:t>
                </a:r>
                <a:endParaRPr sz="950" dirty="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22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hu-hu" sz="95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Értékesítési megrendelések</a:t>
              </a:r>
              <a:endParaRPr sz="950">
                <a:latin typeface="+mj-lt"/>
                <a:cs typeface="Helvetica" panose="020B0604020202020204" pitchFamily="34" charset="0"/>
              </a:endParaRPr>
            </a:p>
          </p:txBody>
        </p:sp>
      </p:grpSp>
      <p:sp>
        <p:nvSpPr>
          <p:cNvPr id="225" name="Google Shape;225;p26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Legalább a következő dokumentációt kell vezetni: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50430799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0338"/>
            <a:ext cx="4427990" cy="295612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31" name="Google Shape;231;p27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Kifizetések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6" name="Google Shape;24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5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Legalább a következő dokumentációt kell vezetni: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24292747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4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4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Alkalmazotti költségjelentések</a:t>
                  </a:r>
                  <a:endParaRPr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Kifizetések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Készpénzkassza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4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Támogatások, adományok, kiállítások és szponzorációk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4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Engedélyek, szállítmányozás, fuvarozás, vámköltségek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hu-hu" sz="95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Értékesítési megrendelések</a:t>
              </a:r>
              <a:endParaRPr sz="950">
                <a:latin typeface="+mj-lt"/>
                <a:cs typeface="Helvetica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194" y="1975552"/>
            <a:ext cx="4437606" cy="295899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1" name="Google Shape;261;p28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Készpénzkassza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6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Legalább a következő dokumentációt kell vezetni: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Alkalmazotti költségjelentések</a:t>
                  </a:r>
                  <a:endParaRPr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Kifizetések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Készpénzkassza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Támogatások, adományok, kiállítások és szponzorációk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Engedélyek, szállítmányozás, fuvarozás, vámköltségek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hu-hu" sz="95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Értékesítési megrendelések</a:t>
              </a:r>
              <a:endParaRPr sz="95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719191123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6716"/>
            <a:ext cx="4468649" cy="297880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05" name="Google Shape;305;p29"/>
          <p:cNvSpPr/>
          <p:nvPr/>
        </p:nvSpPr>
        <p:spPr>
          <a:xfrm rot="5400000">
            <a:off x="5458626" y="-2173888"/>
            <a:ext cx="1123290" cy="5471067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2671134" y="7135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Támogatások, adományok és </a:t>
            </a:r>
            <a:br>
              <a:rPr lang="en-IN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hu-h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szponzorációk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7" name="Google Shape;30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7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Legalább a következő dokumentációt kell vezetni: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9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0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2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5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Alkalmazotti költségjelentések</a:t>
                  </a:r>
                  <a:endParaRPr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6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Kifizetések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37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Készpénzkassza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3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Támogatások, adományok, kiállítások és szponzorációk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4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Engedélyek, szállítmányozás, fuvarozás, vámköltségek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1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hu-hu" sz="95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Értékesítési megrendelések</a:t>
              </a:r>
              <a:endParaRPr sz="95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53143197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5766" y="1973060"/>
            <a:ext cx="4565034" cy="304305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23" name="Google Shape;323;p30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43" name="Google Shape;3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8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2493352" y="35335"/>
            <a:ext cx="72052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Engedélyek, szállítmányozás, </a:t>
            </a:r>
            <a:br>
              <a:rPr lang="en-IN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hu-hu" sz="215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fuvarozás és vámköltségek</a:t>
            </a:r>
            <a:endParaRPr sz="215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Legalább a következő dokumentációt kell vezetni: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5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6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8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41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Alkalmazotti költségjelentések</a:t>
                  </a:r>
                  <a:endParaRPr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42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Kifizetések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3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Készpénzkassza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9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Támogatások, adományok, kiállítások és szponzorációk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40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Engedélyek, szállítmányozás, fuvarozás, vámköltségek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7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hu-hu" sz="95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Értékesítési megrendelések</a:t>
              </a:r>
              <a:endParaRPr sz="95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1402834649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810" y="1969207"/>
            <a:ext cx="4464912" cy="297631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60" name="Google Shape;360;p3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" panose="020B0604020202020204" pitchFamily="34" charset="0"/>
              <a:ea typeface="Calibri"/>
              <a:cs typeface="Helvetica" panose="020B0604020202020204" pitchFamily="34" charset="0"/>
              <a:sym typeface="Calibri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719754" y="224210"/>
            <a:ext cx="67524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Értékesítési megrendelések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Helvetica" panose="020B0604020202020204" pitchFamily="34" charset="0"/>
                <a:cs typeface="Helvetica" panose="020B0604020202020204" pitchFamily="34" charset="0"/>
              </a:rPr>
              <a:t>9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8" name="Google Shape;388;p31"/>
          <p:cNvSpPr txBox="1"/>
          <p:nvPr/>
        </p:nvSpPr>
        <p:spPr>
          <a:xfrm>
            <a:off x="677425" y="1374100"/>
            <a:ext cx="62211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Legalább a következő dokumentációt kell vezetni:</a:t>
            </a:r>
            <a:endParaRPr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32" name="Google Shape;216;p26"/>
          <p:cNvGrpSpPr/>
          <p:nvPr/>
        </p:nvGrpSpPr>
        <p:grpSpPr>
          <a:xfrm>
            <a:off x="715372" y="5503072"/>
            <a:ext cx="10665829" cy="558569"/>
            <a:chOff x="715372" y="5725202"/>
            <a:chExt cx="10446690" cy="486021"/>
          </a:xfrm>
        </p:grpSpPr>
        <p:grpSp>
          <p:nvGrpSpPr>
            <p:cNvPr id="33" name="Google Shape;217;p26"/>
            <p:cNvGrpSpPr/>
            <p:nvPr/>
          </p:nvGrpSpPr>
          <p:grpSpPr>
            <a:xfrm>
              <a:off x="715372" y="5725202"/>
              <a:ext cx="8754131" cy="486021"/>
              <a:chOff x="890923" y="5389658"/>
              <a:chExt cx="6259438" cy="869060"/>
            </a:xfrm>
          </p:grpSpPr>
          <p:grpSp>
            <p:nvGrpSpPr>
              <p:cNvPr id="35" name="Google Shape;218;p26"/>
              <p:cNvGrpSpPr/>
              <p:nvPr/>
            </p:nvGrpSpPr>
            <p:grpSpPr>
              <a:xfrm>
                <a:off x="890923" y="5389658"/>
                <a:ext cx="3821238" cy="865187"/>
                <a:chOff x="2718" y="2688"/>
                <a:chExt cx="1540" cy="372"/>
              </a:xfrm>
            </p:grpSpPr>
            <p:sp>
              <p:nvSpPr>
                <p:cNvPr id="38" name="Google Shape;219;p26"/>
                <p:cNvSpPr/>
                <p:nvPr/>
              </p:nvSpPr>
              <p:spPr>
                <a:xfrm>
                  <a:off x="2718" y="2688"/>
                  <a:ext cx="552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Alkalmazotti költségjelentések</a:t>
                  </a:r>
                  <a:endParaRPr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endParaRPr>
                </a:p>
              </p:txBody>
            </p:sp>
            <p:sp>
              <p:nvSpPr>
                <p:cNvPr id="39" name="Google Shape;220;p26"/>
                <p:cNvSpPr/>
                <p:nvPr/>
              </p:nvSpPr>
              <p:spPr>
                <a:xfrm>
                  <a:off x="3212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chemeClr val="accent2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Kifizetések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40" name="Google Shape;221;p26"/>
                <p:cNvSpPr/>
                <p:nvPr/>
              </p:nvSpPr>
              <p:spPr>
                <a:xfrm>
                  <a:off x="3705" y="2688"/>
                  <a:ext cx="553" cy="372"/>
                </a:xfrm>
                <a:prstGeom prst="chevron">
                  <a:avLst>
                    <a:gd name="adj" fmla="val 38168"/>
                  </a:avLst>
                </a:prstGeom>
                <a:solidFill>
                  <a:srgbClr val="4F4651"/>
                </a:solidFill>
                <a:ln w="19050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9125" tIns="0" rIns="0" bIns="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4F7F7"/>
                    </a:buClr>
                    <a:buSzPts val="1080"/>
                    <a:buFont typeface="Helvetica Neue Light"/>
                    <a:buNone/>
                  </a:pPr>
                  <a:r>
                    <a:rPr lang="hu-hu" sz="950" b="1" i="0" u="none" strike="noStrike" cap="none">
                      <a:solidFill>
                        <a:srgbClr val="F4F7F7"/>
                      </a:solidFill>
                      <a:latin typeface="+mj-lt"/>
                      <a:ea typeface="Helvetica Neue Light"/>
                      <a:cs typeface="Helvetica" panose="020B0604020202020204" pitchFamily="34" charset="0"/>
                      <a:sym typeface="Helvetica Neue Light"/>
                    </a:rPr>
                    <a:t>Készpénzkassza</a:t>
                  </a:r>
                  <a:endParaRPr sz="950">
                    <a:latin typeface="+mj-lt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36" name="Google Shape;222;p26"/>
              <p:cNvSpPr/>
              <p:nvPr/>
            </p:nvSpPr>
            <p:spPr>
              <a:xfrm>
                <a:off x="4562646" y="5389658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Támogatások, adományok, kiállítások és szponzorációk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Google Shape;223;p26"/>
              <p:cNvSpPr/>
              <p:nvPr/>
            </p:nvSpPr>
            <p:spPr>
              <a:xfrm>
                <a:off x="5777338" y="5393532"/>
                <a:ext cx="1373023" cy="865186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9125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1080"/>
                  <a:buFont typeface="Helvetica Neue Light"/>
                  <a:buNone/>
                </a:pPr>
                <a:r>
                  <a:rPr lang="hu-hu" sz="950" b="1" i="0" u="none" strike="noStrike" cap="none">
                    <a:solidFill>
                      <a:srgbClr val="F4F7F7"/>
                    </a:solidFill>
                    <a:latin typeface="+mj-lt"/>
                    <a:ea typeface="Helvetica Neue Light"/>
                    <a:cs typeface="Helvetica" panose="020B0604020202020204" pitchFamily="34" charset="0"/>
                    <a:sym typeface="Helvetica Neue Light"/>
                  </a:rPr>
                  <a:t>Engedélyek, szállítmányozás, fuvarozás, vámköltségek</a:t>
                </a:r>
                <a:endParaRPr sz="950">
                  <a:latin typeface="+mj-lt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34" name="Google Shape;224;p26"/>
            <p:cNvSpPr/>
            <p:nvPr/>
          </p:nvSpPr>
          <p:spPr>
            <a:xfrm>
              <a:off x="9241823" y="5725203"/>
              <a:ext cx="1920240" cy="483855"/>
            </a:xfrm>
            <a:prstGeom prst="chevron">
              <a:avLst>
                <a:gd name="adj" fmla="val 38168"/>
              </a:avLst>
            </a:prstGeom>
            <a:solidFill>
              <a:srgbClr val="1B1E3D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9125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1080"/>
                <a:buFont typeface="Helvetica Neue Light"/>
                <a:buNone/>
              </a:pPr>
              <a:r>
                <a:rPr lang="hu-hu" sz="950" b="1" i="0" u="none" strike="noStrike" cap="none">
                  <a:solidFill>
                    <a:srgbClr val="F4F7F7"/>
                  </a:solidFill>
                  <a:latin typeface="+mj-lt"/>
                  <a:ea typeface="Helvetica Neue Light"/>
                  <a:cs typeface="Helvetica" panose="020B0604020202020204" pitchFamily="34" charset="0"/>
                  <a:sym typeface="Helvetica Neue Light"/>
                </a:rPr>
                <a:t>Értékesítési megrendelések</a:t>
              </a:r>
              <a:endParaRPr sz="950">
                <a:latin typeface="+mj-lt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1730486267"/>
              </p:ext>
            </p:extLst>
          </p:nvPr>
        </p:nvGraphicFramePr>
        <p:xfrm>
          <a:off x="677425" y="1811516"/>
          <a:ext cx="5853813" cy="333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0b8251-a77c-46b4-9192-b351e4d87798" xsi:nil="true"/>
    <lcf76f155ced4ddcb4097134ff3c332f xmlns="5e7b30f1-a767-4b9f-a7d4-eaf82a361f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74DF3-035F-4797-9143-C1659748A1B8}"/>
</file>

<file path=customXml/itemProps3.xml><?xml version="1.0" encoding="utf-8"?>
<ds:datastoreItem xmlns:ds="http://schemas.openxmlformats.org/officeDocument/2006/customXml" ds:itemID="{5240F1D9-6BDA-4661-B7EE-9BEB468139E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a124cef-80ee-4fcd-bafd-5e68c15586a5"/>
    <ds:schemaRef ds:uri="http://purl.org/dc/terms/"/>
    <ds:schemaRef ds:uri="d3ed967d-d92a-4424-a53f-7c4da5d2a7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745</Words>
  <Application>Microsoft Office PowerPoint</Application>
  <PresentationFormat>Widescreen</PresentationFormat>
  <Paragraphs>121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Cambria</vt:lpstr>
      <vt:lpstr>Calibri</vt:lpstr>
      <vt:lpstr>Calibri Light</vt:lpstr>
      <vt:lpstr>Helvetica</vt:lpstr>
      <vt:lpstr>Wingdings</vt:lpstr>
      <vt:lpstr>Arial</vt:lpstr>
      <vt:lpstr>Helvetica Neue</vt:lpstr>
      <vt:lpstr>Helvetica Neue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Lionbridge</cp:lastModifiedBy>
  <cp:revision>35</cp:revision>
  <dcterms:modified xsi:type="dcterms:W3CDTF">2023-01-02T16:24:33Z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</Properties>
</file>