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81" r:id="rId4"/>
    <p:sldMasterId id="2147483682" r:id="rId5"/>
  </p:sldMasterIdLst>
  <p:notesMasterIdLst>
    <p:notesMasterId r:id="rId14"/>
  </p:notesMasterIdLst>
  <p:sldIdLst>
    <p:sldId id="256" r:id="rId6"/>
    <p:sldId id="257" r:id="rId7"/>
    <p:sldId id="267" r:id="rId8"/>
    <p:sldId id="268" r:id="rId9"/>
    <p:sldId id="263" r:id="rId10"/>
    <p:sldId id="264" r:id="rId11"/>
    <p:sldId id="265" r:id="rId12"/>
    <p:sldId id="266" r:id="rId13"/>
  </p:sldIdLst>
  <p:sldSz cx="9144000" cy="5143500" type="screen16x9"/>
  <p:notesSz cx="6858000" cy="9144000"/>
  <p:embeddedFontLst>
    <p:embeddedFont>
      <p:font typeface="Calibri" panose="020F0502020204030204" pitchFamily="34" charset="0"/>
      <p:regular r:id="rId15"/>
      <p:bold r:id="rId16"/>
      <p:italic r:id="rId17"/>
      <p:boldItalic r:id="rId18"/>
    </p:embeddedFont>
    <p:embeddedFont>
      <p:font typeface="Helvetica" pitchFamily="2" charset="0"/>
      <p:regular r:id="rId19"/>
      <p:bold r:id="rId20"/>
      <p:italic r:id="rId21"/>
      <p:boldItalic r:id="rId22"/>
    </p:embeddedFont>
    <p:embeddedFont>
      <p:font typeface="Helvetica Neue" panose="020B0403020202020204" pitchFamily="34" charset="0"/>
      <p:regular r:id="rId23"/>
      <p:bold r:id="rId24"/>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hannon Christie" initials="SC" lastIdx="3" clrIdx="0">
    <p:extLst>
      <p:ext uri="{19B8F6BF-5375-455C-9EA6-DF929625EA0E}">
        <p15:presenceInfo xmlns:p15="http://schemas.microsoft.com/office/powerpoint/2012/main" userId="Shannon Christie" providerId="None"/>
      </p:ext>
    </p:extLst>
  </p:cmAuthor>
  <p:cmAuthor id="2" name="DeBruyne, Els" initials="DE" lastIdx="9" clrIdx="1">
    <p:extLst>
      <p:ext uri="{19B8F6BF-5375-455C-9EA6-DF929625EA0E}">
        <p15:presenceInfo xmlns:p15="http://schemas.microsoft.com/office/powerpoint/2012/main" userId="S::els.debruyne@stryker.com::d761c852-c758-435c-8a90-c8ae33161e4c" providerId="AD"/>
      </p:ext>
    </p:extLst>
  </p:cmAuthor>
  <p:cmAuthor id="3" name="Kevin" initials="K" lastIdx="11" clrIdx="2">
    <p:extLst>
      <p:ext uri="{19B8F6BF-5375-455C-9EA6-DF929625EA0E}">
        <p15:presenceInfo xmlns:p15="http://schemas.microsoft.com/office/powerpoint/2012/main" userId="S::kevin.p.turner@stryker.com::30cf1847-3e5c-466a-a876-c6a9749199a0"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9414" autoAdjust="0"/>
    <p:restoredTop sz="95501" autoAdjust="0"/>
  </p:normalViewPr>
  <p:slideViewPr>
    <p:cSldViewPr snapToGrid="0">
      <p:cViewPr varScale="1">
        <p:scale>
          <a:sx n="136" d="100"/>
          <a:sy n="136" d="100"/>
        </p:scale>
        <p:origin x="1596" y="96"/>
      </p:cViewPr>
      <p:guideLst>
        <p:guide orient="horz" pos="1620"/>
        <p:guide pos="2880"/>
      </p:guideLst>
    </p:cSldViewPr>
  </p:slideViewPr>
  <p:outlineViewPr>
    <p:cViewPr>
      <p:scale>
        <a:sx n="33" d="100"/>
        <a:sy n="33" d="100"/>
      </p:scale>
      <p:origin x="0" y="0"/>
    </p:cViewPr>
  </p:outlineViewPr>
  <p:notesTextViewPr>
    <p:cViewPr>
      <p:scale>
        <a:sx n="1" d="1"/>
        <a:sy n="1" d="1"/>
      </p:scale>
      <p:origin x="0" y="0"/>
    </p:cViewPr>
  </p:notesTextViewPr>
  <p:notesViewPr>
    <p:cSldViewPr snapToGrid="0">
      <p:cViewPr varScale="1">
        <p:scale>
          <a:sx n="85" d="100"/>
          <a:sy n="85" d="100"/>
        </p:scale>
        <p:origin x="3804" y="9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font" Target="fonts/font4.fntdata"/><Relationship Id="rId26"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font" Target="fonts/font7.fntdata"/><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font" Target="fonts/font3.fntdata"/><Relationship Id="rId25" Type="http://schemas.openxmlformats.org/officeDocument/2006/relationships/commentAuthors" Target="commentAuthors.xml"/><Relationship Id="rId2" Type="http://schemas.openxmlformats.org/officeDocument/2006/relationships/customXml" Target="../customXml/item2.xml"/><Relationship Id="rId16" Type="http://schemas.openxmlformats.org/officeDocument/2006/relationships/font" Target="fonts/font2.fntdata"/><Relationship Id="rId20" Type="http://schemas.openxmlformats.org/officeDocument/2006/relationships/font" Target="fonts/font6.fntdata"/><Relationship Id="rId29"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font" Target="fonts/font10.fntdata"/><Relationship Id="rId5" Type="http://schemas.openxmlformats.org/officeDocument/2006/relationships/slideMaster" Target="slideMasters/slideMaster2.xml"/><Relationship Id="rId15" Type="http://schemas.openxmlformats.org/officeDocument/2006/relationships/font" Target="fonts/font1.fntdata"/><Relationship Id="rId23" Type="http://schemas.openxmlformats.org/officeDocument/2006/relationships/font" Target="fonts/font9.fntdata"/><Relationship Id="rId28" Type="http://schemas.openxmlformats.org/officeDocument/2006/relationships/theme" Target="theme/theme1.xml"/><Relationship Id="rId10" Type="http://schemas.openxmlformats.org/officeDocument/2006/relationships/slide" Target="slides/slide5.xml"/><Relationship Id="rId19" Type="http://schemas.openxmlformats.org/officeDocument/2006/relationships/font" Target="fonts/font5.fntdata"/><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notesMaster" Target="notesMasters/notesMaster1.xml"/><Relationship Id="rId22" Type="http://schemas.openxmlformats.org/officeDocument/2006/relationships/font" Target="fonts/font8.fntdata"/><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extLst>
      <p:ext uri="{BB962C8B-B14F-4D97-AF65-F5344CB8AC3E}">
        <p14:creationId xmlns:p14="http://schemas.microsoft.com/office/powerpoint/2010/main" val="901789693"/>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4"/>
        <p:cNvGrpSpPr/>
        <p:nvPr/>
      </p:nvGrpSpPr>
      <p:grpSpPr>
        <a:xfrm>
          <a:off x="0" y="0"/>
          <a:ext cx="0" cy="0"/>
          <a:chOff x="0" y="0"/>
          <a:chExt cx="0" cy="0"/>
        </a:xfrm>
      </p:grpSpPr>
      <p:sp>
        <p:nvSpPr>
          <p:cNvPr id="195" name="Google Shape;195;g5c7a751579_1_0: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96" name="Google Shape;196;g5c7a751579_1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69687265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4"/>
        <p:cNvGrpSpPr/>
        <p:nvPr/>
      </p:nvGrpSpPr>
      <p:grpSpPr>
        <a:xfrm>
          <a:off x="0" y="0"/>
          <a:ext cx="0" cy="0"/>
          <a:chOff x="0" y="0"/>
          <a:chExt cx="0" cy="0"/>
        </a:xfrm>
      </p:grpSpPr>
      <p:sp>
        <p:nvSpPr>
          <p:cNvPr id="215" name="Google Shape;215;g5c80379cfa_0_0: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16" name="Google Shape;216;g5c80379cfa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00516121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a:p>
        </p:txBody>
      </p:sp>
    </p:spTree>
    <p:extLst>
      <p:ext uri="{BB962C8B-B14F-4D97-AF65-F5344CB8AC3E}">
        <p14:creationId xmlns:p14="http://schemas.microsoft.com/office/powerpoint/2010/main" val="308408966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a:p>
        </p:txBody>
      </p:sp>
    </p:spTree>
    <p:extLst>
      <p:ext uri="{BB962C8B-B14F-4D97-AF65-F5344CB8AC3E}">
        <p14:creationId xmlns:p14="http://schemas.microsoft.com/office/powerpoint/2010/main" val="250776980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544937" y="885591"/>
            <a:ext cx="7886700" cy="994200"/>
          </a:xfrm>
        </p:spPr>
        <p:txBody>
          <a:bodyPr/>
          <a:lstStyle/>
          <a:p>
            <a:r>
              <a:t>Click to edit Master title style</a:t>
            </a:r>
          </a:p>
        </p:txBody>
      </p:sp>
      <p:sp>
        <p:nvSpPr>
          <p:cNvPr id="3" name="Date Placeholder 2"/>
          <p:cNvSpPr>
            <a:spLocks noGrp="1"/>
          </p:cNvSpPr>
          <p:nvPr>
            <p:ph type="dt" idx="10"/>
          </p:nvPr>
        </p:nvSpPr>
        <p:spPr/>
        <p:txBody>
          <a:bodyPr/>
          <a:lstStyle/>
          <a:p>
            <a:endParaRPr/>
          </a:p>
        </p:txBody>
      </p:sp>
      <p:sp>
        <p:nvSpPr>
          <p:cNvPr id="4" name="Footer Placeholder 3"/>
          <p:cNvSpPr>
            <a:spLocks noGrp="1"/>
          </p:cNvSpPr>
          <p:nvPr>
            <p:ph type="ftr" idx="11"/>
          </p:nvPr>
        </p:nvSpPr>
        <p:spPr/>
        <p:txBody>
          <a:bodyPr/>
          <a:lstStyle/>
          <a:p>
            <a:endParaRPr/>
          </a:p>
        </p:txBody>
      </p:sp>
      <p:sp>
        <p:nvSpPr>
          <p:cNvPr id="5" name="Slide Number Placeholder 4"/>
          <p:cNvSpPr>
            <a:spLocks noGrp="1"/>
          </p:cNvSpPr>
          <p:nvPr>
            <p:ph type="sldNum" idx="12"/>
          </p:nvPr>
        </p:nvSpPr>
        <p:spPr/>
        <p:txBody>
          <a:bodyPr/>
          <a:lstStyle/>
          <a:p>
            <a:pPr marL="0" lvl="0" indent="0" algn="r" rtl="0">
              <a:spcBef>
                <a:spcPts val="0"/>
              </a:spcBef>
              <a:spcAft>
                <a:spcPts val="0"/>
              </a:spcAft>
              <a:buNone/>
            </a:pPr>
            <a:fld id="{00000000-1234-1234-1234-123412341234}" type="slidenum">
              <a:rPr/>
              <a:t>‹#›</a:t>
            </a:fld>
            <a:endParaRPr/>
          </a:p>
        </p:txBody>
      </p:sp>
      <p:sp>
        <p:nvSpPr>
          <p:cNvPr id="6" name="Rectangle 5"/>
          <p:cNvSpPr/>
          <p:nvPr userDrawn="1"/>
        </p:nvSpPr>
        <p:spPr>
          <a:xfrm>
            <a:off x="3183639" y="125423"/>
            <a:ext cx="2776721" cy="307777"/>
          </a:xfrm>
          <a:prstGeom prst="rect">
            <a:avLst/>
          </a:prstGeom>
        </p:spPr>
        <p:txBody>
          <a:bodyPr wrap="none">
            <a:spAutoFit/>
          </a:bodyPr>
          <a:lstStyle/>
          <a:p>
            <a:pPr marL="0" marR="0" lvl="0" indent="0" algn="ctr" rtl="0">
              <a:spcBef>
                <a:spcPts val="0"/>
              </a:spcBef>
              <a:spcAft>
                <a:spcPts val="0"/>
              </a:spcAft>
              <a:buNone/>
            </a:pPr>
            <a:r>
              <a:rPr lang="el-GR" sz="1400" b="1">
                <a:solidFill>
                  <a:srgbClr val="AACFD0"/>
                </a:solidFill>
                <a:latin typeface="Helvetica"/>
                <a:ea typeface="Helvetica"/>
                <a:cs typeface="Helvetica"/>
                <a:sym typeface="Helvetica"/>
              </a:rPr>
              <a:t>Δικαιώματα και προσδοκίες ελέγχου</a:t>
            </a:r>
          </a:p>
        </p:txBody>
      </p:sp>
    </p:spTree>
    <p:extLst>
      <p:ext uri="{BB962C8B-B14F-4D97-AF65-F5344CB8AC3E}">
        <p14:creationId xmlns:p14="http://schemas.microsoft.com/office/powerpoint/2010/main" val="327726710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109"/>
        <p:cNvGrpSpPr/>
        <p:nvPr/>
      </p:nvGrpSpPr>
      <p:grpSpPr>
        <a:xfrm>
          <a:off x="0" y="0"/>
          <a:ext cx="0" cy="0"/>
          <a:chOff x="0" y="0"/>
          <a:chExt cx="0" cy="0"/>
        </a:xfrm>
      </p:grpSpPr>
      <p:sp>
        <p:nvSpPr>
          <p:cNvPr id="110" name="Google Shape;110;p22"/>
          <p:cNvSpPr txBox="1">
            <a:spLocks noGrp="1"/>
          </p:cNvSpPr>
          <p:nvPr>
            <p:ph type="title"/>
          </p:nvPr>
        </p:nvSpPr>
        <p:spPr>
          <a:xfrm>
            <a:off x="628650" y="273844"/>
            <a:ext cx="7886700" cy="994200"/>
          </a:xfrm>
          <a:prstGeom prst="rect">
            <a:avLst/>
          </a:prstGeom>
          <a:noFill/>
          <a:ln>
            <a:noFill/>
          </a:ln>
        </p:spPr>
        <p:txBody>
          <a:bodyPr spcFirstLastPara="1" wrap="square" lIns="68575" tIns="34275" rIns="68575" bIns="34275" anchor="ctr" anchorCtr="0">
            <a:noAutofit/>
          </a:bodyPr>
          <a:lstStyle>
            <a:lvl1pPr lvl="0" algn="l" rtl="0">
              <a:lnSpc>
                <a:spcPct val="90000"/>
              </a:lnSpc>
              <a:spcBef>
                <a:spcPts val="0"/>
              </a:spcBef>
              <a:spcAft>
                <a:spcPts val="0"/>
              </a:spcAft>
              <a:buClr>
                <a:schemeClr val="dk1"/>
              </a:buClr>
              <a:buSzPts val="1400"/>
              <a:buNone/>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111" name="Google Shape;111;p22"/>
          <p:cNvSpPr txBox="1">
            <a:spLocks noGrp="1"/>
          </p:cNvSpPr>
          <p:nvPr>
            <p:ph type="body" idx="1"/>
          </p:nvPr>
        </p:nvSpPr>
        <p:spPr>
          <a:xfrm rot="5400000">
            <a:off x="2940300" y="-942431"/>
            <a:ext cx="3263400" cy="7886700"/>
          </a:xfrm>
          <a:prstGeom prst="rect">
            <a:avLst/>
          </a:prstGeom>
          <a:noFill/>
          <a:ln>
            <a:noFill/>
          </a:ln>
        </p:spPr>
        <p:txBody>
          <a:bodyPr spcFirstLastPara="1" wrap="square" lIns="68575" tIns="34275" rIns="68575" bIns="34275" anchor="t" anchorCtr="0">
            <a:noAutofit/>
          </a:bodyPr>
          <a:lstStyle>
            <a:lvl1pPr marL="457200" lvl="0" indent="-317500" algn="l" rtl="0">
              <a:lnSpc>
                <a:spcPct val="90000"/>
              </a:lnSpc>
              <a:spcBef>
                <a:spcPts val="800"/>
              </a:spcBef>
              <a:spcAft>
                <a:spcPts val="0"/>
              </a:spcAft>
              <a:buClr>
                <a:schemeClr val="dk1"/>
              </a:buClr>
              <a:buSzPts val="1400"/>
              <a:buChar char="•"/>
              <a:defRPr/>
            </a:lvl1pPr>
            <a:lvl2pPr marL="914400" lvl="1" indent="-317500" algn="l" rtl="0">
              <a:lnSpc>
                <a:spcPct val="90000"/>
              </a:lnSpc>
              <a:spcBef>
                <a:spcPts val="400"/>
              </a:spcBef>
              <a:spcAft>
                <a:spcPts val="0"/>
              </a:spcAft>
              <a:buClr>
                <a:schemeClr val="dk1"/>
              </a:buClr>
              <a:buSzPts val="1400"/>
              <a:buChar char="•"/>
              <a:defRPr/>
            </a:lvl2pPr>
            <a:lvl3pPr marL="1371600" lvl="2" indent="-317500" algn="l" rtl="0">
              <a:lnSpc>
                <a:spcPct val="90000"/>
              </a:lnSpc>
              <a:spcBef>
                <a:spcPts val="400"/>
              </a:spcBef>
              <a:spcAft>
                <a:spcPts val="0"/>
              </a:spcAft>
              <a:buClr>
                <a:schemeClr val="dk1"/>
              </a:buClr>
              <a:buSzPts val="1400"/>
              <a:buChar char="•"/>
              <a:defRPr/>
            </a:lvl3pPr>
            <a:lvl4pPr marL="1828800" lvl="3" indent="-317500" algn="l" rtl="0">
              <a:lnSpc>
                <a:spcPct val="90000"/>
              </a:lnSpc>
              <a:spcBef>
                <a:spcPts val="400"/>
              </a:spcBef>
              <a:spcAft>
                <a:spcPts val="0"/>
              </a:spcAft>
              <a:buClr>
                <a:schemeClr val="dk1"/>
              </a:buClr>
              <a:buSzPts val="1400"/>
              <a:buChar char="•"/>
              <a:defRPr/>
            </a:lvl4pPr>
            <a:lvl5pPr marL="2286000" lvl="4" indent="-317500" algn="l" rtl="0">
              <a:lnSpc>
                <a:spcPct val="90000"/>
              </a:lnSpc>
              <a:spcBef>
                <a:spcPts val="4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112" name="Google Shape;112;p22"/>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lvl="0" algn="l"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113" name="Google Shape;113;p22"/>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lvl="0" algn="ctr"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114" name="Google Shape;114;p22"/>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1_Blank" type="blank">
  <p:cSld name="BLANK">
    <p:spTree>
      <p:nvGrpSpPr>
        <p:cNvPr id="1" name="Shape 121"/>
        <p:cNvGrpSpPr/>
        <p:nvPr/>
      </p:nvGrpSpPr>
      <p:grpSpPr>
        <a:xfrm>
          <a:off x="0" y="0"/>
          <a:ext cx="0" cy="0"/>
          <a:chOff x="0" y="0"/>
          <a:chExt cx="0" cy="0"/>
        </a:xfrm>
      </p:grpSpPr>
      <p:sp>
        <p:nvSpPr>
          <p:cNvPr id="122" name="Google Shape;122;p24"/>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lvl="0" algn="l"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123" name="Google Shape;123;p24"/>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lvl="0" algn="ctr"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124" name="Google Shape;124;p24"/>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25"/>
        <p:cNvGrpSpPr/>
        <p:nvPr/>
      </p:nvGrpSpPr>
      <p:grpSpPr>
        <a:xfrm>
          <a:off x="0" y="0"/>
          <a:ext cx="0" cy="0"/>
          <a:chOff x="0" y="0"/>
          <a:chExt cx="0" cy="0"/>
        </a:xfrm>
      </p:grpSpPr>
      <p:sp>
        <p:nvSpPr>
          <p:cNvPr id="126" name="Google Shape;126;p25"/>
          <p:cNvSpPr txBox="1">
            <a:spLocks noGrp="1"/>
          </p:cNvSpPr>
          <p:nvPr>
            <p:ph type="ctrTitle"/>
          </p:nvPr>
        </p:nvSpPr>
        <p:spPr>
          <a:xfrm>
            <a:off x="1143000" y="841772"/>
            <a:ext cx="6858000" cy="1790700"/>
          </a:xfrm>
          <a:prstGeom prst="rect">
            <a:avLst/>
          </a:prstGeom>
          <a:noFill/>
          <a:ln>
            <a:noFill/>
          </a:ln>
        </p:spPr>
        <p:txBody>
          <a:bodyPr spcFirstLastPara="1" wrap="square" lIns="68575" tIns="34275" rIns="68575" bIns="34275" anchor="b" anchorCtr="0">
            <a:noAutofit/>
          </a:bodyPr>
          <a:lstStyle>
            <a:lvl1pPr lvl="0" algn="ctr" rtl="0">
              <a:lnSpc>
                <a:spcPct val="90000"/>
              </a:lnSpc>
              <a:spcBef>
                <a:spcPts val="0"/>
              </a:spcBef>
              <a:spcAft>
                <a:spcPts val="0"/>
              </a:spcAft>
              <a:buClr>
                <a:schemeClr val="dk1"/>
              </a:buClr>
              <a:buSzPts val="4500"/>
              <a:buFont typeface="Calibri"/>
              <a:buNone/>
              <a:defRPr sz="4500"/>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127" name="Google Shape;127;p25"/>
          <p:cNvSpPr txBox="1">
            <a:spLocks noGrp="1"/>
          </p:cNvSpPr>
          <p:nvPr>
            <p:ph type="subTitle" idx="1"/>
          </p:nvPr>
        </p:nvSpPr>
        <p:spPr>
          <a:xfrm>
            <a:off x="1143000" y="2701528"/>
            <a:ext cx="6858000" cy="1241700"/>
          </a:xfrm>
          <a:prstGeom prst="rect">
            <a:avLst/>
          </a:prstGeom>
          <a:noFill/>
          <a:ln>
            <a:noFill/>
          </a:ln>
        </p:spPr>
        <p:txBody>
          <a:bodyPr spcFirstLastPara="1" wrap="square" lIns="68575" tIns="34275" rIns="68575" bIns="34275" anchor="t" anchorCtr="0">
            <a:noAutofit/>
          </a:bodyPr>
          <a:lstStyle>
            <a:lvl1pPr lvl="0" algn="ctr" rtl="0">
              <a:lnSpc>
                <a:spcPct val="90000"/>
              </a:lnSpc>
              <a:spcBef>
                <a:spcPts val="800"/>
              </a:spcBef>
              <a:spcAft>
                <a:spcPts val="0"/>
              </a:spcAft>
              <a:buClr>
                <a:schemeClr val="dk1"/>
              </a:buClr>
              <a:buSzPts val="1800"/>
              <a:buNone/>
              <a:defRPr sz="1800"/>
            </a:lvl1pPr>
            <a:lvl2pPr lvl="1" algn="ctr" rtl="0">
              <a:lnSpc>
                <a:spcPct val="90000"/>
              </a:lnSpc>
              <a:spcBef>
                <a:spcPts val="400"/>
              </a:spcBef>
              <a:spcAft>
                <a:spcPts val="0"/>
              </a:spcAft>
              <a:buClr>
                <a:schemeClr val="dk1"/>
              </a:buClr>
              <a:buSzPts val="1500"/>
              <a:buNone/>
              <a:defRPr sz="1500"/>
            </a:lvl2pPr>
            <a:lvl3pPr lvl="2" algn="ctr" rtl="0">
              <a:lnSpc>
                <a:spcPct val="90000"/>
              </a:lnSpc>
              <a:spcBef>
                <a:spcPts val="400"/>
              </a:spcBef>
              <a:spcAft>
                <a:spcPts val="0"/>
              </a:spcAft>
              <a:buClr>
                <a:schemeClr val="dk1"/>
              </a:buClr>
              <a:buSzPts val="1400"/>
              <a:buNone/>
              <a:defRPr sz="1400"/>
            </a:lvl3pPr>
            <a:lvl4pPr lvl="3" algn="ctr" rtl="0">
              <a:lnSpc>
                <a:spcPct val="90000"/>
              </a:lnSpc>
              <a:spcBef>
                <a:spcPts val="400"/>
              </a:spcBef>
              <a:spcAft>
                <a:spcPts val="0"/>
              </a:spcAft>
              <a:buClr>
                <a:schemeClr val="dk1"/>
              </a:buClr>
              <a:buSzPts val="1200"/>
              <a:buNone/>
              <a:defRPr sz="1200"/>
            </a:lvl4pPr>
            <a:lvl5pPr lvl="4" algn="ctr" rtl="0">
              <a:lnSpc>
                <a:spcPct val="90000"/>
              </a:lnSpc>
              <a:spcBef>
                <a:spcPts val="400"/>
              </a:spcBef>
              <a:spcAft>
                <a:spcPts val="0"/>
              </a:spcAft>
              <a:buClr>
                <a:schemeClr val="dk1"/>
              </a:buClr>
              <a:buSzPts val="1200"/>
              <a:buNone/>
              <a:defRPr sz="1200"/>
            </a:lvl5pPr>
            <a:lvl6pPr lvl="5" algn="ctr" rtl="0">
              <a:lnSpc>
                <a:spcPct val="90000"/>
              </a:lnSpc>
              <a:spcBef>
                <a:spcPts val="400"/>
              </a:spcBef>
              <a:spcAft>
                <a:spcPts val="0"/>
              </a:spcAft>
              <a:buClr>
                <a:schemeClr val="dk1"/>
              </a:buClr>
              <a:buSzPts val="1200"/>
              <a:buNone/>
              <a:defRPr sz="1200"/>
            </a:lvl6pPr>
            <a:lvl7pPr lvl="6" algn="ctr" rtl="0">
              <a:lnSpc>
                <a:spcPct val="90000"/>
              </a:lnSpc>
              <a:spcBef>
                <a:spcPts val="400"/>
              </a:spcBef>
              <a:spcAft>
                <a:spcPts val="0"/>
              </a:spcAft>
              <a:buClr>
                <a:schemeClr val="dk1"/>
              </a:buClr>
              <a:buSzPts val="1200"/>
              <a:buNone/>
              <a:defRPr sz="1200"/>
            </a:lvl7pPr>
            <a:lvl8pPr lvl="7" algn="ctr" rtl="0">
              <a:lnSpc>
                <a:spcPct val="90000"/>
              </a:lnSpc>
              <a:spcBef>
                <a:spcPts val="400"/>
              </a:spcBef>
              <a:spcAft>
                <a:spcPts val="0"/>
              </a:spcAft>
              <a:buClr>
                <a:schemeClr val="dk1"/>
              </a:buClr>
              <a:buSzPts val="1200"/>
              <a:buNone/>
              <a:defRPr sz="1200"/>
            </a:lvl8pPr>
            <a:lvl9pPr lvl="8" algn="ctr" rtl="0">
              <a:lnSpc>
                <a:spcPct val="90000"/>
              </a:lnSpc>
              <a:spcBef>
                <a:spcPts val="400"/>
              </a:spcBef>
              <a:spcAft>
                <a:spcPts val="0"/>
              </a:spcAft>
              <a:buClr>
                <a:schemeClr val="dk1"/>
              </a:buClr>
              <a:buSzPts val="1200"/>
              <a:buNone/>
              <a:defRPr sz="1200"/>
            </a:lvl9pPr>
          </a:lstStyle>
          <a:p>
            <a:endParaRPr/>
          </a:p>
        </p:txBody>
      </p:sp>
      <p:sp>
        <p:nvSpPr>
          <p:cNvPr id="128" name="Google Shape;128;p25"/>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lvl="0" algn="l"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129" name="Google Shape;129;p25"/>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lvl="0" algn="ctr"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130" name="Google Shape;130;p25"/>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7"/>
        <p:cNvGrpSpPr/>
        <p:nvPr/>
      </p:nvGrpSpPr>
      <p:grpSpPr>
        <a:xfrm>
          <a:off x="0" y="0"/>
          <a:ext cx="0" cy="0"/>
          <a:chOff x="0" y="0"/>
          <a:chExt cx="0" cy="0"/>
        </a:xfrm>
      </p:grpSpPr>
      <p:sp>
        <p:nvSpPr>
          <p:cNvPr id="138" name="Google Shape;138;p27"/>
          <p:cNvSpPr txBox="1">
            <a:spLocks noGrp="1"/>
          </p:cNvSpPr>
          <p:nvPr>
            <p:ph type="title"/>
          </p:nvPr>
        </p:nvSpPr>
        <p:spPr>
          <a:xfrm>
            <a:off x="623888" y="1282304"/>
            <a:ext cx="7886700" cy="2139600"/>
          </a:xfrm>
          <a:prstGeom prst="rect">
            <a:avLst/>
          </a:prstGeom>
          <a:noFill/>
          <a:ln>
            <a:noFill/>
          </a:ln>
        </p:spPr>
        <p:txBody>
          <a:bodyPr spcFirstLastPara="1" wrap="square" lIns="68575" tIns="34275" rIns="68575" bIns="34275" anchor="b" anchorCtr="0">
            <a:noAutofit/>
          </a:bodyPr>
          <a:lstStyle>
            <a:lvl1pPr lvl="0" algn="l" rtl="0">
              <a:lnSpc>
                <a:spcPct val="90000"/>
              </a:lnSpc>
              <a:spcBef>
                <a:spcPts val="0"/>
              </a:spcBef>
              <a:spcAft>
                <a:spcPts val="0"/>
              </a:spcAft>
              <a:buClr>
                <a:schemeClr val="dk1"/>
              </a:buClr>
              <a:buSzPts val="4500"/>
              <a:buFont typeface="Calibri"/>
              <a:buNone/>
              <a:defRPr sz="4500"/>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139" name="Google Shape;139;p27"/>
          <p:cNvSpPr txBox="1">
            <a:spLocks noGrp="1"/>
          </p:cNvSpPr>
          <p:nvPr>
            <p:ph type="body" idx="1"/>
          </p:nvPr>
        </p:nvSpPr>
        <p:spPr>
          <a:xfrm>
            <a:off x="623888" y="3442097"/>
            <a:ext cx="7886700" cy="1125300"/>
          </a:xfrm>
          <a:prstGeom prst="rect">
            <a:avLst/>
          </a:prstGeom>
          <a:noFill/>
          <a:ln>
            <a:noFill/>
          </a:ln>
        </p:spPr>
        <p:txBody>
          <a:bodyPr spcFirstLastPara="1" wrap="square" lIns="68575" tIns="34275" rIns="68575" bIns="34275" anchor="t" anchorCtr="0">
            <a:noAutofit/>
          </a:bodyPr>
          <a:lstStyle>
            <a:lvl1pPr marL="457200" lvl="0" indent="-228600" algn="l" rtl="0">
              <a:lnSpc>
                <a:spcPct val="90000"/>
              </a:lnSpc>
              <a:spcBef>
                <a:spcPts val="800"/>
              </a:spcBef>
              <a:spcAft>
                <a:spcPts val="0"/>
              </a:spcAft>
              <a:buClr>
                <a:srgbClr val="888888"/>
              </a:buClr>
              <a:buSzPts val="1800"/>
              <a:buNone/>
              <a:defRPr sz="1800">
                <a:solidFill>
                  <a:srgbClr val="888888"/>
                </a:solidFill>
              </a:defRPr>
            </a:lvl1pPr>
            <a:lvl2pPr marL="914400" lvl="1" indent="-228600" algn="l" rtl="0">
              <a:lnSpc>
                <a:spcPct val="90000"/>
              </a:lnSpc>
              <a:spcBef>
                <a:spcPts val="400"/>
              </a:spcBef>
              <a:spcAft>
                <a:spcPts val="0"/>
              </a:spcAft>
              <a:buClr>
                <a:srgbClr val="888888"/>
              </a:buClr>
              <a:buSzPts val="1500"/>
              <a:buNone/>
              <a:defRPr sz="1500">
                <a:solidFill>
                  <a:srgbClr val="888888"/>
                </a:solidFill>
              </a:defRPr>
            </a:lvl2pPr>
            <a:lvl3pPr marL="1371600" lvl="2" indent="-228600" algn="l" rtl="0">
              <a:lnSpc>
                <a:spcPct val="90000"/>
              </a:lnSpc>
              <a:spcBef>
                <a:spcPts val="400"/>
              </a:spcBef>
              <a:spcAft>
                <a:spcPts val="0"/>
              </a:spcAft>
              <a:buClr>
                <a:srgbClr val="888888"/>
              </a:buClr>
              <a:buSzPts val="1400"/>
              <a:buNone/>
              <a:defRPr sz="1400">
                <a:solidFill>
                  <a:srgbClr val="888888"/>
                </a:solidFill>
              </a:defRPr>
            </a:lvl3pPr>
            <a:lvl4pPr marL="1828800" lvl="3" indent="-228600" algn="l" rtl="0">
              <a:lnSpc>
                <a:spcPct val="90000"/>
              </a:lnSpc>
              <a:spcBef>
                <a:spcPts val="400"/>
              </a:spcBef>
              <a:spcAft>
                <a:spcPts val="0"/>
              </a:spcAft>
              <a:buClr>
                <a:srgbClr val="888888"/>
              </a:buClr>
              <a:buSzPts val="1200"/>
              <a:buNone/>
              <a:defRPr sz="1200">
                <a:solidFill>
                  <a:srgbClr val="888888"/>
                </a:solidFill>
              </a:defRPr>
            </a:lvl4pPr>
            <a:lvl5pPr marL="2286000" lvl="4" indent="-228600" algn="l" rtl="0">
              <a:lnSpc>
                <a:spcPct val="90000"/>
              </a:lnSpc>
              <a:spcBef>
                <a:spcPts val="400"/>
              </a:spcBef>
              <a:spcAft>
                <a:spcPts val="0"/>
              </a:spcAft>
              <a:buClr>
                <a:srgbClr val="888888"/>
              </a:buClr>
              <a:buSzPts val="1200"/>
              <a:buNone/>
              <a:defRPr sz="1200">
                <a:solidFill>
                  <a:srgbClr val="888888"/>
                </a:solidFill>
              </a:defRPr>
            </a:lvl5pPr>
            <a:lvl6pPr marL="2743200" lvl="5" indent="-228600" algn="l" rtl="0">
              <a:lnSpc>
                <a:spcPct val="90000"/>
              </a:lnSpc>
              <a:spcBef>
                <a:spcPts val="400"/>
              </a:spcBef>
              <a:spcAft>
                <a:spcPts val="0"/>
              </a:spcAft>
              <a:buClr>
                <a:srgbClr val="888888"/>
              </a:buClr>
              <a:buSzPts val="1200"/>
              <a:buNone/>
              <a:defRPr sz="1200">
                <a:solidFill>
                  <a:srgbClr val="888888"/>
                </a:solidFill>
              </a:defRPr>
            </a:lvl6pPr>
            <a:lvl7pPr marL="3200400" lvl="6" indent="-228600" algn="l" rtl="0">
              <a:lnSpc>
                <a:spcPct val="90000"/>
              </a:lnSpc>
              <a:spcBef>
                <a:spcPts val="400"/>
              </a:spcBef>
              <a:spcAft>
                <a:spcPts val="0"/>
              </a:spcAft>
              <a:buClr>
                <a:srgbClr val="888888"/>
              </a:buClr>
              <a:buSzPts val="1200"/>
              <a:buNone/>
              <a:defRPr sz="1200">
                <a:solidFill>
                  <a:srgbClr val="888888"/>
                </a:solidFill>
              </a:defRPr>
            </a:lvl7pPr>
            <a:lvl8pPr marL="3657600" lvl="7" indent="-228600" algn="l" rtl="0">
              <a:lnSpc>
                <a:spcPct val="90000"/>
              </a:lnSpc>
              <a:spcBef>
                <a:spcPts val="400"/>
              </a:spcBef>
              <a:spcAft>
                <a:spcPts val="0"/>
              </a:spcAft>
              <a:buClr>
                <a:srgbClr val="888888"/>
              </a:buClr>
              <a:buSzPts val="1200"/>
              <a:buNone/>
              <a:defRPr sz="1200">
                <a:solidFill>
                  <a:srgbClr val="888888"/>
                </a:solidFill>
              </a:defRPr>
            </a:lvl8pPr>
            <a:lvl9pPr marL="4114800" lvl="8" indent="-228600" algn="l" rtl="0">
              <a:lnSpc>
                <a:spcPct val="90000"/>
              </a:lnSpc>
              <a:spcBef>
                <a:spcPts val="400"/>
              </a:spcBef>
              <a:spcAft>
                <a:spcPts val="0"/>
              </a:spcAft>
              <a:buClr>
                <a:srgbClr val="888888"/>
              </a:buClr>
              <a:buSzPts val="1200"/>
              <a:buNone/>
              <a:defRPr sz="1200">
                <a:solidFill>
                  <a:srgbClr val="888888"/>
                </a:solidFill>
              </a:defRPr>
            </a:lvl9pPr>
          </a:lstStyle>
          <a:p>
            <a:endParaRPr/>
          </a:p>
        </p:txBody>
      </p:sp>
      <p:sp>
        <p:nvSpPr>
          <p:cNvPr id="140" name="Google Shape;140;p27"/>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lvl="0" algn="l"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141" name="Google Shape;141;p27"/>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lvl="0" algn="ctr"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142" name="Google Shape;142;p27"/>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143"/>
        <p:cNvGrpSpPr/>
        <p:nvPr/>
      </p:nvGrpSpPr>
      <p:grpSpPr>
        <a:xfrm>
          <a:off x="0" y="0"/>
          <a:ext cx="0" cy="0"/>
          <a:chOff x="0" y="0"/>
          <a:chExt cx="0" cy="0"/>
        </a:xfrm>
      </p:grpSpPr>
      <p:sp>
        <p:nvSpPr>
          <p:cNvPr id="144" name="Google Shape;144;p28"/>
          <p:cNvSpPr txBox="1">
            <a:spLocks noGrp="1"/>
          </p:cNvSpPr>
          <p:nvPr>
            <p:ph type="title"/>
          </p:nvPr>
        </p:nvSpPr>
        <p:spPr>
          <a:xfrm>
            <a:off x="628650" y="273844"/>
            <a:ext cx="7886700" cy="994200"/>
          </a:xfrm>
          <a:prstGeom prst="rect">
            <a:avLst/>
          </a:prstGeom>
          <a:noFill/>
          <a:ln>
            <a:noFill/>
          </a:ln>
        </p:spPr>
        <p:txBody>
          <a:bodyPr spcFirstLastPara="1" wrap="square" lIns="68575" tIns="34275" rIns="68575" bIns="34275" anchor="ctr" anchorCtr="0">
            <a:noAutofit/>
          </a:bodyPr>
          <a:lstStyle>
            <a:lvl1pPr lvl="0" algn="l" rtl="0">
              <a:lnSpc>
                <a:spcPct val="90000"/>
              </a:lnSpc>
              <a:spcBef>
                <a:spcPts val="0"/>
              </a:spcBef>
              <a:spcAft>
                <a:spcPts val="0"/>
              </a:spcAft>
              <a:buClr>
                <a:schemeClr val="dk1"/>
              </a:buClr>
              <a:buSzPts val="1400"/>
              <a:buNone/>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145" name="Google Shape;145;p28"/>
          <p:cNvSpPr txBox="1">
            <a:spLocks noGrp="1"/>
          </p:cNvSpPr>
          <p:nvPr>
            <p:ph type="body" idx="1"/>
          </p:nvPr>
        </p:nvSpPr>
        <p:spPr>
          <a:xfrm>
            <a:off x="628650" y="1369219"/>
            <a:ext cx="3886200" cy="3263400"/>
          </a:xfrm>
          <a:prstGeom prst="rect">
            <a:avLst/>
          </a:prstGeom>
          <a:noFill/>
          <a:ln>
            <a:noFill/>
          </a:ln>
        </p:spPr>
        <p:txBody>
          <a:bodyPr spcFirstLastPara="1" wrap="square" lIns="68575" tIns="34275" rIns="68575" bIns="34275" anchor="t" anchorCtr="0">
            <a:noAutofit/>
          </a:bodyPr>
          <a:lstStyle>
            <a:lvl1pPr marL="457200" lvl="0" indent="-317500" algn="l" rtl="0">
              <a:lnSpc>
                <a:spcPct val="90000"/>
              </a:lnSpc>
              <a:spcBef>
                <a:spcPts val="800"/>
              </a:spcBef>
              <a:spcAft>
                <a:spcPts val="0"/>
              </a:spcAft>
              <a:buClr>
                <a:schemeClr val="dk1"/>
              </a:buClr>
              <a:buSzPts val="1400"/>
              <a:buChar char="•"/>
              <a:defRPr/>
            </a:lvl1pPr>
            <a:lvl2pPr marL="914400" lvl="1" indent="-317500" algn="l" rtl="0">
              <a:lnSpc>
                <a:spcPct val="90000"/>
              </a:lnSpc>
              <a:spcBef>
                <a:spcPts val="400"/>
              </a:spcBef>
              <a:spcAft>
                <a:spcPts val="0"/>
              </a:spcAft>
              <a:buClr>
                <a:schemeClr val="dk1"/>
              </a:buClr>
              <a:buSzPts val="1400"/>
              <a:buChar char="•"/>
              <a:defRPr/>
            </a:lvl2pPr>
            <a:lvl3pPr marL="1371600" lvl="2" indent="-317500" algn="l" rtl="0">
              <a:lnSpc>
                <a:spcPct val="90000"/>
              </a:lnSpc>
              <a:spcBef>
                <a:spcPts val="400"/>
              </a:spcBef>
              <a:spcAft>
                <a:spcPts val="0"/>
              </a:spcAft>
              <a:buClr>
                <a:schemeClr val="dk1"/>
              </a:buClr>
              <a:buSzPts val="1400"/>
              <a:buChar char="•"/>
              <a:defRPr/>
            </a:lvl3pPr>
            <a:lvl4pPr marL="1828800" lvl="3" indent="-317500" algn="l" rtl="0">
              <a:lnSpc>
                <a:spcPct val="90000"/>
              </a:lnSpc>
              <a:spcBef>
                <a:spcPts val="400"/>
              </a:spcBef>
              <a:spcAft>
                <a:spcPts val="0"/>
              </a:spcAft>
              <a:buClr>
                <a:schemeClr val="dk1"/>
              </a:buClr>
              <a:buSzPts val="1400"/>
              <a:buChar char="•"/>
              <a:defRPr/>
            </a:lvl4pPr>
            <a:lvl5pPr marL="2286000" lvl="4" indent="-317500" algn="l" rtl="0">
              <a:lnSpc>
                <a:spcPct val="90000"/>
              </a:lnSpc>
              <a:spcBef>
                <a:spcPts val="4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146" name="Google Shape;146;p28"/>
          <p:cNvSpPr txBox="1">
            <a:spLocks noGrp="1"/>
          </p:cNvSpPr>
          <p:nvPr>
            <p:ph type="body" idx="2"/>
          </p:nvPr>
        </p:nvSpPr>
        <p:spPr>
          <a:xfrm>
            <a:off x="4629150" y="1369219"/>
            <a:ext cx="3886200" cy="3263400"/>
          </a:xfrm>
          <a:prstGeom prst="rect">
            <a:avLst/>
          </a:prstGeom>
          <a:noFill/>
          <a:ln>
            <a:noFill/>
          </a:ln>
        </p:spPr>
        <p:txBody>
          <a:bodyPr spcFirstLastPara="1" wrap="square" lIns="68575" tIns="34275" rIns="68575" bIns="34275" anchor="t" anchorCtr="0">
            <a:noAutofit/>
          </a:bodyPr>
          <a:lstStyle>
            <a:lvl1pPr marL="457200" lvl="0" indent="-317500" algn="l" rtl="0">
              <a:lnSpc>
                <a:spcPct val="90000"/>
              </a:lnSpc>
              <a:spcBef>
                <a:spcPts val="800"/>
              </a:spcBef>
              <a:spcAft>
                <a:spcPts val="0"/>
              </a:spcAft>
              <a:buClr>
                <a:schemeClr val="dk1"/>
              </a:buClr>
              <a:buSzPts val="1400"/>
              <a:buChar char="•"/>
              <a:defRPr/>
            </a:lvl1pPr>
            <a:lvl2pPr marL="914400" lvl="1" indent="-317500" algn="l" rtl="0">
              <a:lnSpc>
                <a:spcPct val="90000"/>
              </a:lnSpc>
              <a:spcBef>
                <a:spcPts val="400"/>
              </a:spcBef>
              <a:spcAft>
                <a:spcPts val="0"/>
              </a:spcAft>
              <a:buClr>
                <a:schemeClr val="dk1"/>
              </a:buClr>
              <a:buSzPts val="1400"/>
              <a:buChar char="•"/>
              <a:defRPr/>
            </a:lvl2pPr>
            <a:lvl3pPr marL="1371600" lvl="2" indent="-317500" algn="l" rtl="0">
              <a:lnSpc>
                <a:spcPct val="90000"/>
              </a:lnSpc>
              <a:spcBef>
                <a:spcPts val="400"/>
              </a:spcBef>
              <a:spcAft>
                <a:spcPts val="0"/>
              </a:spcAft>
              <a:buClr>
                <a:schemeClr val="dk1"/>
              </a:buClr>
              <a:buSzPts val="1400"/>
              <a:buChar char="•"/>
              <a:defRPr/>
            </a:lvl3pPr>
            <a:lvl4pPr marL="1828800" lvl="3" indent="-317500" algn="l" rtl="0">
              <a:lnSpc>
                <a:spcPct val="90000"/>
              </a:lnSpc>
              <a:spcBef>
                <a:spcPts val="400"/>
              </a:spcBef>
              <a:spcAft>
                <a:spcPts val="0"/>
              </a:spcAft>
              <a:buClr>
                <a:schemeClr val="dk1"/>
              </a:buClr>
              <a:buSzPts val="1400"/>
              <a:buChar char="•"/>
              <a:defRPr/>
            </a:lvl4pPr>
            <a:lvl5pPr marL="2286000" lvl="4" indent="-317500" algn="l" rtl="0">
              <a:lnSpc>
                <a:spcPct val="90000"/>
              </a:lnSpc>
              <a:spcBef>
                <a:spcPts val="4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147" name="Google Shape;147;p28"/>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lvl="0" algn="l"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148" name="Google Shape;148;p28"/>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lvl="0" algn="ctr"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149" name="Google Shape;149;p28"/>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150"/>
        <p:cNvGrpSpPr/>
        <p:nvPr/>
      </p:nvGrpSpPr>
      <p:grpSpPr>
        <a:xfrm>
          <a:off x="0" y="0"/>
          <a:ext cx="0" cy="0"/>
          <a:chOff x="0" y="0"/>
          <a:chExt cx="0" cy="0"/>
        </a:xfrm>
      </p:grpSpPr>
      <p:sp>
        <p:nvSpPr>
          <p:cNvPr id="151" name="Google Shape;151;p29"/>
          <p:cNvSpPr txBox="1">
            <a:spLocks noGrp="1"/>
          </p:cNvSpPr>
          <p:nvPr>
            <p:ph type="title"/>
          </p:nvPr>
        </p:nvSpPr>
        <p:spPr>
          <a:xfrm>
            <a:off x="629841" y="273844"/>
            <a:ext cx="7886700" cy="994200"/>
          </a:xfrm>
          <a:prstGeom prst="rect">
            <a:avLst/>
          </a:prstGeom>
          <a:noFill/>
          <a:ln>
            <a:noFill/>
          </a:ln>
        </p:spPr>
        <p:txBody>
          <a:bodyPr spcFirstLastPara="1" wrap="square" lIns="68575" tIns="34275" rIns="68575" bIns="34275" anchor="ctr" anchorCtr="0">
            <a:noAutofit/>
          </a:bodyPr>
          <a:lstStyle>
            <a:lvl1pPr lvl="0" algn="l" rtl="0">
              <a:lnSpc>
                <a:spcPct val="90000"/>
              </a:lnSpc>
              <a:spcBef>
                <a:spcPts val="0"/>
              </a:spcBef>
              <a:spcAft>
                <a:spcPts val="0"/>
              </a:spcAft>
              <a:buClr>
                <a:schemeClr val="dk1"/>
              </a:buClr>
              <a:buSzPts val="1400"/>
              <a:buNone/>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152" name="Google Shape;152;p29"/>
          <p:cNvSpPr txBox="1">
            <a:spLocks noGrp="1"/>
          </p:cNvSpPr>
          <p:nvPr>
            <p:ph type="body" idx="1"/>
          </p:nvPr>
        </p:nvSpPr>
        <p:spPr>
          <a:xfrm>
            <a:off x="629841" y="1260872"/>
            <a:ext cx="3868500" cy="618000"/>
          </a:xfrm>
          <a:prstGeom prst="rect">
            <a:avLst/>
          </a:prstGeom>
          <a:noFill/>
          <a:ln>
            <a:noFill/>
          </a:ln>
        </p:spPr>
        <p:txBody>
          <a:bodyPr spcFirstLastPara="1" wrap="square" lIns="68575" tIns="34275" rIns="68575" bIns="34275" anchor="b" anchorCtr="0">
            <a:noAutofit/>
          </a:bodyPr>
          <a:lstStyle>
            <a:lvl1pPr marL="457200" lvl="0" indent="-228600" algn="l" rtl="0">
              <a:lnSpc>
                <a:spcPct val="90000"/>
              </a:lnSpc>
              <a:spcBef>
                <a:spcPts val="800"/>
              </a:spcBef>
              <a:spcAft>
                <a:spcPts val="0"/>
              </a:spcAft>
              <a:buClr>
                <a:schemeClr val="dk1"/>
              </a:buClr>
              <a:buSzPts val="1800"/>
              <a:buNone/>
              <a:defRPr sz="1800" b="1"/>
            </a:lvl1pPr>
            <a:lvl2pPr marL="914400" lvl="1" indent="-228600" algn="l" rtl="0">
              <a:lnSpc>
                <a:spcPct val="90000"/>
              </a:lnSpc>
              <a:spcBef>
                <a:spcPts val="400"/>
              </a:spcBef>
              <a:spcAft>
                <a:spcPts val="0"/>
              </a:spcAft>
              <a:buClr>
                <a:schemeClr val="dk1"/>
              </a:buClr>
              <a:buSzPts val="1500"/>
              <a:buNone/>
              <a:defRPr sz="1500" b="1"/>
            </a:lvl2pPr>
            <a:lvl3pPr marL="1371600" lvl="2" indent="-228600" algn="l" rtl="0">
              <a:lnSpc>
                <a:spcPct val="90000"/>
              </a:lnSpc>
              <a:spcBef>
                <a:spcPts val="400"/>
              </a:spcBef>
              <a:spcAft>
                <a:spcPts val="0"/>
              </a:spcAft>
              <a:buClr>
                <a:schemeClr val="dk1"/>
              </a:buClr>
              <a:buSzPts val="1400"/>
              <a:buNone/>
              <a:defRPr sz="1400" b="1"/>
            </a:lvl3pPr>
            <a:lvl4pPr marL="1828800" lvl="3" indent="-228600" algn="l" rtl="0">
              <a:lnSpc>
                <a:spcPct val="90000"/>
              </a:lnSpc>
              <a:spcBef>
                <a:spcPts val="400"/>
              </a:spcBef>
              <a:spcAft>
                <a:spcPts val="0"/>
              </a:spcAft>
              <a:buClr>
                <a:schemeClr val="dk1"/>
              </a:buClr>
              <a:buSzPts val="1200"/>
              <a:buNone/>
              <a:defRPr sz="1200" b="1"/>
            </a:lvl4pPr>
            <a:lvl5pPr marL="2286000" lvl="4" indent="-228600" algn="l" rtl="0">
              <a:lnSpc>
                <a:spcPct val="90000"/>
              </a:lnSpc>
              <a:spcBef>
                <a:spcPts val="400"/>
              </a:spcBef>
              <a:spcAft>
                <a:spcPts val="0"/>
              </a:spcAft>
              <a:buClr>
                <a:schemeClr val="dk1"/>
              </a:buClr>
              <a:buSzPts val="1200"/>
              <a:buNone/>
              <a:defRPr sz="1200" b="1"/>
            </a:lvl5pPr>
            <a:lvl6pPr marL="2743200" lvl="5" indent="-228600" algn="l" rtl="0">
              <a:lnSpc>
                <a:spcPct val="90000"/>
              </a:lnSpc>
              <a:spcBef>
                <a:spcPts val="400"/>
              </a:spcBef>
              <a:spcAft>
                <a:spcPts val="0"/>
              </a:spcAft>
              <a:buClr>
                <a:schemeClr val="dk1"/>
              </a:buClr>
              <a:buSzPts val="1200"/>
              <a:buNone/>
              <a:defRPr sz="1200" b="1"/>
            </a:lvl6pPr>
            <a:lvl7pPr marL="3200400" lvl="6" indent="-228600" algn="l" rtl="0">
              <a:lnSpc>
                <a:spcPct val="90000"/>
              </a:lnSpc>
              <a:spcBef>
                <a:spcPts val="400"/>
              </a:spcBef>
              <a:spcAft>
                <a:spcPts val="0"/>
              </a:spcAft>
              <a:buClr>
                <a:schemeClr val="dk1"/>
              </a:buClr>
              <a:buSzPts val="1200"/>
              <a:buNone/>
              <a:defRPr sz="1200" b="1"/>
            </a:lvl7pPr>
            <a:lvl8pPr marL="3657600" lvl="7" indent="-228600" algn="l" rtl="0">
              <a:lnSpc>
                <a:spcPct val="90000"/>
              </a:lnSpc>
              <a:spcBef>
                <a:spcPts val="400"/>
              </a:spcBef>
              <a:spcAft>
                <a:spcPts val="0"/>
              </a:spcAft>
              <a:buClr>
                <a:schemeClr val="dk1"/>
              </a:buClr>
              <a:buSzPts val="1200"/>
              <a:buNone/>
              <a:defRPr sz="1200" b="1"/>
            </a:lvl8pPr>
            <a:lvl9pPr marL="4114800" lvl="8" indent="-228600" algn="l" rtl="0">
              <a:lnSpc>
                <a:spcPct val="90000"/>
              </a:lnSpc>
              <a:spcBef>
                <a:spcPts val="400"/>
              </a:spcBef>
              <a:spcAft>
                <a:spcPts val="0"/>
              </a:spcAft>
              <a:buClr>
                <a:schemeClr val="dk1"/>
              </a:buClr>
              <a:buSzPts val="1200"/>
              <a:buNone/>
              <a:defRPr sz="1200" b="1"/>
            </a:lvl9pPr>
          </a:lstStyle>
          <a:p>
            <a:endParaRPr/>
          </a:p>
        </p:txBody>
      </p:sp>
      <p:sp>
        <p:nvSpPr>
          <p:cNvPr id="153" name="Google Shape;153;p29"/>
          <p:cNvSpPr txBox="1">
            <a:spLocks noGrp="1"/>
          </p:cNvSpPr>
          <p:nvPr>
            <p:ph type="body" idx="2"/>
          </p:nvPr>
        </p:nvSpPr>
        <p:spPr>
          <a:xfrm>
            <a:off x="629841" y="1878806"/>
            <a:ext cx="3868500" cy="2763300"/>
          </a:xfrm>
          <a:prstGeom prst="rect">
            <a:avLst/>
          </a:prstGeom>
          <a:noFill/>
          <a:ln>
            <a:noFill/>
          </a:ln>
        </p:spPr>
        <p:txBody>
          <a:bodyPr spcFirstLastPara="1" wrap="square" lIns="68575" tIns="34275" rIns="68575" bIns="34275" anchor="t" anchorCtr="0">
            <a:noAutofit/>
          </a:bodyPr>
          <a:lstStyle>
            <a:lvl1pPr marL="457200" lvl="0" indent="-317500" algn="l" rtl="0">
              <a:lnSpc>
                <a:spcPct val="90000"/>
              </a:lnSpc>
              <a:spcBef>
                <a:spcPts val="800"/>
              </a:spcBef>
              <a:spcAft>
                <a:spcPts val="0"/>
              </a:spcAft>
              <a:buClr>
                <a:schemeClr val="dk1"/>
              </a:buClr>
              <a:buSzPts val="1400"/>
              <a:buChar char="•"/>
              <a:defRPr/>
            </a:lvl1pPr>
            <a:lvl2pPr marL="914400" lvl="1" indent="-317500" algn="l" rtl="0">
              <a:lnSpc>
                <a:spcPct val="90000"/>
              </a:lnSpc>
              <a:spcBef>
                <a:spcPts val="400"/>
              </a:spcBef>
              <a:spcAft>
                <a:spcPts val="0"/>
              </a:spcAft>
              <a:buClr>
                <a:schemeClr val="dk1"/>
              </a:buClr>
              <a:buSzPts val="1400"/>
              <a:buChar char="•"/>
              <a:defRPr/>
            </a:lvl2pPr>
            <a:lvl3pPr marL="1371600" lvl="2" indent="-317500" algn="l" rtl="0">
              <a:lnSpc>
                <a:spcPct val="90000"/>
              </a:lnSpc>
              <a:spcBef>
                <a:spcPts val="400"/>
              </a:spcBef>
              <a:spcAft>
                <a:spcPts val="0"/>
              </a:spcAft>
              <a:buClr>
                <a:schemeClr val="dk1"/>
              </a:buClr>
              <a:buSzPts val="1400"/>
              <a:buChar char="•"/>
              <a:defRPr/>
            </a:lvl3pPr>
            <a:lvl4pPr marL="1828800" lvl="3" indent="-317500" algn="l" rtl="0">
              <a:lnSpc>
                <a:spcPct val="90000"/>
              </a:lnSpc>
              <a:spcBef>
                <a:spcPts val="400"/>
              </a:spcBef>
              <a:spcAft>
                <a:spcPts val="0"/>
              </a:spcAft>
              <a:buClr>
                <a:schemeClr val="dk1"/>
              </a:buClr>
              <a:buSzPts val="1400"/>
              <a:buChar char="•"/>
              <a:defRPr/>
            </a:lvl4pPr>
            <a:lvl5pPr marL="2286000" lvl="4" indent="-317500" algn="l" rtl="0">
              <a:lnSpc>
                <a:spcPct val="90000"/>
              </a:lnSpc>
              <a:spcBef>
                <a:spcPts val="4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154" name="Google Shape;154;p29"/>
          <p:cNvSpPr txBox="1">
            <a:spLocks noGrp="1"/>
          </p:cNvSpPr>
          <p:nvPr>
            <p:ph type="body" idx="3"/>
          </p:nvPr>
        </p:nvSpPr>
        <p:spPr>
          <a:xfrm>
            <a:off x="4629150" y="1260872"/>
            <a:ext cx="3887400" cy="618000"/>
          </a:xfrm>
          <a:prstGeom prst="rect">
            <a:avLst/>
          </a:prstGeom>
          <a:noFill/>
          <a:ln>
            <a:noFill/>
          </a:ln>
        </p:spPr>
        <p:txBody>
          <a:bodyPr spcFirstLastPara="1" wrap="square" lIns="68575" tIns="34275" rIns="68575" bIns="34275" anchor="b" anchorCtr="0">
            <a:noAutofit/>
          </a:bodyPr>
          <a:lstStyle>
            <a:lvl1pPr marL="457200" lvl="0" indent="-228600" algn="l" rtl="0">
              <a:lnSpc>
                <a:spcPct val="90000"/>
              </a:lnSpc>
              <a:spcBef>
                <a:spcPts val="800"/>
              </a:spcBef>
              <a:spcAft>
                <a:spcPts val="0"/>
              </a:spcAft>
              <a:buClr>
                <a:schemeClr val="dk1"/>
              </a:buClr>
              <a:buSzPts val="1800"/>
              <a:buNone/>
              <a:defRPr sz="1800" b="1"/>
            </a:lvl1pPr>
            <a:lvl2pPr marL="914400" lvl="1" indent="-228600" algn="l" rtl="0">
              <a:lnSpc>
                <a:spcPct val="90000"/>
              </a:lnSpc>
              <a:spcBef>
                <a:spcPts val="400"/>
              </a:spcBef>
              <a:spcAft>
                <a:spcPts val="0"/>
              </a:spcAft>
              <a:buClr>
                <a:schemeClr val="dk1"/>
              </a:buClr>
              <a:buSzPts val="1500"/>
              <a:buNone/>
              <a:defRPr sz="1500" b="1"/>
            </a:lvl2pPr>
            <a:lvl3pPr marL="1371600" lvl="2" indent="-228600" algn="l" rtl="0">
              <a:lnSpc>
                <a:spcPct val="90000"/>
              </a:lnSpc>
              <a:spcBef>
                <a:spcPts val="400"/>
              </a:spcBef>
              <a:spcAft>
                <a:spcPts val="0"/>
              </a:spcAft>
              <a:buClr>
                <a:schemeClr val="dk1"/>
              </a:buClr>
              <a:buSzPts val="1400"/>
              <a:buNone/>
              <a:defRPr sz="1400" b="1"/>
            </a:lvl3pPr>
            <a:lvl4pPr marL="1828800" lvl="3" indent="-228600" algn="l" rtl="0">
              <a:lnSpc>
                <a:spcPct val="90000"/>
              </a:lnSpc>
              <a:spcBef>
                <a:spcPts val="400"/>
              </a:spcBef>
              <a:spcAft>
                <a:spcPts val="0"/>
              </a:spcAft>
              <a:buClr>
                <a:schemeClr val="dk1"/>
              </a:buClr>
              <a:buSzPts val="1200"/>
              <a:buNone/>
              <a:defRPr sz="1200" b="1"/>
            </a:lvl4pPr>
            <a:lvl5pPr marL="2286000" lvl="4" indent="-228600" algn="l" rtl="0">
              <a:lnSpc>
                <a:spcPct val="90000"/>
              </a:lnSpc>
              <a:spcBef>
                <a:spcPts val="400"/>
              </a:spcBef>
              <a:spcAft>
                <a:spcPts val="0"/>
              </a:spcAft>
              <a:buClr>
                <a:schemeClr val="dk1"/>
              </a:buClr>
              <a:buSzPts val="1200"/>
              <a:buNone/>
              <a:defRPr sz="1200" b="1"/>
            </a:lvl5pPr>
            <a:lvl6pPr marL="2743200" lvl="5" indent="-228600" algn="l" rtl="0">
              <a:lnSpc>
                <a:spcPct val="90000"/>
              </a:lnSpc>
              <a:spcBef>
                <a:spcPts val="400"/>
              </a:spcBef>
              <a:spcAft>
                <a:spcPts val="0"/>
              </a:spcAft>
              <a:buClr>
                <a:schemeClr val="dk1"/>
              </a:buClr>
              <a:buSzPts val="1200"/>
              <a:buNone/>
              <a:defRPr sz="1200" b="1"/>
            </a:lvl6pPr>
            <a:lvl7pPr marL="3200400" lvl="6" indent="-228600" algn="l" rtl="0">
              <a:lnSpc>
                <a:spcPct val="90000"/>
              </a:lnSpc>
              <a:spcBef>
                <a:spcPts val="400"/>
              </a:spcBef>
              <a:spcAft>
                <a:spcPts val="0"/>
              </a:spcAft>
              <a:buClr>
                <a:schemeClr val="dk1"/>
              </a:buClr>
              <a:buSzPts val="1200"/>
              <a:buNone/>
              <a:defRPr sz="1200" b="1"/>
            </a:lvl7pPr>
            <a:lvl8pPr marL="3657600" lvl="7" indent="-228600" algn="l" rtl="0">
              <a:lnSpc>
                <a:spcPct val="90000"/>
              </a:lnSpc>
              <a:spcBef>
                <a:spcPts val="400"/>
              </a:spcBef>
              <a:spcAft>
                <a:spcPts val="0"/>
              </a:spcAft>
              <a:buClr>
                <a:schemeClr val="dk1"/>
              </a:buClr>
              <a:buSzPts val="1200"/>
              <a:buNone/>
              <a:defRPr sz="1200" b="1"/>
            </a:lvl8pPr>
            <a:lvl9pPr marL="4114800" lvl="8" indent="-228600" algn="l" rtl="0">
              <a:lnSpc>
                <a:spcPct val="90000"/>
              </a:lnSpc>
              <a:spcBef>
                <a:spcPts val="400"/>
              </a:spcBef>
              <a:spcAft>
                <a:spcPts val="0"/>
              </a:spcAft>
              <a:buClr>
                <a:schemeClr val="dk1"/>
              </a:buClr>
              <a:buSzPts val="1200"/>
              <a:buNone/>
              <a:defRPr sz="1200" b="1"/>
            </a:lvl9pPr>
          </a:lstStyle>
          <a:p>
            <a:endParaRPr/>
          </a:p>
        </p:txBody>
      </p:sp>
      <p:sp>
        <p:nvSpPr>
          <p:cNvPr id="155" name="Google Shape;155;p29"/>
          <p:cNvSpPr txBox="1">
            <a:spLocks noGrp="1"/>
          </p:cNvSpPr>
          <p:nvPr>
            <p:ph type="body" idx="4"/>
          </p:nvPr>
        </p:nvSpPr>
        <p:spPr>
          <a:xfrm>
            <a:off x="4629150" y="1878806"/>
            <a:ext cx="3887400" cy="2763300"/>
          </a:xfrm>
          <a:prstGeom prst="rect">
            <a:avLst/>
          </a:prstGeom>
          <a:noFill/>
          <a:ln>
            <a:noFill/>
          </a:ln>
        </p:spPr>
        <p:txBody>
          <a:bodyPr spcFirstLastPara="1" wrap="square" lIns="68575" tIns="34275" rIns="68575" bIns="34275" anchor="t" anchorCtr="0">
            <a:noAutofit/>
          </a:bodyPr>
          <a:lstStyle>
            <a:lvl1pPr marL="457200" lvl="0" indent="-317500" algn="l" rtl="0">
              <a:lnSpc>
                <a:spcPct val="90000"/>
              </a:lnSpc>
              <a:spcBef>
                <a:spcPts val="800"/>
              </a:spcBef>
              <a:spcAft>
                <a:spcPts val="0"/>
              </a:spcAft>
              <a:buClr>
                <a:schemeClr val="dk1"/>
              </a:buClr>
              <a:buSzPts val="1400"/>
              <a:buChar char="•"/>
              <a:defRPr/>
            </a:lvl1pPr>
            <a:lvl2pPr marL="914400" lvl="1" indent="-317500" algn="l" rtl="0">
              <a:lnSpc>
                <a:spcPct val="90000"/>
              </a:lnSpc>
              <a:spcBef>
                <a:spcPts val="400"/>
              </a:spcBef>
              <a:spcAft>
                <a:spcPts val="0"/>
              </a:spcAft>
              <a:buClr>
                <a:schemeClr val="dk1"/>
              </a:buClr>
              <a:buSzPts val="1400"/>
              <a:buChar char="•"/>
              <a:defRPr/>
            </a:lvl2pPr>
            <a:lvl3pPr marL="1371600" lvl="2" indent="-317500" algn="l" rtl="0">
              <a:lnSpc>
                <a:spcPct val="90000"/>
              </a:lnSpc>
              <a:spcBef>
                <a:spcPts val="400"/>
              </a:spcBef>
              <a:spcAft>
                <a:spcPts val="0"/>
              </a:spcAft>
              <a:buClr>
                <a:schemeClr val="dk1"/>
              </a:buClr>
              <a:buSzPts val="1400"/>
              <a:buChar char="•"/>
              <a:defRPr/>
            </a:lvl3pPr>
            <a:lvl4pPr marL="1828800" lvl="3" indent="-317500" algn="l" rtl="0">
              <a:lnSpc>
                <a:spcPct val="90000"/>
              </a:lnSpc>
              <a:spcBef>
                <a:spcPts val="400"/>
              </a:spcBef>
              <a:spcAft>
                <a:spcPts val="0"/>
              </a:spcAft>
              <a:buClr>
                <a:schemeClr val="dk1"/>
              </a:buClr>
              <a:buSzPts val="1400"/>
              <a:buChar char="•"/>
              <a:defRPr/>
            </a:lvl4pPr>
            <a:lvl5pPr marL="2286000" lvl="4" indent="-317500" algn="l" rtl="0">
              <a:lnSpc>
                <a:spcPct val="90000"/>
              </a:lnSpc>
              <a:spcBef>
                <a:spcPts val="4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156" name="Google Shape;156;p29"/>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lvl="0" algn="l"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157" name="Google Shape;157;p29"/>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lvl="0" algn="ctr"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158" name="Google Shape;158;p29"/>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159"/>
        <p:cNvGrpSpPr/>
        <p:nvPr/>
      </p:nvGrpSpPr>
      <p:grpSpPr>
        <a:xfrm>
          <a:off x="0" y="0"/>
          <a:ext cx="0" cy="0"/>
          <a:chOff x="0" y="0"/>
          <a:chExt cx="0" cy="0"/>
        </a:xfrm>
      </p:grpSpPr>
      <p:sp>
        <p:nvSpPr>
          <p:cNvPr id="160" name="Google Shape;160;p30"/>
          <p:cNvSpPr txBox="1">
            <a:spLocks noGrp="1"/>
          </p:cNvSpPr>
          <p:nvPr>
            <p:ph type="title"/>
          </p:nvPr>
        </p:nvSpPr>
        <p:spPr>
          <a:xfrm>
            <a:off x="628650" y="273844"/>
            <a:ext cx="7886700" cy="994200"/>
          </a:xfrm>
          <a:prstGeom prst="rect">
            <a:avLst/>
          </a:prstGeom>
          <a:noFill/>
          <a:ln>
            <a:noFill/>
          </a:ln>
        </p:spPr>
        <p:txBody>
          <a:bodyPr spcFirstLastPara="1" wrap="square" lIns="68575" tIns="34275" rIns="68575" bIns="34275" anchor="ctr" anchorCtr="0">
            <a:noAutofit/>
          </a:bodyPr>
          <a:lstStyle>
            <a:lvl1pPr lvl="0" algn="l" rtl="0">
              <a:lnSpc>
                <a:spcPct val="90000"/>
              </a:lnSpc>
              <a:spcBef>
                <a:spcPts val="0"/>
              </a:spcBef>
              <a:spcAft>
                <a:spcPts val="0"/>
              </a:spcAft>
              <a:buClr>
                <a:schemeClr val="dk1"/>
              </a:buClr>
              <a:buSzPts val="1400"/>
              <a:buNone/>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161" name="Google Shape;161;p30"/>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lvl="0" algn="l"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162" name="Google Shape;162;p30"/>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lvl="0" algn="ctr"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163" name="Google Shape;163;p30"/>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Blank">
  <p:cSld name="Blank">
    <p:spTree>
      <p:nvGrpSpPr>
        <p:cNvPr id="1" name="Shape 164"/>
        <p:cNvGrpSpPr/>
        <p:nvPr/>
      </p:nvGrpSpPr>
      <p:grpSpPr>
        <a:xfrm>
          <a:off x="0" y="0"/>
          <a:ext cx="0" cy="0"/>
          <a:chOff x="0" y="0"/>
          <a:chExt cx="0" cy="0"/>
        </a:xfrm>
      </p:grpSpPr>
      <p:sp>
        <p:nvSpPr>
          <p:cNvPr id="165" name="Google Shape;165;p31"/>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lvl="0" algn="l"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166" name="Google Shape;166;p31"/>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lvl="0" algn="ctr"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167" name="Google Shape;167;p31"/>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168"/>
        <p:cNvGrpSpPr/>
        <p:nvPr/>
      </p:nvGrpSpPr>
      <p:grpSpPr>
        <a:xfrm>
          <a:off x="0" y="0"/>
          <a:ext cx="0" cy="0"/>
          <a:chOff x="0" y="0"/>
          <a:chExt cx="0" cy="0"/>
        </a:xfrm>
      </p:grpSpPr>
      <p:sp>
        <p:nvSpPr>
          <p:cNvPr id="169" name="Google Shape;169;p32"/>
          <p:cNvSpPr txBox="1">
            <a:spLocks noGrp="1"/>
          </p:cNvSpPr>
          <p:nvPr>
            <p:ph type="title"/>
          </p:nvPr>
        </p:nvSpPr>
        <p:spPr>
          <a:xfrm>
            <a:off x="629841" y="342900"/>
            <a:ext cx="2949000" cy="1200300"/>
          </a:xfrm>
          <a:prstGeom prst="rect">
            <a:avLst/>
          </a:prstGeom>
          <a:noFill/>
          <a:ln>
            <a:noFill/>
          </a:ln>
        </p:spPr>
        <p:txBody>
          <a:bodyPr spcFirstLastPara="1" wrap="square" lIns="68575" tIns="34275" rIns="68575" bIns="34275" anchor="b" anchorCtr="0">
            <a:noAutofit/>
          </a:bodyPr>
          <a:lstStyle>
            <a:lvl1pPr lvl="0" algn="l" rtl="0">
              <a:lnSpc>
                <a:spcPct val="90000"/>
              </a:lnSpc>
              <a:spcBef>
                <a:spcPts val="0"/>
              </a:spcBef>
              <a:spcAft>
                <a:spcPts val="0"/>
              </a:spcAft>
              <a:buClr>
                <a:schemeClr val="dk1"/>
              </a:buClr>
              <a:buSzPts val="2400"/>
              <a:buFont typeface="Calibri"/>
              <a:buNone/>
              <a:defRPr sz="2400"/>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170" name="Google Shape;170;p32"/>
          <p:cNvSpPr txBox="1">
            <a:spLocks noGrp="1"/>
          </p:cNvSpPr>
          <p:nvPr>
            <p:ph type="body" idx="1"/>
          </p:nvPr>
        </p:nvSpPr>
        <p:spPr>
          <a:xfrm>
            <a:off x="3887391" y="740569"/>
            <a:ext cx="4629300" cy="3655200"/>
          </a:xfrm>
          <a:prstGeom prst="rect">
            <a:avLst/>
          </a:prstGeom>
          <a:noFill/>
          <a:ln>
            <a:noFill/>
          </a:ln>
        </p:spPr>
        <p:txBody>
          <a:bodyPr spcFirstLastPara="1" wrap="square" lIns="68575" tIns="34275" rIns="68575" bIns="34275" anchor="t" anchorCtr="0">
            <a:noAutofit/>
          </a:bodyPr>
          <a:lstStyle>
            <a:lvl1pPr marL="457200" lvl="0" indent="-381000" algn="l" rtl="0">
              <a:lnSpc>
                <a:spcPct val="90000"/>
              </a:lnSpc>
              <a:spcBef>
                <a:spcPts val="800"/>
              </a:spcBef>
              <a:spcAft>
                <a:spcPts val="0"/>
              </a:spcAft>
              <a:buClr>
                <a:schemeClr val="dk1"/>
              </a:buClr>
              <a:buSzPts val="2400"/>
              <a:buChar char="•"/>
              <a:defRPr sz="2400"/>
            </a:lvl1pPr>
            <a:lvl2pPr marL="914400" lvl="1" indent="-361950" algn="l" rtl="0">
              <a:lnSpc>
                <a:spcPct val="90000"/>
              </a:lnSpc>
              <a:spcBef>
                <a:spcPts val="400"/>
              </a:spcBef>
              <a:spcAft>
                <a:spcPts val="0"/>
              </a:spcAft>
              <a:buClr>
                <a:schemeClr val="dk1"/>
              </a:buClr>
              <a:buSzPts val="2100"/>
              <a:buChar char="•"/>
              <a:defRPr sz="2100"/>
            </a:lvl2pPr>
            <a:lvl3pPr marL="1371600" lvl="2" indent="-342900" algn="l" rtl="0">
              <a:lnSpc>
                <a:spcPct val="90000"/>
              </a:lnSpc>
              <a:spcBef>
                <a:spcPts val="400"/>
              </a:spcBef>
              <a:spcAft>
                <a:spcPts val="0"/>
              </a:spcAft>
              <a:buClr>
                <a:schemeClr val="dk1"/>
              </a:buClr>
              <a:buSzPts val="1800"/>
              <a:buChar char="•"/>
              <a:defRPr sz="1800"/>
            </a:lvl3pPr>
            <a:lvl4pPr marL="1828800" lvl="3" indent="-323850" algn="l" rtl="0">
              <a:lnSpc>
                <a:spcPct val="90000"/>
              </a:lnSpc>
              <a:spcBef>
                <a:spcPts val="400"/>
              </a:spcBef>
              <a:spcAft>
                <a:spcPts val="0"/>
              </a:spcAft>
              <a:buClr>
                <a:schemeClr val="dk1"/>
              </a:buClr>
              <a:buSzPts val="1500"/>
              <a:buChar char="•"/>
              <a:defRPr sz="1500"/>
            </a:lvl4pPr>
            <a:lvl5pPr marL="2286000" lvl="4" indent="-323850" algn="l" rtl="0">
              <a:lnSpc>
                <a:spcPct val="90000"/>
              </a:lnSpc>
              <a:spcBef>
                <a:spcPts val="400"/>
              </a:spcBef>
              <a:spcAft>
                <a:spcPts val="0"/>
              </a:spcAft>
              <a:buClr>
                <a:schemeClr val="dk1"/>
              </a:buClr>
              <a:buSzPts val="1500"/>
              <a:buChar char="•"/>
              <a:defRPr sz="1500"/>
            </a:lvl5pPr>
            <a:lvl6pPr marL="2743200" lvl="5" indent="-323850" algn="l" rtl="0">
              <a:lnSpc>
                <a:spcPct val="90000"/>
              </a:lnSpc>
              <a:spcBef>
                <a:spcPts val="400"/>
              </a:spcBef>
              <a:spcAft>
                <a:spcPts val="0"/>
              </a:spcAft>
              <a:buClr>
                <a:schemeClr val="dk1"/>
              </a:buClr>
              <a:buSzPts val="1500"/>
              <a:buChar char="•"/>
              <a:defRPr sz="1500"/>
            </a:lvl6pPr>
            <a:lvl7pPr marL="3200400" lvl="6" indent="-323850" algn="l" rtl="0">
              <a:lnSpc>
                <a:spcPct val="90000"/>
              </a:lnSpc>
              <a:spcBef>
                <a:spcPts val="400"/>
              </a:spcBef>
              <a:spcAft>
                <a:spcPts val="0"/>
              </a:spcAft>
              <a:buClr>
                <a:schemeClr val="dk1"/>
              </a:buClr>
              <a:buSzPts val="1500"/>
              <a:buChar char="•"/>
              <a:defRPr sz="1500"/>
            </a:lvl7pPr>
            <a:lvl8pPr marL="3657600" lvl="7" indent="-323850" algn="l" rtl="0">
              <a:lnSpc>
                <a:spcPct val="90000"/>
              </a:lnSpc>
              <a:spcBef>
                <a:spcPts val="400"/>
              </a:spcBef>
              <a:spcAft>
                <a:spcPts val="0"/>
              </a:spcAft>
              <a:buClr>
                <a:schemeClr val="dk1"/>
              </a:buClr>
              <a:buSzPts val="1500"/>
              <a:buChar char="•"/>
              <a:defRPr sz="1500"/>
            </a:lvl8pPr>
            <a:lvl9pPr marL="4114800" lvl="8" indent="-323850" algn="l" rtl="0">
              <a:lnSpc>
                <a:spcPct val="90000"/>
              </a:lnSpc>
              <a:spcBef>
                <a:spcPts val="400"/>
              </a:spcBef>
              <a:spcAft>
                <a:spcPts val="0"/>
              </a:spcAft>
              <a:buClr>
                <a:schemeClr val="dk1"/>
              </a:buClr>
              <a:buSzPts val="1500"/>
              <a:buChar char="•"/>
              <a:defRPr sz="1500"/>
            </a:lvl9pPr>
          </a:lstStyle>
          <a:p>
            <a:endParaRPr/>
          </a:p>
        </p:txBody>
      </p:sp>
      <p:sp>
        <p:nvSpPr>
          <p:cNvPr id="171" name="Google Shape;171;p32"/>
          <p:cNvSpPr txBox="1">
            <a:spLocks noGrp="1"/>
          </p:cNvSpPr>
          <p:nvPr>
            <p:ph type="body" idx="2"/>
          </p:nvPr>
        </p:nvSpPr>
        <p:spPr>
          <a:xfrm>
            <a:off x="629841" y="1543050"/>
            <a:ext cx="2949000" cy="2858700"/>
          </a:xfrm>
          <a:prstGeom prst="rect">
            <a:avLst/>
          </a:prstGeom>
          <a:noFill/>
          <a:ln>
            <a:noFill/>
          </a:ln>
        </p:spPr>
        <p:txBody>
          <a:bodyPr spcFirstLastPara="1" wrap="square" lIns="68575" tIns="34275" rIns="68575" bIns="34275" anchor="t" anchorCtr="0">
            <a:noAutofit/>
          </a:bodyPr>
          <a:lstStyle>
            <a:lvl1pPr marL="457200" lvl="0" indent="-228600" algn="l" rtl="0">
              <a:lnSpc>
                <a:spcPct val="90000"/>
              </a:lnSpc>
              <a:spcBef>
                <a:spcPts val="800"/>
              </a:spcBef>
              <a:spcAft>
                <a:spcPts val="0"/>
              </a:spcAft>
              <a:buClr>
                <a:schemeClr val="dk1"/>
              </a:buClr>
              <a:buSzPts val="1200"/>
              <a:buNone/>
              <a:defRPr sz="1200"/>
            </a:lvl1pPr>
            <a:lvl2pPr marL="914400" lvl="1" indent="-228600" algn="l" rtl="0">
              <a:lnSpc>
                <a:spcPct val="90000"/>
              </a:lnSpc>
              <a:spcBef>
                <a:spcPts val="400"/>
              </a:spcBef>
              <a:spcAft>
                <a:spcPts val="0"/>
              </a:spcAft>
              <a:buClr>
                <a:schemeClr val="dk1"/>
              </a:buClr>
              <a:buSzPts val="1100"/>
              <a:buNone/>
              <a:defRPr sz="1100"/>
            </a:lvl2pPr>
            <a:lvl3pPr marL="1371600" lvl="2" indent="-228600" algn="l" rtl="0">
              <a:lnSpc>
                <a:spcPct val="90000"/>
              </a:lnSpc>
              <a:spcBef>
                <a:spcPts val="400"/>
              </a:spcBef>
              <a:spcAft>
                <a:spcPts val="0"/>
              </a:spcAft>
              <a:buClr>
                <a:schemeClr val="dk1"/>
              </a:buClr>
              <a:buSzPts val="900"/>
              <a:buNone/>
              <a:defRPr sz="900"/>
            </a:lvl3pPr>
            <a:lvl4pPr marL="1828800" lvl="3" indent="-228600" algn="l" rtl="0">
              <a:lnSpc>
                <a:spcPct val="90000"/>
              </a:lnSpc>
              <a:spcBef>
                <a:spcPts val="400"/>
              </a:spcBef>
              <a:spcAft>
                <a:spcPts val="0"/>
              </a:spcAft>
              <a:buClr>
                <a:schemeClr val="dk1"/>
              </a:buClr>
              <a:buSzPts val="800"/>
              <a:buNone/>
              <a:defRPr sz="800"/>
            </a:lvl4pPr>
            <a:lvl5pPr marL="2286000" lvl="4" indent="-228600" algn="l" rtl="0">
              <a:lnSpc>
                <a:spcPct val="90000"/>
              </a:lnSpc>
              <a:spcBef>
                <a:spcPts val="400"/>
              </a:spcBef>
              <a:spcAft>
                <a:spcPts val="0"/>
              </a:spcAft>
              <a:buClr>
                <a:schemeClr val="dk1"/>
              </a:buClr>
              <a:buSzPts val="800"/>
              <a:buNone/>
              <a:defRPr sz="800"/>
            </a:lvl5pPr>
            <a:lvl6pPr marL="2743200" lvl="5" indent="-228600" algn="l" rtl="0">
              <a:lnSpc>
                <a:spcPct val="90000"/>
              </a:lnSpc>
              <a:spcBef>
                <a:spcPts val="400"/>
              </a:spcBef>
              <a:spcAft>
                <a:spcPts val="0"/>
              </a:spcAft>
              <a:buClr>
                <a:schemeClr val="dk1"/>
              </a:buClr>
              <a:buSzPts val="800"/>
              <a:buNone/>
              <a:defRPr sz="800"/>
            </a:lvl6pPr>
            <a:lvl7pPr marL="3200400" lvl="6" indent="-228600" algn="l" rtl="0">
              <a:lnSpc>
                <a:spcPct val="90000"/>
              </a:lnSpc>
              <a:spcBef>
                <a:spcPts val="400"/>
              </a:spcBef>
              <a:spcAft>
                <a:spcPts val="0"/>
              </a:spcAft>
              <a:buClr>
                <a:schemeClr val="dk1"/>
              </a:buClr>
              <a:buSzPts val="800"/>
              <a:buNone/>
              <a:defRPr sz="800"/>
            </a:lvl7pPr>
            <a:lvl8pPr marL="3657600" lvl="7" indent="-228600" algn="l" rtl="0">
              <a:lnSpc>
                <a:spcPct val="90000"/>
              </a:lnSpc>
              <a:spcBef>
                <a:spcPts val="400"/>
              </a:spcBef>
              <a:spcAft>
                <a:spcPts val="0"/>
              </a:spcAft>
              <a:buClr>
                <a:schemeClr val="dk1"/>
              </a:buClr>
              <a:buSzPts val="800"/>
              <a:buNone/>
              <a:defRPr sz="800"/>
            </a:lvl8pPr>
            <a:lvl9pPr marL="4114800" lvl="8" indent="-228600" algn="l" rtl="0">
              <a:lnSpc>
                <a:spcPct val="90000"/>
              </a:lnSpc>
              <a:spcBef>
                <a:spcPts val="400"/>
              </a:spcBef>
              <a:spcAft>
                <a:spcPts val="0"/>
              </a:spcAft>
              <a:buClr>
                <a:schemeClr val="dk1"/>
              </a:buClr>
              <a:buSzPts val="800"/>
              <a:buNone/>
              <a:defRPr sz="800"/>
            </a:lvl9pPr>
          </a:lstStyle>
          <a:p>
            <a:endParaRPr/>
          </a:p>
        </p:txBody>
      </p:sp>
      <p:sp>
        <p:nvSpPr>
          <p:cNvPr id="172" name="Google Shape;172;p32"/>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lvl="0" algn="l"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173" name="Google Shape;173;p32"/>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lvl="0" algn="ctr"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174" name="Google Shape;174;p32"/>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175"/>
        <p:cNvGrpSpPr/>
        <p:nvPr/>
      </p:nvGrpSpPr>
      <p:grpSpPr>
        <a:xfrm>
          <a:off x="0" y="0"/>
          <a:ext cx="0" cy="0"/>
          <a:chOff x="0" y="0"/>
          <a:chExt cx="0" cy="0"/>
        </a:xfrm>
      </p:grpSpPr>
      <p:sp>
        <p:nvSpPr>
          <p:cNvPr id="176" name="Google Shape;176;p33"/>
          <p:cNvSpPr txBox="1">
            <a:spLocks noGrp="1"/>
          </p:cNvSpPr>
          <p:nvPr>
            <p:ph type="title"/>
          </p:nvPr>
        </p:nvSpPr>
        <p:spPr>
          <a:xfrm>
            <a:off x="629841" y="342900"/>
            <a:ext cx="2949000" cy="1200300"/>
          </a:xfrm>
          <a:prstGeom prst="rect">
            <a:avLst/>
          </a:prstGeom>
          <a:noFill/>
          <a:ln>
            <a:noFill/>
          </a:ln>
        </p:spPr>
        <p:txBody>
          <a:bodyPr spcFirstLastPara="1" wrap="square" lIns="68575" tIns="34275" rIns="68575" bIns="34275" anchor="b" anchorCtr="0">
            <a:noAutofit/>
          </a:bodyPr>
          <a:lstStyle>
            <a:lvl1pPr lvl="0" algn="l" rtl="0">
              <a:lnSpc>
                <a:spcPct val="90000"/>
              </a:lnSpc>
              <a:spcBef>
                <a:spcPts val="0"/>
              </a:spcBef>
              <a:spcAft>
                <a:spcPts val="0"/>
              </a:spcAft>
              <a:buClr>
                <a:schemeClr val="dk1"/>
              </a:buClr>
              <a:buSzPts val="2400"/>
              <a:buFont typeface="Calibri"/>
              <a:buNone/>
              <a:defRPr sz="2400"/>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177" name="Google Shape;177;p33"/>
          <p:cNvSpPr>
            <a:spLocks noGrp="1"/>
          </p:cNvSpPr>
          <p:nvPr>
            <p:ph type="pic" idx="2"/>
          </p:nvPr>
        </p:nvSpPr>
        <p:spPr>
          <a:xfrm>
            <a:off x="3887391" y="740569"/>
            <a:ext cx="4629300" cy="3655200"/>
          </a:xfrm>
          <a:prstGeom prst="rect">
            <a:avLst/>
          </a:prstGeom>
          <a:noFill/>
          <a:ln>
            <a:noFill/>
          </a:ln>
        </p:spPr>
        <p:txBody>
          <a:bodyPr spcFirstLastPara="1" wrap="square" lIns="68575" tIns="34275" rIns="68575" bIns="34275" anchor="t" anchorCtr="0">
            <a:noAutofit/>
          </a:bodyPr>
          <a:lstStyle>
            <a:lvl1pPr marR="0" lvl="0" algn="l" rtl="0">
              <a:lnSpc>
                <a:spcPct val="90000"/>
              </a:lnSpc>
              <a:spcBef>
                <a:spcPts val="80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1pPr>
            <a:lvl2pPr marR="0" lvl="1" algn="l" rtl="0">
              <a:lnSpc>
                <a:spcPct val="90000"/>
              </a:lnSpc>
              <a:spcBef>
                <a:spcPts val="400"/>
              </a:spcBef>
              <a:spcAft>
                <a:spcPts val="0"/>
              </a:spcAft>
              <a:buClr>
                <a:schemeClr val="dk1"/>
              </a:buClr>
              <a:buSzPts val="2100"/>
              <a:buFont typeface="Arial"/>
              <a:buNone/>
              <a:defRPr sz="2100" b="0" i="0" u="none" strike="noStrike" cap="none">
                <a:solidFill>
                  <a:schemeClr val="dk1"/>
                </a:solidFill>
                <a:latin typeface="Calibri"/>
                <a:ea typeface="Calibri"/>
                <a:cs typeface="Calibri"/>
                <a:sym typeface="Calibri"/>
              </a:defRPr>
            </a:lvl2pPr>
            <a:lvl3pPr marR="0" lvl="2" algn="l" rtl="0">
              <a:lnSpc>
                <a:spcPct val="90000"/>
              </a:lnSpc>
              <a:spcBef>
                <a:spcPts val="400"/>
              </a:spcBef>
              <a:spcAft>
                <a:spcPts val="0"/>
              </a:spcAft>
              <a:buClr>
                <a:schemeClr val="dk1"/>
              </a:buClr>
              <a:buSzPts val="1800"/>
              <a:buFont typeface="Arial"/>
              <a:buNone/>
              <a:defRPr sz="1800" b="0" i="0" u="none" strike="noStrike" cap="none">
                <a:solidFill>
                  <a:schemeClr val="dk1"/>
                </a:solidFill>
                <a:latin typeface="Calibri"/>
                <a:ea typeface="Calibri"/>
                <a:cs typeface="Calibri"/>
                <a:sym typeface="Calibri"/>
              </a:defRPr>
            </a:lvl3pPr>
            <a:lvl4pPr marR="0" lvl="3" algn="l" rtl="0">
              <a:lnSpc>
                <a:spcPct val="90000"/>
              </a:lnSpc>
              <a:spcBef>
                <a:spcPts val="400"/>
              </a:spcBef>
              <a:spcAft>
                <a:spcPts val="0"/>
              </a:spcAft>
              <a:buClr>
                <a:schemeClr val="dk1"/>
              </a:buClr>
              <a:buSzPts val="1500"/>
              <a:buFont typeface="Arial"/>
              <a:buNone/>
              <a:defRPr sz="1500" b="0" i="0" u="none" strike="noStrike" cap="none">
                <a:solidFill>
                  <a:schemeClr val="dk1"/>
                </a:solidFill>
                <a:latin typeface="Calibri"/>
                <a:ea typeface="Calibri"/>
                <a:cs typeface="Calibri"/>
                <a:sym typeface="Calibri"/>
              </a:defRPr>
            </a:lvl4pPr>
            <a:lvl5pPr marR="0" lvl="4" algn="l" rtl="0">
              <a:lnSpc>
                <a:spcPct val="90000"/>
              </a:lnSpc>
              <a:spcBef>
                <a:spcPts val="400"/>
              </a:spcBef>
              <a:spcAft>
                <a:spcPts val="0"/>
              </a:spcAft>
              <a:buClr>
                <a:schemeClr val="dk1"/>
              </a:buClr>
              <a:buSzPts val="1500"/>
              <a:buFont typeface="Arial"/>
              <a:buNone/>
              <a:defRPr sz="1500" b="0" i="0" u="none" strike="noStrike" cap="none">
                <a:solidFill>
                  <a:schemeClr val="dk1"/>
                </a:solidFill>
                <a:latin typeface="Calibri"/>
                <a:ea typeface="Calibri"/>
                <a:cs typeface="Calibri"/>
                <a:sym typeface="Calibri"/>
              </a:defRPr>
            </a:lvl5pPr>
            <a:lvl6pPr marR="0" lvl="5" algn="l" rtl="0">
              <a:lnSpc>
                <a:spcPct val="90000"/>
              </a:lnSpc>
              <a:spcBef>
                <a:spcPts val="400"/>
              </a:spcBef>
              <a:spcAft>
                <a:spcPts val="0"/>
              </a:spcAft>
              <a:buClr>
                <a:schemeClr val="dk1"/>
              </a:buClr>
              <a:buSzPts val="1500"/>
              <a:buFont typeface="Arial"/>
              <a:buNone/>
              <a:defRPr sz="1500" b="0" i="0" u="none" strike="noStrike" cap="none">
                <a:solidFill>
                  <a:schemeClr val="dk1"/>
                </a:solidFill>
                <a:latin typeface="Calibri"/>
                <a:ea typeface="Calibri"/>
                <a:cs typeface="Calibri"/>
                <a:sym typeface="Calibri"/>
              </a:defRPr>
            </a:lvl6pPr>
            <a:lvl7pPr marR="0" lvl="6" algn="l" rtl="0">
              <a:lnSpc>
                <a:spcPct val="90000"/>
              </a:lnSpc>
              <a:spcBef>
                <a:spcPts val="400"/>
              </a:spcBef>
              <a:spcAft>
                <a:spcPts val="0"/>
              </a:spcAft>
              <a:buClr>
                <a:schemeClr val="dk1"/>
              </a:buClr>
              <a:buSzPts val="1500"/>
              <a:buFont typeface="Arial"/>
              <a:buNone/>
              <a:defRPr sz="1500" b="0" i="0" u="none" strike="noStrike" cap="none">
                <a:solidFill>
                  <a:schemeClr val="dk1"/>
                </a:solidFill>
                <a:latin typeface="Calibri"/>
                <a:ea typeface="Calibri"/>
                <a:cs typeface="Calibri"/>
                <a:sym typeface="Calibri"/>
              </a:defRPr>
            </a:lvl7pPr>
            <a:lvl8pPr marR="0" lvl="7" algn="l" rtl="0">
              <a:lnSpc>
                <a:spcPct val="90000"/>
              </a:lnSpc>
              <a:spcBef>
                <a:spcPts val="400"/>
              </a:spcBef>
              <a:spcAft>
                <a:spcPts val="0"/>
              </a:spcAft>
              <a:buClr>
                <a:schemeClr val="dk1"/>
              </a:buClr>
              <a:buSzPts val="1500"/>
              <a:buFont typeface="Arial"/>
              <a:buNone/>
              <a:defRPr sz="1500" b="0" i="0" u="none" strike="noStrike" cap="none">
                <a:solidFill>
                  <a:schemeClr val="dk1"/>
                </a:solidFill>
                <a:latin typeface="Calibri"/>
                <a:ea typeface="Calibri"/>
                <a:cs typeface="Calibri"/>
                <a:sym typeface="Calibri"/>
              </a:defRPr>
            </a:lvl8pPr>
            <a:lvl9pPr marR="0" lvl="8" algn="l" rtl="0">
              <a:lnSpc>
                <a:spcPct val="90000"/>
              </a:lnSpc>
              <a:spcBef>
                <a:spcPts val="400"/>
              </a:spcBef>
              <a:spcAft>
                <a:spcPts val="0"/>
              </a:spcAft>
              <a:buClr>
                <a:schemeClr val="dk1"/>
              </a:buClr>
              <a:buSzPts val="1500"/>
              <a:buFont typeface="Arial"/>
              <a:buNone/>
              <a:defRPr sz="1500" b="0" i="0" u="none" strike="noStrike" cap="none">
                <a:solidFill>
                  <a:schemeClr val="dk1"/>
                </a:solidFill>
                <a:latin typeface="Calibri"/>
                <a:ea typeface="Calibri"/>
                <a:cs typeface="Calibri"/>
                <a:sym typeface="Calibri"/>
              </a:defRPr>
            </a:lvl9pPr>
          </a:lstStyle>
          <a:p>
            <a:endParaRPr/>
          </a:p>
        </p:txBody>
      </p:sp>
      <p:sp>
        <p:nvSpPr>
          <p:cNvPr id="178" name="Google Shape;178;p33"/>
          <p:cNvSpPr txBox="1">
            <a:spLocks noGrp="1"/>
          </p:cNvSpPr>
          <p:nvPr>
            <p:ph type="body" idx="1"/>
          </p:nvPr>
        </p:nvSpPr>
        <p:spPr>
          <a:xfrm>
            <a:off x="629841" y="1543050"/>
            <a:ext cx="2949000" cy="2858700"/>
          </a:xfrm>
          <a:prstGeom prst="rect">
            <a:avLst/>
          </a:prstGeom>
          <a:noFill/>
          <a:ln>
            <a:noFill/>
          </a:ln>
        </p:spPr>
        <p:txBody>
          <a:bodyPr spcFirstLastPara="1" wrap="square" lIns="68575" tIns="34275" rIns="68575" bIns="34275" anchor="t" anchorCtr="0">
            <a:noAutofit/>
          </a:bodyPr>
          <a:lstStyle>
            <a:lvl1pPr marL="457200" lvl="0" indent="-228600" algn="l" rtl="0">
              <a:lnSpc>
                <a:spcPct val="90000"/>
              </a:lnSpc>
              <a:spcBef>
                <a:spcPts val="800"/>
              </a:spcBef>
              <a:spcAft>
                <a:spcPts val="0"/>
              </a:spcAft>
              <a:buClr>
                <a:schemeClr val="dk1"/>
              </a:buClr>
              <a:buSzPts val="1200"/>
              <a:buNone/>
              <a:defRPr sz="1200"/>
            </a:lvl1pPr>
            <a:lvl2pPr marL="914400" lvl="1" indent="-228600" algn="l" rtl="0">
              <a:lnSpc>
                <a:spcPct val="90000"/>
              </a:lnSpc>
              <a:spcBef>
                <a:spcPts val="400"/>
              </a:spcBef>
              <a:spcAft>
                <a:spcPts val="0"/>
              </a:spcAft>
              <a:buClr>
                <a:schemeClr val="dk1"/>
              </a:buClr>
              <a:buSzPts val="1100"/>
              <a:buNone/>
              <a:defRPr sz="1100"/>
            </a:lvl2pPr>
            <a:lvl3pPr marL="1371600" lvl="2" indent="-228600" algn="l" rtl="0">
              <a:lnSpc>
                <a:spcPct val="90000"/>
              </a:lnSpc>
              <a:spcBef>
                <a:spcPts val="400"/>
              </a:spcBef>
              <a:spcAft>
                <a:spcPts val="0"/>
              </a:spcAft>
              <a:buClr>
                <a:schemeClr val="dk1"/>
              </a:buClr>
              <a:buSzPts val="900"/>
              <a:buNone/>
              <a:defRPr sz="900"/>
            </a:lvl3pPr>
            <a:lvl4pPr marL="1828800" lvl="3" indent="-228600" algn="l" rtl="0">
              <a:lnSpc>
                <a:spcPct val="90000"/>
              </a:lnSpc>
              <a:spcBef>
                <a:spcPts val="400"/>
              </a:spcBef>
              <a:spcAft>
                <a:spcPts val="0"/>
              </a:spcAft>
              <a:buClr>
                <a:schemeClr val="dk1"/>
              </a:buClr>
              <a:buSzPts val="800"/>
              <a:buNone/>
              <a:defRPr sz="800"/>
            </a:lvl4pPr>
            <a:lvl5pPr marL="2286000" lvl="4" indent="-228600" algn="l" rtl="0">
              <a:lnSpc>
                <a:spcPct val="90000"/>
              </a:lnSpc>
              <a:spcBef>
                <a:spcPts val="400"/>
              </a:spcBef>
              <a:spcAft>
                <a:spcPts val="0"/>
              </a:spcAft>
              <a:buClr>
                <a:schemeClr val="dk1"/>
              </a:buClr>
              <a:buSzPts val="800"/>
              <a:buNone/>
              <a:defRPr sz="800"/>
            </a:lvl5pPr>
            <a:lvl6pPr marL="2743200" lvl="5" indent="-228600" algn="l" rtl="0">
              <a:lnSpc>
                <a:spcPct val="90000"/>
              </a:lnSpc>
              <a:spcBef>
                <a:spcPts val="400"/>
              </a:spcBef>
              <a:spcAft>
                <a:spcPts val="0"/>
              </a:spcAft>
              <a:buClr>
                <a:schemeClr val="dk1"/>
              </a:buClr>
              <a:buSzPts val="800"/>
              <a:buNone/>
              <a:defRPr sz="800"/>
            </a:lvl6pPr>
            <a:lvl7pPr marL="3200400" lvl="6" indent="-228600" algn="l" rtl="0">
              <a:lnSpc>
                <a:spcPct val="90000"/>
              </a:lnSpc>
              <a:spcBef>
                <a:spcPts val="400"/>
              </a:spcBef>
              <a:spcAft>
                <a:spcPts val="0"/>
              </a:spcAft>
              <a:buClr>
                <a:schemeClr val="dk1"/>
              </a:buClr>
              <a:buSzPts val="800"/>
              <a:buNone/>
              <a:defRPr sz="800"/>
            </a:lvl7pPr>
            <a:lvl8pPr marL="3657600" lvl="7" indent="-228600" algn="l" rtl="0">
              <a:lnSpc>
                <a:spcPct val="90000"/>
              </a:lnSpc>
              <a:spcBef>
                <a:spcPts val="400"/>
              </a:spcBef>
              <a:spcAft>
                <a:spcPts val="0"/>
              </a:spcAft>
              <a:buClr>
                <a:schemeClr val="dk1"/>
              </a:buClr>
              <a:buSzPts val="800"/>
              <a:buNone/>
              <a:defRPr sz="800"/>
            </a:lvl8pPr>
            <a:lvl9pPr marL="4114800" lvl="8" indent="-228600" algn="l" rtl="0">
              <a:lnSpc>
                <a:spcPct val="90000"/>
              </a:lnSpc>
              <a:spcBef>
                <a:spcPts val="400"/>
              </a:spcBef>
              <a:spcAft>
                <a:spcPts val="0"/>
              </a:spcAft>
              <a:buClr>
                <a:schemeClr val="dk1"/>
              </a:buClr>
              <a:buSzPts val="800"/>
              <a:buNone/>
              <a:defRPr sz="800"/>
            </a:lvl9pPr>
          </a:lstStyle>
          <a:p>
            <a:endParaRPr/>
          </a:p>
        </p:txBody>
      </p:sp>
      <p:sp>
        <p:nvSpPr>
          <p:cNvPr id="179" name="Google Shape;179;p33"/>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lvl="0" algn="l"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180" name="Google Shape;180;p33"/>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lvl="0" algn="ctr"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181" name="Google Shape;181;p33"/>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58"/>
        <p:cNvGrpSpPr/>
        <p:nvPr/>
      </p:nvGrpSpPr>
      <p:grpSpPr>
        <a:xfrm>
          <a:off x="0" y="0"/>
          <a:ext cx="0" cy="0"/>
          <a:chOff x="0" y="0"/>
          <a:chExt cx="0" cy="0"/>
        </a:xfrm>
      </p:grpSpPr>
      <p:sp>
        <p:nvSpPr>
          <p:cNvPr id="59" name="Google Shape;59;p14"/>
          <p:cNvSpPr txBox="1">
            <a:spLocks noGrp="1"/>
          </p:cNvSpPr>
          <p:nvPr>
            <p:ph type="title"/>
          </p:nvPr>
        </p:nvSpPr>
        <p:spPr>
          <a:xfrm>
            <a:off x="628650" y="875762"/>
            <a:ext cx="7886700" cy="392281"/>
          </a:xfrm>
          <a:prstGeom prst="rect">
            <a:avLst/>
          </a:prstGeom>
          <a:noFill/>
          <a:ln>
            <a:noFill/>
          </a:ln>
        </p:spPr>
        <p:txBody>
          <a:bodyPr spcFirstLastPara="1" wrap="square" lIns="68575" tIns="34275" rIns="68575" bIns="34275" anchor="ctr" anchorCtr="0">
            <a:noAutofit/>
          </a:bodyPr>
          <a:lstStyle>
            <a:lvl1pPr lvl="0" algn="l" rtl="0">
              <a:lnSpc>
                <a:spcPct val="90000"/>
              </a:lnSpc>
              <a:spcBef>
                <a:spcPts val="0"/>
              </a:spcBef>
              <a:spcAft>
                <a:spcPts val="0"/>
              </a:spcAft>
              <a:buClr>
                <a:schemeClr val="dk1"/>
              </a:buClr>
              <a:buSzPts val="1400"/>
              <a:buNone/>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60" name="Google Shape;60;p14"/>
          <p:cNvSpPr txBox="1">
            <a:spLocks noGrp="1"/>
          </p:cNvSpPr>
          <p:nvPr>
            <p:ph type="body" idx="1"/>
          </p:nvPr>
        </p:nvSpPr>
        <p:spPr>
          <a:xfrm>
            <a:off x="628650" y="1369219"/>
            <a:ext cx="7886700" cy="3263400"/>
          </a:xfrm>
          <a:prstGeom prst="rect">
            <a:avLst/>
          </a:prstGeom>
          <a:noFill/>
          <a:ln>
            <a:noFill/>
          </a:ln>
        </p:spPr>
        <p:txBody>
          <a:bodyPr spcFirstLastPara="1" wrap="square" lIns="68575" tIns="34275" rIns="68575" bIns="34275" anchor="t" anchorCtr="0">
            <a:noAutofit/>
          </a:bodyPr>
          <a:lstStyle>
            <a:lvl1pPr marL="457200" lvl="0" indent="-317500" algn="l" rtl="0">
              <a:lnSpc>
                <a:spcPct val="90000"/>
              </a:lnSpc>
              <a:spcBef>
                <a:spcPts val="800"/>
              </a:spcBef>
              <a:spcAft>
                <a:spcPts val="0"/>
              </a:spcAft>
              <a:buClr>
                <a:schemeClr val="dk1"/>
              </a:buClr>
              <a:buSzPts val="1400"/>
              <a:buChar char="•"/>
              <a:defRPr/>
            </a:lvl1pPr>
            <a:lvl2pPr marL="914400" lvl="1" indent="-317500" algn="l" rtl="0">
              <a:lnSpc>
                <a:spcPct val="90000"/>
              </a:lnSpc>
              <a:spcBef>
                <a:spcPts val="400"/>
              </a:spcBef>
              <a:spcAft>
                <a:spcPts val="0"/>
              </a:spcAft>
              <a:buClr>
                <a:schemeClr val="dk1"/>
              </a:buClr>
              <a:buSzPts val="1400"/>
              <a:buChar char="•"/>
              <a:defRPr/>
            </a:lvl2pPr>
            <a:lvl3pPr marL="1371600" lvl="2" indent="-317500" algn="l" rtl="0">
              <a:lnSpc>
                <a:spcPct val="90000"/>
              </a:lnSpc>
              <a:spcBef>
                <a:spcPts val="400"/>
              </a:spcBef>
              <a:spcAft>
                <a:spcPts val="0"/>
              </a:spcAft>
              <a:buClr>
                <a:schemeClr val="dk1"/>
              </a:buClr>
              <a:buSzPts val="1400"/>
              <a:buChar char="•"/>
              <a:defRPr/>
            </a:lvl3pPr>
            <a:lvl4pPr marL="1828800" lvl="3" indent="-317500" algn="l" rtl="0">
              <a:lnSpc>
                <a:spcPct val="90000"/>
              </a:lnSpc>
              <a:spcBef>
                <a:spcPts val="400"/>
              </a:spcBef>
              <a:spcAft>
                <a:spcPts val="0"/>
              </a:spcAft>
              <a:buClr>
                <a:schemeClr val="dk1"/>
              </a:buClr>
              <a:buSzPts val="1400"/>
              <a:buChar char="•"/>
              <a:defRPr/>
            </a:lvl4pPr>
            <a:lvl5pPr marL="2286000" lvl="4" indent="-317500" algn="l" rtl="0">
              <a:lnSpc>
                <a:spcPct val="90000"/>
              </a:lnSpc>
              <a:spcBef>
                <a:spcPts val="4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61" name="Google Shape;61;p14"/>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lvl="0" algn="ctr"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62" name="Google Shape;62;p14"/>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182"/>
        <p:cNvGrpSpPr/>
        <p:nvPr/>
      </p:nvGrpSpPr>
      <p:grpSpPr>
        <a:xfrm>
          <a:off x="0" y="0"/>
          <a:ext cx="0" cy="0"/>
          <a:chOff x="0" y="0"/>
          <a:chExt cx="0" cy="0"/>
        </a:xfrm>
      </p:grpSpPr>
      <p:sp>
        <p:nvSpPr>
          <p:cNvPr id="183" name="Google Shape;183;p34"/>
          <p:cNvSpPr txBox="1">
            <a:spLocks noGrp="1"/>
          </p:cNvSpPr>
          <p:nvPr>
            <p:ph type="title"/>
          </p:nvPr>
        </p:nvSpPr>
        <p:spPr>
          <a:xfrm>
            <a:off x="628650" y="273844"/>
            <a:ext cx="7886700" cy="994200"/>
          </a:xfrm>
          <a:prstGeom prst="rect">
            <a:avLst/>
          </a:prstGeom>
          <a:noFill/>
          <a:ln>
            <a:noFill/>
          </a:ln>
        </p:spPr>
        <p:txBody>
          <a:bodyPr spcFirstLastPara="1" wrap="square" lIns="68575" tIns="34275" rIns="68575" bIns="34275" anchor="ctr" anchorCtr="0">
            <a:noAutofit/>
          </a:bodyPr>
          <a:lstStyle>
            <a:lvl1pPr lvl="0" algn="l" rtl="0">
              <a:lnSpc>
                <a:spcPct val="90000"/>
              </a:lnSpc>
              <a:spcBef>
                <a:spcPts val="0"/>
              </a:spcBef>
              <a:spcAft>
                <a:spcPts val="0"/>
              </a:spcAft>
              <a:buClr>
                <a:schemeClr val="dk1"/>
              </a:buClr>
              <a:buSzPts val="1400"/>
              <a:buNone/>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184" name="Google Shape;184;p34"/>
          <p:cNvSpPr txBox="1">
            <a:spLocks noGrp="1"/>
          </p:cNvSpPr>
          <p:nvPr>
            <p:ph type="body" idx="1"/>
          </p:nvPr>
        </p:nvSpPr>
        <p:spPr>
          <a:xfrm rot="5400000">
            <a:off x="2940300" y="-942431"/>
            <a:ext cx="3263400" cy="7886700"/>
          </a:xfrm>
          <a:prstGeom prst="rect">
            <a:avLst/>
          </a:prstGeom>
          <a:noFill/>
          <a:ln>
            <a:noFill/>
          </a:ln>
        </p:spPr>
        <p:txBody>
          <a:bodyPr spcFirstLastPara="1" wrap="square" lIns="68575" tIns="34275" rIns="68575" bIns="34275" anchor="t" anchorCtr="0">
            <a:noAutofit/>
          </a:bodyPr>
          <a:lstStyle>
            <a:lvl1pPr marL="457200" lvl="0" indent="-317500" algn="l" rtl="0">
              <a:lnSpc>
                <a:spcPct val="90000"/>
              </a:lnSpc>
              <a:spcBef>
                <a:spcPts val="800"/>
              </a:spcBef>
              <a:spcAft>
                <a:spcPts val="0"/>
              </a:spcAft>
              <a:buClr>
                <a:schemeClr val="dk1"/>
              </a:buClr>
              <a:buSzPts val="1400"/>
              <a:buChar char="•"/>
              <a:defRPr/>
            </a:lvl1pPr>
            <a:lvl2pPr marL="914400" lvl="1" indent="-317500" algn="l" rtl="0">
              <a:lnSpc>
                <a:spcPct val="90000"/>
              </a:lnSpc>
              <a:spcBef>
                <a:spcPts val="400"/>
              </a:spcBef>
              <a:spcAft>
                <a:spcPts val="0"/>
              </a:spcAft>
              <a:buClr>
                <a:schemeClr val="dk1"/>
              </a:buClr>
              <a:buSzPts val="1400"/>
              <a:buChar char="•"/>
              <a:defRPr/>
            </a:lvl2pPr>
            <a:lvl3pPr marL="1371600" lvl="2" indent="-317500" algn="l" rtl="0">
              <a:lnSpc>
                <a:spcPct val="90000"/>
              </a:lnSpc>
              <a:spcBef>
                <a:spcPts val="400"/>
              </a:spcBef>
              <a:spcAft>
                <a:spcPts val="0"/>
              </a:spcAft>
              <a:buClr>
                <a:schemeClr val="dk1"/>
              </a:buClr>
              <a:buSzPts val="1400"/>
              <a:buChar char="•"/>
              <a:defRPr/>
            </a:lvl3pPr>
            <a:lvl4pPr marL="1828800" lvl="3" indent="-317500" algn="l" rtl="0">
              <a:lnSpc>
                <a:spcPct val="90000"/>
              </a:lnSpc>
              <a:spcBef>
                <a:spcPts val="400"/>
              </a:spcBef>
              <a:spcAft>
                <a:spcPts val="0"/>
              </a:spcAft>
              <a:buClr>
                <a:schemeClr val="dk1"/>
              </a:buClr>
              <a:buSzPts val="1400"/>
              <a:buChar char="•"/>
              <a:defRPr/>
            </a:lvl4pPr>
            <a:lvl5pPr marL="2286000" lvl="4" indent="-317500" algn="l" rtl="0">
              <a:lnSpc>
                <a:spcPct val="90000"/>
              </a:lnSpc>
              <a:spcBef>
                <a:spcPts val="4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185" name="Google Shape;185;p34"/>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lvl="0" algn="l"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186" name="Google Shape;186;p34"/>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lvl="0" algn="ctr"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187" name="Google Shape;187;p34"/>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188"/>
        <p:cNvGrpSpPr/>
        <p:nvPr/>
      </p:nvGrpSpPr>
      <p:grpSpPr>
        <a:xfrm>
          <a:off x="0" y="0"/>
          <a:ext cx="0" cy="0"/>
          <a:chOff x="0" y="0"/>
          <a:chExt cx="0" cy="0"/>
        </a:xfrm>
      </p:grpSpPr>
      <p:sp>
        <p:nvSpPr>
          <p:cNvPr id="189" name="Google Shape;189;p35"/>
          <p:cNvSpPr txBox="1">
            <a:spLocks noGrp="1"/>
          </p:cNvSpPr>
          <p:nvPr>
            <p:ph type="title"/>
          </p:nvPr>
        </p:nvSpPr>
        <p:spPr>
          <a:xfrm rot="5400000">
            <a:off x="5350050" y="1467544"/>
            <a:ext cx="4359000" cy="1971600"/>
          </a:xfrm>
          <a:prstGeom prst="rect">
            <a:avLst/>
          </a:prstGeom>
          <a:noFill/>
          <a:ln>
            <a:noFill/>
          </a:ln>
        </p:spPr>
        <p:txBody>
          <a:bodyPr spcFirstLastPara="1" wrap="square" lIns="68575" tIns="34275" rIns="68575" bIns="34275" anchor="ctr" anchorCtr="0">
            <a:noAutofit/>
          </a:bodyPr>
          <a:lstStyle>
            <a:lvl1pPr lvl="0" algn="l" rtl="0">
              <a:lnSpc>
                <a:spcPct val="90000"/>
              </a:lnSpc>
              <a:spcBef>
                <a:spcPts val="0"/>
              </a:spcBef>
              <a:spcAft>
                <a:spcPts val="0"/>
              </a:spcAft>
              <a:buClr>
                <a:schemeClr val="dk1"/>
              </a:buClr>
              <a:buSzPts val="1400"/>
              <a:buNone/>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190" name="Google Shape;190;p35"/>
          <p:cNvSpPr txBox="1">
            <a:spLocks noGrp="1"/>
          </p:cNvSpPr>
          <p:nvPr>
            <p:ph type="body" idx="1"/>
          </p:nvPr>
        </p:nvSpPr>
        <p:spPr>
          <a:xfrm rot="5400000">
            <a:off x="1349475" y="-447056"/>
            <a:ext cx="4359000" cy="5800800"/>
          </a:xfrm>
          <a:prstGeom prst="rect">
            <a:avLst/>
          </a:prstGeom>
          <a:noFill/>
          <a:ln>
            <a:noFill/>
          </a:ln>
        </p:spPr>
        <p:txBody>
          <a:bodyPr spcFirstLastPara="1" wrap="square" lIns="68575" tIns="34275" rIns="68575" bIns="34275" anchor="t" anchorCtr="0">
            <a:noAutofit/>
          </a:bodyPr>
          <a:lstStyle>
            <a:lvl1pPr marL="457200" lvl="0" indent="-317500" algn="l" rtl="0">
              <a:lnSpc>
                <a:spcPct val="90000"/>
              </a:lnSpc>
              <a:spcBef>
                <a:spcPts val="800"/>
              </a:spcBef>
              <a:spcAft>
                <a:spcPts val="0"/>
              </a:spcAft>
              <a:buClr>
                <a:schemeClr val="dk1"/>
              </a:buClr>
              <a:buSzPts val="1400"/>
              <a:buChar char="•"/>
              <a:defRPr/>
            </a:lvl1pPr>
            <a:lvl2pPr marL="914400" lvl="1" indent="-317500" algn="l" rtl="0">
              <a:lnSpc>
                <a:spcPct val="90000"/>
              </a:lnSpc>
              <a:spcBef>
                <a:spcPts val="400"/>
              </a:spcBef>
              <a:spcAft>
                <a:spcPts val="0"/>
              </a:spcAft>
              <a:buClr>
                <a:schemeClr val="dk1"/>
              </a:buClr>
              <a:buSzPts val="1400"/>
              <a:buChar char="•"/>
              <a:defRPr/>
            </a:lvl2pPr>
            <a:lvl3pPr marL="1371600" lvl="2" indent="-317500" algn="l" rtl="0">
              <a:lnSpc>
                <a:spcPct val="90000"/>
              </a:lnSpc>
              <a:spcBef>
                <a:spcPts val="400"/>
              </a:spcBef>
              <a:spcAft>
                <a:spcPts val="0"/>
              </a:spcAft>
              <a:buClr>
                <a:schemeClr val="dk1"/>
              </a:buClr>
              <a:buSzPts val="1400"/>
              <a:buChar char="•"/>
              <a:defRPr/>
            </a:lvl3pPr>
            <a:lvl4pPr marL="1828800" lvl="3" indent="-317500" algn="l" rtl="0">
              <a:lnSpc>
                <a:spcPct val="90000"/>
              </a:lnSpc>
              <a:spcBef>
                <a:spcPts val="400"/>
              </a:spcBef>
              <a:spcAft>
                <a:spcPts val="0"/>
              </a:spcAft>
              <a:buClr>
                <a:schemeClr val="dk1"/>
              </a:buClr>
              <a:buSzPts val="1400"/>
              <a:buChar char="•"/>
              <a:defRPr/>
            </a:lvl4pPr>
            <a:lvl5pPr marL="2286000" lvl="4" indent="-317500" algn="l" rtl="0">
              <a:lnSpc>
                <a:spcPct val="90000"/>
              </a:lnSpc>
              <a:spcBef>
                <a:spcPts val="4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191" name="Google Shape;191;p35"/>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lvl="0" algn="l"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192" name="Google Shape;192;p35"/>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lvl="0" algn="ctr"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193" name="Google Shape;193;p35"/>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63"/>
        <p:cNvGrpSpPr/>
        <p:nvPr/>
      </p:nvGrpSpPr>
      <p:grpSpPr>
        <a:xfrm>
          <a:off x="0" y="0"/>
          <a:ext cx="0" cy="0"/>
          <a:chOff x="0" y="0"/>
          <a:chExt cx="0" cy="0"/>
        </a:xfrm>
      </p:grpSpPr>
      <p:sp>
        <p:nvSpPr>
          <p:cNvPr id="64" name="Google Shape;64;p15"/>
          <p:cNvSpPr txBox="1">
            <a:spLocks noGrp="1"/>
          </p:cNvSpPr>
          <p:nvPr>
            <p:ph type="ctrTitle"/>
          </p:nvPr>
        </p:nvSpPr>
        <p:spPr>
          <a:xfrm>
            <a:off x="1143000" y="841772"/>
            <a:ext cx="6858000" cy="1790700"/>
          </a:xfrm>
          <a:prstGeom prst="rect">
            <a:avLst/>
          </a:prstGeom>
          <a:noFill/>
          <a:ln>
            <a:noFill/>
          </a:ln>
        </p:spPr>
        <p:txBody>
          <a:bodyPr spcFirstLastPara="1" wrap="square" lIns="68575" tIns="34275" rIns="68575" bIns="34275" anchor="b" anchorCtr="0">
            <a:noAutofit/>
          </a:bodyPr>
          <a:lstStyle>
            <a:lvl1pPr lvl="0" algn="ctr" rtl="0">
              <a:lnSpc>
                <a:spcPct val="90000"/>
              </a:lnSpc>
              <a:spcBef>
                <a:spcPts val="0"/>
              </a:spcBef>
              <a:spcAft>
                <a:spcPts val="0"/>
              </a:spcAft>
              <a:buClr>
                <a:schemeClr val="dk1"/>
              </a:buClr>
              <a:buSzPts val="4500"/>
              <a:buFont typeface="Helvetica Neue"/>
              <a:buNone/>
              <a:defRPr sz="4500"/>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65" name="Google Shape;65;p15"/>
          <p:cNvSpPr txBox="1">
            <a:spLocks noGrp="1"/>
          </p:cNvSpPr>
          <p:nvPr>
            <p:ph type="subTitle" idx="1"/>
          </p:nvPr>
        </p:nvSpPr>
        <p:spPr>
          <a:xfrm>
            <a:off x="1143000" y="2701528"/>
            <a:ext cx="6858000" cy="1241700"/>
          </a:xfrm>
          <a:prstGeom prst="rect">
            <a:avLst/>
          </a:prstGeom>
          <a:noFill/>
          <a:ln>
            <a:noFill/>
          </a:ln>
        </p:spPr>
        <p:txBody>
          <a:bodyPr spcFirstLastPara="1" wrap="square" lIns="68575" tIns="34275" rIns="68575" bIns="34275" anchor="t" anchorCtr="0">
            <a:noAutofit/>
          </a:bodyPr>
          <a:lstStyle>
            <a:lvl1pPr lvl="0" algn="ctr" rtl="0">
              <a:lnSpc>
                <a:spcPct val="90000"/>
              </a:lnSpc>
              <a:spcBef>
                <a:spcPts val="800"/>
              </a:spcBef>
              <a:spcAft>
                <a:spcPts val="0"/>
              </a:spcAft>
              <a:buClr>
                <a:schemeClr val="dk1"/>
              </a:buClr>
              <a:buSzPts val="1800"/>
              <a:buNone/>
              <a:defRPr sz="1800"/>
            </a:lvl1pPr>
            <a:lvl2pPr lvl="1" algn="ctr" rtl="0">
              <a:lnSpc>
                <a:spcPct val="90000"/>
              </a:lnSpc>
              <a:spcBef>
                <a:spcPts val="400"/>
              </a:spcBef>
              <a:spcAft>
                <a:spcPts val="0"/>
              </a:spcAft>
              <a:buClr>
                <a:schemeClr val="dk1"/>
              </a:buClr>
              <a:buSzPts val="1500"/>
              <a:buNone/>
              <a:defRPr sz="1500"/>
            </a:lvl2pPr>
            <a:lvl3pPr lvl="2" algn="ctr" rtl="0">
              <a:lnSpc>
                <a:spcPct val="90000"/>
              </a:lnSpc>
              <a:spcBef>
                <a:spcPts val="400"/>
              </a:spcBef>
              <a:spcAft>
                <a:spcPts val="0"/>
              </a:spcAft>
              <a:buClr>
                <a:schemeClr val="dk1"/>
              </a:buClr>
              <a:buSzPts val="1400"/>
              <a:buNone/>
              <a:defRPr sz="1400"/>
            </a:lvl3pPr>
            <a:lvl4pPr lvl="3" algn="ctr" rtl="0">
              <a:lnSpc>
                <a:spcPct val="90000"/>
              </a:lnSpc>
              <a:spcBef>
                <a:spcPts val="400"/>
              </a:spcBef>
              <a:spcAft>
                <a:spcPts val="0"/>
              </a:spcAft>
              <a:buClr>
                <a:schemeClr val="dk1"/>
              </a:buClr>
              <a:buSzPts val="1200"/>
              <a:buNone/>
              <a:defRPr sz="1200"/>
            </a:lvl4pPr>
            <a:lvl5pPr lvl="4" algn="ctr" rtl="0">
              <a:lnSpc>
                <a:spcPct val="90000"/>
              </a:lnSpc>
              <a:spcBef>
                <a:spcPts val="400"/>
              </a:spcBef>
              <a:spcAft>
                <a:spcPts val="0"/>
              </a:spcAft>
              <a:buClr>
                <a:schemeClr val="dk1"/>
              </a:buClr>
              <a:buSzPts val="1200"/>
              <a:buNone/>
              <a:defRPr sz="1200"/>
            </a:lvl5pPr>
            <a:lvl6pPr lvl="5" algn="ctr" rtl="0">
              <a:lnSpc>
                <a:spcPct val="90000"/>
              </a:lnSpc>
              <a:spcBef>
                <a:spcPts val="400"/>
              </a:spcBef>
              <a:spcAft>
                <a:spcPts val="0"/>
              </a:spcAft>
              <a:buClr>
                <a:schemeClr val="dk1"/>
              </a:buClr>
              <a:buSzPts val="1200"/>
              <a:buNone/>
              <a:defRPr sz="1200"/>
            </a:lvl6pPr>
            <a:lvl7pPr lvl="6" algn="ctr" rtl="0">
              <a:lnSpc>
                <a:spcPct val="90000"/>
              </a:lnSpc>
              <a:spcBef>
                <a:spcPts val="400"/>
              </a:spcBef>
              <a:spcAft>
                <a:spcPts val="0"/>
              </a:spcAft>
              <a:buClr>
                <a:schemeClr val="dk1"/>
              </a:buClr>
              <a:buSzPts val="1200"/>
              <a:buNone/>
              <a:defRPr sz="1200"/>
            </a:lvl7pPr>
            <a:lvl8pPr lvl="7" algn="ctr" rtl="0">
              <a:lnSpc>
                <a:spcPct val="90000"/>
              </a:lnSpc>
              <a:spcBef>
                <a:spcPts val="400"/>
              </a:spcBef>
              <a:spcAft>
                <a:spcPts val="0"/>
              </a:spcAft>
              <a:buClr>
                <a:schemeClr val="dk1"/>
              </a:buClr>
              <a:buSzPts val="1200"/>
              <a:buNone/>
              <a:defRPr sz="1200"/>
            </a:lvl8pPr>
            <a:lvl9pPr lvl="8" algn="ctr" rtl="0">
              <a:lnSpc>
                <a:spcPct val="90000"/>
              </a:lnSpc>
              <a:spcBef>
                <a:spcPts val="400"/>
              </a:spcBef>
              <a:spcAft>
                <a:spcPts val="0"/>
              </a:spcAft>
              <a:buClr>
                <a:schemeClr val="dk1"/>
              </a:buClr>
              <a:buSzPts val="1200"/>
              <a:buNone/>
              <a:defRPr sz="1200"/>
            </a:lvl9pPr>
          </a:lstStyle>
          <a:p>
            <a:endParaRPr/>
          </a:p>
        </p:txBody>
      </p:sp>
      <p:sp>
        <p:nvSpPr>
          <p:cNvPr id="66" name="Google Shape;66;p15"/>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lvl="0" algn="ctr"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67" name="Google Shape;67;p15"/>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68"/>
        <p:cNvGrpSpPr/>
        <p:nvPr/>
      </p:nvGrpSpPr>
      <p:grpSpPr>
        <a:xfrm>
          <a:off x="0" y="0"/>
          <a:ext cx="0" cy="0"/>
          <a:chOff x="0" y="0"/>
          <a:chExt cx="0" cy="0"/>
        </a:xfrm>
      </p:grpSpPr>
      <p:sp>
        <p:nvSpPr>
          <p:cNvPr id="69" name="Google Shape;69;p16"/>
          <p:cNvSpPr txBox="1">
            <a:spLocks noGrp="1"/>
          </p:cNvSpPr>
          <p:nvPr>
            <p:ph type="title"/>
          </p:nvPr>
        </p:nvSpPr>
        <p:spPr>
          <a:xfrm>
            <a:off x="623888" y="1282304"/>
            <a:ext cx="7886700" cy="2139600"/>
          </a:xfrm>
          <a:prstGeom prst="rect">
            <a:avLst/>
          </a:prstGeom>
          <a:noFill/>
          <a:ln>
            <a:noFill/>
          </a:ln>
        </p:spPr>
        <p:txBody>
          <a:bodyPr spcFirstLastPara="1" wrap="square" lIns="68575" tIns="34275" rIns="68575" bIns="34275" anchor="b" anchorCtr="0">
            <a:noAutofit/>
          </a:bodyPr>
          <a:lstStyle>
            <a:lvl1pPr lvl="0" algn="l" rtl="0">
              <a:lnSpc>
                <a:spcPct val="90000"/>
              </a:lnSpc>
              <a:spcBef>
                <a:spcPts val="0"/>
              </a:spcBef>
              <a:spcAft>
                <a:spcPts val="0"/>
              </a:spcAft>
              <a:buClr>
                <a:schemeClr val="dk1"/>
              </a:buClr>
              <a:buSzPts val="4500"/>
              <a:buFont typeface="Helvetica Neue"/>
              <a:buNone/>
              <a:defRPr sz="4500"/>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70" name="Google Shape;70;p16"/>
          <p:cNvSpPr txBox="1">
            <a:spLocks noGrp="1"/>
          </p:cNvSpPr>
          <p:nvPr>
            <p:ph type="body" idx="1"/>
          </p:nvPr>
        </p:nvSpPr>
        <p:spPr>
          <a:xfrm>
            <a:off x="623888" y="3442097"/>
            <a:ext cx="7886700" cy="1125300"/>
          </a:xfrm>
          <a:prstGeom prst="rect">
            <a:avLst/>
          </a:prstGeom>
          <a:noFill/>
          <a:ln>
            <a:noFill/>
          </a:ln>
        </p:spPr>
        <p:txBody>
          <a:bodyPr spcFirstLastPara="1" wrap="square" lIns="68575" tIns="34275" rIns="68575" bIns="34275" anchor="t" anchorCtr="0">
            <a:noAutofit/>
          </a:bodyPr>
          <a:lstStyle>
            <a:lvl1pPr marL="457200" lvl="0" indent="-228600" algn="l" rtl="0">
              <a:lnSpc>
                <a:spcPct val="90000"/>
              </a:lnSpc>
              <a:spcBef>
                <a:spcPts val="800"/>
              </a:spcBef>
              <a:spcAft>
                <a:spcPts val="0"/>
              </a:spcAft>
              <a:buClr>
                <a:srgbClr val="888888"/>
              </a:buClr>
              <a:buSzPts val="1800"/>
              <a:buNone/>
              <a:defRPr sz="1800">
                <a:solidFill>
                  <a:srgbClr val="888888"/>
                </a:solidFill>
              </a:defRPr>
            </a:lvl1pPr>
            <a:lvl2pPr marL="914400" lvl="1" indent="-228600" algn="l" rtl="0">
              <a:lnSpc>
                <a:spcPct val="90000"/>
              </a:lnSpc>
              <a:spcBef>
                <a:spcPts val="400"/>
              </a:spcBef>
              <a:spcAft>
                <a:spcPts val="0"/>
              </a:spcAft>
              <a:buClr>
                <a:srgbClr val="888888"/>
              </a:buClr>
              <a:buSzPts val="1500"/>
              <a:buNone/>
              <a:defRPr sz="1500">
                <a:solidFill>
                  <a:srgbClr val="888888"/>
                </a:solidFill>
              </a:defRPr>
            </a:lvl2pPr>
            <a:lvl3pPr marL="1371600" lvl="2" indent="-228600" algn="l" rtl="0">
              <a:lnSpc>
                <a:spcPct val="90000"/>
              </a:lnSpc>
              <a:spcBef>
                <a:spcPts val="400"/>
              </a:spcBef>
              <a:spcAft>
                <a:spcPts val="0"/>
              </a:spcAft>
              <a:buClr>
                <a:srgbClr val="888888"/>
              </a:buClr>
              <a:buSzPts val="1400"/>
              <a:buNone/>
              <a:defRPr sz="1400">
                <a:solidFill>
                  <a:srgbClr val="888888"/>
                </a:solidFill>
              </a:defRPr>
            </a:lvl3pPr>
            <a:lvl4pPr marL="1828800" lvl="3" indent="-228600" algn="l" rtl="0">
              <a:lnSpc>
                <a:spcPct val="90000"/>
              </a:lnSpc>
              <a:spcBef>
                <a:spcPts val="400"/>
              </a:spcBef>
              <a:spcAft>
                <a:spcPts val="0"/>
              </a:spcAft>
              <a:buClr>
                <a:srgbClr val="888888"/>
              </a:buClr>
              <a:buSzPts val="1200"/>
              <a:buNone/>
              <a:defRPr sz="1200">
                <a:solidFill>
                  <a:srgbClr val="888888"/>
                </a:solidFill>
              </a:defRPr>
            </a:lvl4pPr>
            <a:lvl5pPr marL="2286000" lvl="4" indent="-228600" algn="l" rtl="0">
              <a:lnSpc>
                <a:spcPct val="90000"/>
              </a:lnSpc>
              <a:spcBef>
                <a:spcPts val="400"/>
              </a:spcBef>
              <a:spcAft>
                <a:spcPts val="0"/>
              </a:spcAft>
              <a:buClr>
                <a:srgbClr val="888888"/>
              </a:buClr>
              <a:buSzPts val="1200"/>
              <a:buNone/>
              <a:defRPr sz="1200">
                <a:solidFill>
                  <a:srgbClr val="888888"/>
                </a:solidFill>
              </a:defRPr>
            </a:lvl5pPr>
            <a:lvl6pPr marL="2743200" lvl="5" indent="-228600" algn="l" rtl="0">
              <a:lnSpc>
                <a:spcPct val="90000"/>
              </a:lnSpc>
              <a:spcBef>
                <a:spcPts val="400"/>
              </a:spcBef>
              <a:spcAft>
                <a:spcPts val="0"/>
              </a:spcAft>
              <a:buClr>
                <a:srgbClr val="888888"/>
              </a:buClr>
              <a:buSzPts val="1200"/>
              <a:buNone/>
              <a:defRPr sz="1200">
                <a:solidFill>
                  <a:srgbClr val="888888"/>
                </a:solidFill>
              </a:defRPr>
            </a:lvl6pPr>
            <a:lvl7pPr marL="3200400" lvl="6" indent="-228600" algn="l" rtl="0">
              <a:lnSpc>
                <a:spcPct val="90000"/>
              </a:lnSpc>
              <a:spcBef>
                <a:spcPts val="400"/>
              </a:spcBef>
              <a:spcAft>
                <a:spcPts val="0"/>
              </a:spcAft>
              <a:buClr>
                <a:srgbClr val="888888"/>
              </a:buClr>
              <a:buSzPts val="1200"/>
              <a:buNone/>
              <a:defRPr sz="1200">
                <a:solidFill>
                  <a:srgbClr val="888888"/>
                </a:solidFill>
              </a:defRPr>
            </a:lvl7pPr>
            <a:lvl8pPr marL="3657600" lvl="7" indent="-228600" algn="l" rtl="0">
              <a:lnSpc>
                <a:spcPct val="90000"/>
              </a:lnSpc>
              <a:spcBef>
                <a:spcPts val="400"/>
              </a:spcBef>
              <a:spcAft>
                <a:spcPts val="0"/>
              </a:spcAft>
              <a:buClr>
                <a:srgbClr val="888888"/>
              </a:buClr>
              <a:buSzPts val="1200"/>
              <a:buNone/>
              <a:defRPr sz="1200">
                <a:solidFill>
                  <a:srgbClr val="888888"/>
                </a:solidFill>
              </a:defRPr>
            </a:lvl8pPr>
            <a:lvl9pPr marL="4114800" lvl="8" indent="-228600" algn="l" rtl="0">
              <a:lnSpc>
                <a:spcPct val="90000"/>
              </a:lnSpc>
              <a:spcBef>
                <a:spcPts val="400"/>
              </a:spcBef>
              <a:spcAft>
                <a:spcPts val="0"/>
              </a:spcAft>
              <a:buClr>
                <a:srgbClr val="888888"/>
              </a:buClr>
              <a:buSzPts val="1200"/>
              <a:buNone/>
              <a:defRPr sz="1200">
                <a:solidFill>
                  <a:srgbClr val="888888"/>
                </a:solidFill>
              </a:defRPr>
            </a:lvl9pPr>
          </a:lstStyle>
          <a:p>
            <a:endParaRPr/>
          </a:p>
        </p:txBody>
      </p:sp>
      <p:sp>
        <p:nvSpPr>
          <p:cNvPr id="71" name="Google Shape;71;p16"/>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lvl="0" algn="l"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72" name="Google Shape;72;p16"/>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lvl="0" algn="ctr"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73" name="Google Shape;73;p16"/>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74"/>
        <p:cNvGrpSpPr/>
        <p:nvPr/>
      </p:nvGrpSpPr>
      <p:grpSpPr>
        <a:xfrm>
          <a:off x="0" y="0"/>
          <a:ext cx="0" cy="0"/>
          <a:chOff x="0" y="0"/>
          <a:chExt cx="0" cy="0"/>
        </a:xfrm>
      </p:grpSpPr>
      <p:sp>
        <p:nvSpPr>
          <p:cNvPr id="75" name="Google Shape;75;p17"/>
          <p:cNvSpPr txBox="1">
            <a:spLocks noGrp="1"/>
          </p:cNvSpPr>
          <p:nvPr>
            <p:ph type="title"/>
          </p:nvPr>
        </p:nvSpPr>
        <p:spPr>
          <a:xfrm>
            <a:off x="628650" y="273844"/>
            <a:ext cx="7886700" cy="994200"/>
          </a:xfrm>
          <a:prstGeom prst="rect">
            <a:avLst/>
          </a:prstGeom>
          <a:noFill/>
          <a:ln>
            <a:noFill/>
          </a:ln>
        </p:spPr>
        <p:txBody>
          <a:bodyPr spcFirstLastPara="1" wrap="square" lIns="68575" tIns="34275" rIns="68575" bIns="34275" anchor="ctr" anchorCtr="0">
            <a:noAutofit/>
          </a:bodyPr>
          <a:lstStyle>
            <a:lvl1pPr lvl="0" algn="l" rtl="0">
              <a:lnSpc>
                <a:spcPct val="90000"/>
              </a:lnSpc>
              <a:spcBef>
                <a:spcPts val="0"/>
              </a:spcBef>
              <a:spcAft>
                <a:spcPts val="0"/>
              </a:spcAft>
              <a:buClr>
                <a:schemeClr val="dk1"/>
              </a:buClr>
              <a:buSzPts val="1400"/>
              <a:buNone/>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76" name="Google Shape;76;p17"/>
          <p:cNvSpPr txBox="1">
            <a:spLocks noGrp="1"/>
          </p:cNvSpPr>
          <p:nvPr>
            <p:ph type="body" idx="1"/>
          </p:nvPr>
        </p:nvSpPr>
        <p:spPr>
          <a:xfrm>
            <a:off x="628650" y="1369219"/>
            <a:ext cx="3886200" cy="3263400"/>
          </a:xfrm>
          <a:prstGeom prst="rect">
            <a:avLst/>
          </a:prstGeom>
          <a:noFill/>
          <a:ln>
            <a:noFill/>
          </a:ln>
        </p:spPr>
        <p:txBody>
          <a:bodyPr spcFirstLastPara="1" wrap="square" lIns="68575" tIns="34275" rIns="68575" bIns="34275" anchor="t" anchorCtr="0">
            <a:noAutofit/>
          </a:bodyPr>
          <a:lstStyle>
            <a:lvl1pPr marL="457200" lvl="0" indent="-317500" algn="l" rtl="0">
              <a:lnSpc>
                <a:spcPct val="90000"/>
              </a:lnSpc>
              <a:spcBef>
                <a:spcPts val="800"/>
              </a:spcBef>
              <a:spcAft>
                <a:spcPts val="0"/>
              </a:spcAft>
              <a:buClr>
                <a:schemeClr val="dk1"/>
              </a:buClr>
              <a:buSzPts val="1400"/>
              <a:buChar char="•"/>
              <a:defRPr/>
            </a:lvl1pPr>
            <a:lvl2pPr marL="914400" lvl="1" indent="-317500" algn="l" rtl="0">
              <a:lnSpc>
                <a:spcPct val="90000"/>
              </a:lnSpc>
              <a:spcBef>
                <a:spcPts val="400"/>
              </a:spcBef>
              <a:spcAft>
                <a:spcPts val="0"/>
              </a:spcAft>
              <a:buClr>
                <a:schemeClr val="dk1"/>
              </a:buClr>
              <a:buSzPts val="1400"/>
              <a:buChar char="•"/>
              <a:defRPr/>
            </a:lvl2pPr>
            <a:lvl3pPr marL="1371600" lvl="2" indent="-317500" algn="l" rtl="0">
              <a:lnSpc>
                <a:spcPct val="90000"/>
              </a:lnSpc>
              <a:spcBef>
                <a:spcPts val="400"/>
              </a:spcBef>
              <a:spcAft>
                <a:spcPts val="0"/>
              </a:spcAft>
              <a:buClr>
                <a:schemeClr val="dk1"/>
              </a:buClr>
              <a:buSzPts val="1400"/>
              <a:buChar char="•"/>
              <a:defRPr/>
            </a:lvl3pPr>
            <a:lvl4pPr marL="1828800" lvl="3" indent="-317500" algn="l" rtl="0">
              <a:lnSpc>
                <a:spcPct val="90000"/>
              </a:lnSpc>
              <a:spcBef>
                <a:spcPts val="400"/>
              </a:spcBef>
              <a:spcAft>
                <a:spcPts val="0"/>
              </a:spcAft>
              <a:buClr>
                <a:schemeClr val="dk1"/>
              </a:buClr>
              <a:buSzPts val="1400"/>
              <a:buChar char="•"/>
              <a:defRPr/>
            </a:lvl4pPr>
            <a:lvl5pPr marL="2286000" lvl="4" indent="-317500" algn="l" rtl="0">
              <a:lnSpc>
                <a:spcPct val="90000"/>
              </a:lnSpc>
              <a:spcBef>
                <a:spcPts val="4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77" name="Google Shape;77;p17"/>
          <p:cNvSpPr txBox="1">
            <a:spLocks noGrp="1"/>
          </p:cNvSpPr>
          <p:nvPr>
            <p:ph type="body" idx="2"/>
          </p:nvPr>
        </p:nvSpPr>
        <p:spPr>
          <a:xfrm>
            <a:off x="4629150" y="1369219"/>
            <a:ext cx="3886200" cy="3263400"/>
          </a:xfrm>
          <a:prstGeom prst="rect">
            <a:avLst/>
          </a:prstGeom>
          <a:noFill/>
          <a:ln>
            <a:noFill/>
          </a:ln>
        </p:spPr>
        <p:txBody>
          <a:bodyPr spcFirstLastPara="1" wrap="square" lIns="68575" tIns="34275" rIns="68575" bIns="34275" anchor="t" anchorCtr="0">
            <a:noAutofit/>
          </a:bodyPr>
          <a:lstStyle>
            <a:lvl1pPr marL="457200" lvl="0" indent="-317500" algn="l" rtl="0">
              <a:lnSpc>
                <a:spcPct val="90000"/>
              </a:lnSpc>
              <a:spcBef>
                <a:spcPts val="800"/>
              </a:spcBef>
              <a:spcAft>
                <a:spcPts val="0"/>
              </a:spcAft>
              <a:buClr>
                <a:schemeClr val="dk1"/>
              </a:buClr>
              <a:buSzPts val="1400"/>
              <a:buChar char="•"/>
              <a:defRPr/>
            </a:lvl1pPr>
            <a:lvl2pPr marL="914400" lvl="1" indent="-317500" algn="l" rtl="0">
              <a:lnSpc>
                <a:spcPct val="90000"/>
              </a:lnSpc>
              <a:spcBef>
                <a:spcPts val="400"/>
              </a:spcBef>
              <a:spcAft>
                <a:spcPts val="0"/>
              </a:spcAft>
              <a:buClr>
                <a:schemeClr val="dk1"/>
              </a:buClr>
              <a:buSzPts val="1400"/>
              <a:buChar char="•"/>
              <a:defRPr/>
            </a:lvl2pPr>
            <a:lvl3pPr marL="1371600" lvl="2" indent="-317500" algn="l" rtl="0">
              <a:lnSpc>
                <a:spcPct val="90000"/>
              </a:lnSpc>
              <a:spcBef>
                <a:spcPts val="400"/>
              </a:spcBef>
              <a:spcAft>
                <a:spcPts val="0"/>
              </a:spcAft>
              <a:buClr>
                <a:schemeClr val="dk1"/>
              </a:buClr>
              <a:buSzPts val="1400"/>
              <a:buChar char="•"/>
              <a:defRPr/>
            </a:lvl3pPr>
            <a:lvl4pPr marL="1828800" lvl="3" indent="-317500" algn="l" rtl="0">
              <a:lnSpc>
                <a:spcPct val="90000"/>
              </a:lnSpc>
              <a:spcBef>
                <a:spcPts val="400"/>
              </a:spcBef>
              <a:spcAft>
                <a:spcPts val="0"/>
              </a:spcAft>
              <a:buClr>
                <a:schemeClr val="dk1"/>
              </a:buClr>
              <a:buSzPts val="1400"/>
              <a:buChar char="•"/>
              <a:defRPr/>
            </a:lvl4pPr>
            <a:lvl5pPr marL="2286000" lvl="4" indent="-317500" algn="l" rtl="0">
              <a:lnSpc>
                <a:spcPct val="90000"/>
              </a:lnSpc>
              <a:spcBef>
                <a:spcPts val="4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78" name="Google Shape;78;p17"/>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lvl="0" algn="l"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79" name="Google Shape;79;p17"/>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lvl="0" algn="ctr"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80" name="Google Shape;80;p17"/>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81"/>
        <p:cNvGrpSpPr/>
        <p:nvPr/>
      </p:nvGrpSpPr>
      <p:grpSpPr>
        <a:xfrm>
          <a:off x="0" y="0"/>
          <a:ext cx="0" cy="0"/>
          <a:chOff x="0" y="0"/>
          <a:chExt cx="0" cy="0"/>
        </a:xfrm>
      </p:grpSpPr>
      <p:sp>
        <p:nvSpPr>
          <p:cNvPr id="82" name="Google Shape;82;p18"/>
          <p:cNvSpPr txBox="1">
            <a:spLocks noGrp="1"/>
          </p:cNvSpPr>
          <p:nvPr>
            <p:ph type="title"/>
          </p:nvPr>
        </p:nvSpPr>
        <p:spPr>
          <a:xfrm>
            <a:off x="629841" y="273844"/>
            <a:ext cx="7886700" cy="994200"/>
          </a:xfrm>
          <a:prstGeom prst="rect">
            <a:avLst/>
          </a:prstGeom>
          <a:noFill/>
          <a:ln>
            <a:noFill/>
          </a:ln>
        </p:spPr>
        <p:txBody>
          <a:bodyPr spcFirstLastPara="1" wrap="square" lIns="68575" tIns="34275" rIns="68575" bIns="34275" anchor="ctr" anchorCtr="0">
            <a:noAutofit/>
          </a:bodyPr>
          <a:lstStyle>
            <a:lvl1pPr lvl="0" algn="l" rtl="0">
              <a:lnSpc>
                <a:spcPct val="90000"/>
              </a:lnSpc>
              <a:spcBef>
                <a:spcPts val="0"/>
              </a:spcBef>
              <a:spcAft>
                <a:spcPts val="0"/>
              </a:spcAft>
              <a:buClr>
                <a:schemeClr val="dk1"/>
              </a:buClr>
              <a:buSzPts val="1400"/>
              <a:buNone/>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83" name="Google Shape;83;p18"/>
          <p:cNvSpPr txBox="1">
            <a:spLocks noGrp="1"/>
          </p:cNvSpPr>
          <p:nvPr>
            <p:ph type="body" idx="1"/>
          </p:nvPr>
        </p:nvSpPr>
        <p:spPr>
          <a:xfrm>
            <a:off x="629841" y="1260872"/>
            <a:ext cx="3868500" cy="618000"/>
          </a:xfrm>
          <a:prstGeom prst="rect">
            <a:avLst/>
          </a:prstGeom>
          <a:noFill/>
          <a:ln>
            <a:noFill/>
          </a:ln>
        </p:spPr>
        <p:txBody>
          <a:bodyPr spcFirstLastPara="1" wrap="square" lIns="68575" tIns="34275" rIns="68575" bIns="34275" anchor="b" anchorCtr="0">
            <a:noAutofit/>
          </a:bodyPr>
          <a:lstStyle>
            <a:lvl1pPr marL="457200" lvl="0" indent="-228600" algn="l" rtl="0">
              <a:lnSpc>
                <a:spcPct val="90000"/>
              </a:lnSpc>
              <a:spcBef>
                <a:spcPts val="800"/>
              </a:spcBef>
              <a:spcAft>
                <a:spcPts val="0"/>
              </a:spcAft>
              <a:buClr>
                <a:schemeClr val="dk1"/>
              </a:buClr>
              <a:buSzPts val="1800"/>
              <a:buNone/>
              <a:defRPr sz="1800" b="1"/>
            </a:lvl1pPr>
            <a:lvl2pPr marL="914400" lvl="1" indent="-228600" algn="l" rtl="0">
              <a:lnSpc>
                <a:spcPct val="90000"/>
              </a:lnSpc>
              <a:spcBef>
                <a:spcPts val="400"/>
              </a:spcBef>
              <a:spcAft>
                <a:spcPts val="0"/>
              </a:spcAft>
              <a:buClr>
                <a:schemeClr val="dk1"/>
              </a:buClr>
              <a:buSzPts val="1500"/>
              <a:buNone/>
              <a:defRPr sz="1500" b="1"/>
            </a:lvl2pPr>
            <a:lvl3pPr marL="1371600" lvl="2" indent="-228600" algn="l" rtl="0">
              <a:lnSpc>
                <a:spcPct val="90000"/>
              </a:lnSpc>
              <a:spcBef>
                <a:spcPts val="400"/>
              </a:spcBef>
              <a:spcAft>
                <a:spcPts val="0"/>
              </a:spcAft>
              <a:buClr>
                <a:schemeClr val="dk1"/>
              </a:buClr>
              <a:buSzPts val="1400"/>
              <a:buNone/>
              <a:defRPr sz="1400" b="1"/>
            </a:lvl3pPr>
            <a:lvl4pPr marL="1828800" lvl="3" indent="-228600" algn="l" rtl="0">
              <a:lnSpc>
                <a:spcPct val="90000"/>
              </a:lnSpc>
              <a:spcBef>
                <a:spcPts val="400"/>
              </a:spcBef>
              <a:spcAft>
                <a:spcPts val="0"/>
              </a:spcAft>
              <a:buClr>
                <a:schemeClr val="dk1"/>
              </a:buClr>
              <a:buSzPts val="1200"/>
              <a:buNone/>
              <a:defRPr sz="1200" b="1"/>
            </a:lvl4pPr>
            <a:lvl5pPr marL="2286000" lvl="4" indent="-228600" algn="l" rtl="0">
              <a:lnSpc>
                <a:spcPct val="90000"/>
              </a:lnSpc>
              <a:spcBef>
                <a:spcPts val="400"/>
              </a:spcBef>
              <a:spcAft>
                <a:spcPts val="0"/>
              </a:spcAft>
              <a:buClr>
                <a:schemeClr val="dk1"/>
              </a:buClr>
              <a:buSzPts val="1200"/>
              <a:buNone/>
              <a:defRPr sz="1200" b="1"/>
            </a:lvl5pPr>
            <a:lvl6pPr marL="2743200" lvl="5" indent="-228600" algn="l" rtl="0">
              <a:lnSpc>
                <a:spcPct val="90000"/>
              </a:lnSpc>
              <a:spcBef>
                <a:spcPts val="400"/>
              </a:spcBef>
              <a:spcAft>
                <a:spcPts val="0"/>
              </a:spcAft>
              <a:buClr>
                <a:schemeClr val="dk1"/>
              </a:buClr>
              <a:buSzPts val="1200"/>
              <a:buNone/>
              <a:defRPr sz="1200" b="1"/>
            </a:lvl6pPr>
            <a:lvl7pPr marL="3200400" lvl="6" indent="-228600" algn="l" rtl="0">
              <a:lnSpc>
                <a:spcPct val="90000"/>
              </a:lnSpc>
              <a:spcBef>
                <a:spcPts val="400"/>
              </a:spcBef>
              <a:spcAft>
                <a:spcPts val="0"/>
              </a:spcAft>
              <a:buClr>
                <a:schemeClr val="dk1"/>
              </a:buClr>
              <a:buSzPts val="1200"/>
              <a:buNone/>
              <a:defRPr sz="1200" b="1"/>
            </a:lvl7pPr>
            <a:lvl8pPr marL="3657600" lvl="7" indent="-228600" algn="l" rtl="0">
              <a:lnSpc>
                <a:spcPct val="90000"/>
              </a:lnSpc>
              <a:spcBef>
                <a:spcPts val="400"/>
              </a:spcBef>
              <a:spcAft>
                <a:spcPts val="0"/>
              </a:spcAft>
              <a:buClr>
                <a:schemeClr val="dk1"/>
              </a:buClr>
              <a:buSzPts val="1200"/>
              <a:buNone/>
              <a:defRPr sz="1200" b="1"/>
            </a:lvl8pPr>
            <a:lvl9pPr marL="4114800" lvl="8" indent="-228600" algn="l" rtl="0">
              <a:lnSpc>
                <a:spcPct val="90000"/>
              </a:lnSpc>
              <a:spcBef>
                <a:spcPts val="400"/>
              </a:spcBef>
              <a:spcAft>
                <a:spcPts val="0"/>
              </a:spcAft>
              <a:buClr>
                <a:schemeClr val="dk1"/>
              </a:buClr>
              <a:buSzPts val="1200"/>
              <a:buNone/>
              <a:defRPr sz="1200" b="1"/>
            </a:lvl9pPr>
          </a:lstStyle>
          <a:p>
            <a:endParaRPr/>
          </a:p>
        </p:txBody>
      </p:sp>
      <p:sp>
        <p:nvSpPr>
          <p:cNvPr id="84" name="Google Shape;84;p18"/>
          <p:cNvSpPr txBox="1">
            <a:spLocks noGrp="1"/>
          </p:cNvSpPr>
          <p:nvPr>
            <p:ph type="body" idx="2"/>
          </p:nvPr>
        </p:nvSpPr>
        <p:spPr>
          <a:xfrm>
            <a:off x="629841" y="1878806"/>
            <a:ext cx="3868500" cy="2763300"/>
          </a:xfrm>
          <a:prstGeom prst="rect">
            <a:avLst/>
          </a:prstGeom>
          <a:noFill/>
          <a:ln>
            <a:noFill/>
          </a:ln>
        </p:spPr>
        <p:txBody>
          <a:bodyPr spcFirstLastPara="1" wrap="square" lIns="68575" tIns="34275" rIns="68575" bIns="34275" anchor="t" anchorCtr="0">
            <a:noAutofit/>
          </a:bodyPr>
          <a:lstStyle>
            <a:lvl1pPr marL="457200" lvl="0" indent="-317500" algn="l" rtl="0">
              <a:lnSpc>
                <a:spcPct val="90000"/>
              </a:lnSpc>
              <a:spcBef>
                <a:spcPts val="800"/>
              </a:spcBef>
              <a:spcAft>
                <a:spcPts val="0"/>
              </a:spcAft>
              <a:buClr>
                <a:schemeClr val="dk1"/>
              </a:buClr>
              <a:buSzPts val="1400"/>
              <a:buChar char="•"/>
              <a:defRPr/>
            </a:lvl1pPr>
            <a:lvl2pPr marL="914400" lvl="1" indent="-317500" algn="l" rtl="0">
              <a:lnSpc>
                <a:spcPct val="90000"/>
              </a:lnSpc>
              <a:spcBef>
                <a:spcPts val="400"/>
              </a:spcBef>
              <a:spcAft>
                <a:spcPts val="0"/>
              </a:spcAft>
              <a:buClr>
                <a:schemeClr val="dk1"/>
              </a:buClr>
              <a:buSzPts val="1400"/>
              <a:buChar char="•"/>
              <a:defRPr/>
            </a:lvl2pPr>
            <a:lvl3pPr marL="1371600" lvl="2" indent="-317500" algn="l" rtl="0">
              <a:lnSpc>
                <a:spcPct val="90000"/>
              </a:lnSpc>
              <a:spcBef>
                <a:spcPts val="400"/>
              </a:spcBef>
              <a:spcAft>
                <a:spcPts val="0"/>
              </a:spcAft>
              <a:buClr>
                <a:schemeClr val="dk1"/>
              </a:buClr>
              <a:buSzPts val="1400"/>
              <a:buChar char="•"/>
              <a:defRPr/>
            </a:lvl3pPr>
            <a:lvl4pPr marL="1828800" lvl="3" indent="-317500" algn="l" rtl="0">
              <a:lnSpc>
                <a:spcPct val="90000"/>
              </a:lnSpc>
              <a:spcBef>
                <a:spcPts val="400"/>
              </a:spcBef>
              <a:spcAft>
                <a:spcPts val="0"/>
              </a:spcAft>
              <a:buClr>
                <a:schemeClr val="dk1"/>
              </a:buClr>
              <a:buSzPts val="1400"/>
              <a:buChar char="•"/>
              <a:defRPr/>
            </a:lvl4pPr>
            <a:lvl5pPr marL="2286000" lvl="4" indent="-317500" algn="l" rtl="0">
              <a:lnSpc>
                <a:spcPct val="90000"/>
              </a:lnSpc>
              <a:spcBef>
                <a:spcPts val="4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85" name="Google Shape;85;p18"/>
          <p:cNvSpPr txBox="1">
            <a:spLocks noGrp="1"/>
          </p:cNvSpPr>
          <p:nvPr>
            <p:ph type="body" idx="3"/>
          </p:nvPr>
        </p:nvSpPr>
        <p:spPr>
          <a:xfrm>
            <a:off x="4629150" y="1260872"/>
            <a:ext cx="3887400" cy="618000"/>
          </a:xfrm>
          <a:prstGeom prst="rect">
            <a:avLst/>
          </a:prstGeom>
          <a:noFill/>
          <a:ln>
            <a:noFill/>
          </a:ln>
        </p:spPr>
        <p:txBody>
          <a:bodyPr spcFirstLastPara="1" wrap="square" lIns="68575" tIns="34275" rIns="68575" bIns="34275" anchor="b" anchorCtr="0">
            <a:noAutofit/>
          </a:bodyPr>
          <a:lstStyle>
            <a:lvl1pPr marL="457200" lvl="0" indent="-228600" algn="l" rtl="0">
              <a:lnSpc>
                <a:spcPct val="90000"/>
              </a:lnSpc>
              <a:spcBef>
                <a:spcPts val="800"/>
              </a:spcBef>
              <a:spcAft>
                <a:spcPts val="0"/>
              </a:spcAft>
              <a:buClr>
                <a:schemeClr val="dk1"/>
              </a:buClr>
              <a:buSzPts val="1800"/>
              <a:buNone/>
              <a:defRPr sz="1800" b="1"/>
            </a:lvl1pPr>
            <a:lvl2pPr marL="914400" lvl="1" indent="-228600" algn="l" rtl="0">
              <a:lnSpc>
                <a:spcPct val="90000"/>
              </a:lnSpc>
              <a:spcBef>
                <a:spcPts val="400"/>
              </a:spcBef>
              <a:spcAft>
                <a:spcPts val="0"/>
              </a:spcAft>
              <a:buClr>
                <a:schemeClr val="dk1"/>
              </a:buClr>
              <a:buSzPts val="1500"/>
              <a:buNone/>
              <a:defRPr sz="1500" b="1"/>
            </a:lvl2pPr>
            <a:lvl3pPr marL="1371600" lvl="2" indent="-228600" algn="l" rtl="0">
              <a:lnSpc>
                <a:spcPct val="90000"/>
              </a:lnSpc>
              <a:spcBef>
                <a:spcPts val="400"/>
              </a:spcBef>
              <a:spcAft>
                <a:spcPts val="0"/>
              </a:spcAft>
              <a:buClr>
                <a:schemeClr val="dk1"/>
              </a:buClr>
              <a:buSzPts val="1400"/>
              <a:buNone/>
              <a:defRPr sz="1400" b="1"/>
            </a:lvl3pPr>
            <a:lvl4pPr marL="1828800" lvl="3" indent="-228600" algn="l" rtl="0">
              <a:lnSpc>
                <a:spcPct val="90000"/>
              </a:lnSpc>
              <a:spcBef>
                <a:spcPts val="400"/>
              </a:spcBef>
              <a:spcAft>
                <a:spcPts val="0"/>
              </a:spcAft>
              <a:buClr>
                <a:schemeClr val="dk1"/>
              </a:buClr>
              <a:buSzPts val="1200"/>
              <a:buNone/>
              <a:defRPr sz="1200" b="1"/>
            </a:lvl4pPr>
            <a:lvl5pPr marL="2286000" lvl="4" indent="-228600" algn="l" rtl="0">
              <a:lnSpc>
                <a:spcPct val="90000"/>
              </a:lnSpc>
              <a:spcBef>
                <a:spcPts val="400"/>
              </a:spcBef>
              <a:spcAft>
                <a:spcPts val="0"/>
              </a:spcAft>
              <a:buClr>
                <a:schemeClr val="dk1"/>
              </a:buClr>
              <a:buSzPts val="1200"/>
              <a:buNone/>
              <a:defRPr sz="1200" b="1"/>
            </a:lvl5pPr>
            <a:lvl6pPr marL="2743200" lvl="5" indent="-228600" algn="l" rtl="0">
              <a:lnSpc>
                <a:spcPct val="90000"/>
              </a:lnSpc>
              <a:spcBef>
                <a:spcPts val="400"/>
              </a:spcBef>
              <a:spcAft>
                <a:spcPts val="0"/>
              </a:spcAft>
              <a:buClr>
                <a:schemeClr val="dk1"/>
              </a:buClr>
              <a:buSzPts val="1200"/>
              <a:buNone/>
              <a:defRPr sz="1200" b="1"/>
            </a:lvl6pPr>
            <a:lvl7pPr marL="3200400" lvl="6" indent="-228600" algn="l" rtl="0">
              <a:lnSpc>
                <a:spcPct val="90000"/>
              </a:lnSpc>
              <a:spcBef>
                <a:spcPts val="400"/>
              </a:spcBef>
              <a:spcAft>
                <a:spcPts val="0"/>
              </a:spcAft>
              <a:buClr>
                <a:schemeClr val="dk1"/>
              </a:buClr>
              <a:buSzPts val="1200"/>
              <a:buNone/>
              <a:defRPr sz="1200" b="1"/>
            </a:lvl7pPr>
            <a:lvl8pPr marL="3657600" lvl="7" indent="-228600" algn="l" rtl="0">
              <a:lnSpc>
                <a:spcPct val="90000"/>
              </a:lnSpc>
              <a:spcBef>
                <a:spcPts val="400"/>
              </a:spcBef>
              <a:spcAft>
                <a:spcPts val="0"/>
              </a:spcAft>
              <a:buClr>
                <a:schemeClr val="dk1"/>
              </a:buClr>
              <a:buSzPts val="1200"/>
              <a:buNone/>
              <a:defRPr sz="1200" b="1"/>
            </a:lvl8pPr>
            <a:lvl9pPr marL="4114800" lvl="8" indent="-228600" algn="l" rtl="0">
              <a:lnSpc>
                <a:spcPct val="90000"/>
              </a:lnSpc>
              <a:spcBef>
                <a:spcPts val="400"/>
              </a:spcBef>
              <a:spcAft>
                <a:spcPts val="0"/>
              </a:spcAft>
              <a:buClr>
                <a:schemeClr val="dk1"/>
              </a:buClr>
              <a:buSzPts val="1200"/>
              <a:buNone/>
              <a:defRPr sz="1200" b="1"/>
            </a:lvl9pPr>
          </a:lstStyle>
          <a:p>
            <a:endParaRPr/>
          </a:p>
        </p:txBody>
      </p:sp>
      <p:sp>
        <p:nvSpPr>
          <p:cNvPr id="86" name="Google Shape;86;p18"/>
          <p:cNvSpPr txBox="1">
            <a:spLocks noGrp="1"/>
          </p:cNvSpPr>
          <p:nvPr>
            <p:ph type="body" idx="4"/>
          </p:nvPr>
        </p:nvSpPr>
        <p:spPr>
          <a:xfrm>
            <a:off x="4629150" y="1878806"/>
            <a:ext cx="3887400" cy="2763300"/>
          </a:xfrm>
          <a:prstGeom prst="rect">
            <a:avLst/>
          </a:prstGeom>
          <a:noFill/>
          <a:ln>
            <a:noFill/>
          </a:ln>
        </p:spPr>
        <p:txBody>
          <a:bodyPr spcFirstLastPara="1" wrap="square" lIns="68575" tIns="34275" rIns="68575" bIns="34275" anchor="t" anchorCtr="0">
            <a:noAutofit/>
          </a:bodyPr>
          <a:lstStyle>
            <a:lvl1pPr marL="457200" lvl="0" indent="-317500" algn="l" rtl="0">
              <a:lnSpc>
                <a:spcPct val="90000"/>
              </a:lnSpc>
              <a:spcBef>
                <a:spcPts val="800"/>
              </a:spcBef>
              <a:spcAft>
                <a:spcPts val="0"/>
              </a:spcAft>
              <a:buClr>
                <a:schemeClr val="dk1"/>
              </a:buClr>
              <a:buSzPts val="1400"/>
              <a:buChar char="•"/>
              <a:defRPr/>
            </a:lvl1pPr>
            <a:lvl2pPr marL="914400" lvl="1" indent="-317500" algn="l" rtl="0">
              <a:lnSpc>
                <a:spcPct val="90000"/>
              </a:lnSpc>
              <a:spcBef>
                <a:spcPts val="400"/>
              </a:spcBef>
              <a:spcAft>
                <a:spcPts val="0"/>
              </a:spcAft>
              <a:buClr>
                <a:schemeClr val="dk1"/>
              </a:buClr>
              <a:buSzPts val="1400"/>
              <a:buChar char="•"/>
              <a:defRPr/>
            </a:lvl2pPr>
            <a:lvl3pPr marL="1371600" lvl="2" indent="-317500" algn="l" rtl="0">
              <a:lnSpc>
                <a:spcPct val="90000"/>
              </a:lnSpc>
              <a:spcBef>
                <a:spcPts val="400"/>
              </a:spcBef>
              <a:spcAft>
                <a:spcPts val="0"/>
              </a:spcAft>
              <a:buClr>
                <a:schemeClr val="dk1"/>
              </a:buClr>
              <a:buSzPts val="1400"/>
              <a:buChar char="•"/>
              <a:defRPr/>
            </a:lvl3pPr>
            <a:lvl4pPr marL="1828800" lvl="3" indent="-317500" algn="l" rtl="0">
              <a:lnSpc>
                <a:spcPct val="90000"/>
              </a:lnSpc>
              <a:spcBef>
                <a:spcPts val="400"/>
              </a:spcBef>
              <a:spcAft>
                <a:spcPts val="0"/>
              </a:spcAft>
              <a:buClr>
                <a:schemeClr val="dk1"/>
              </a:buClr>
              <a:buSzPts val="1400"/>
              <a:buChar char="•"/>
              <a:defRPr/>
            </a:lvl4pPr>
            <a:lvl5pPr marL="2286000" lvl="4" indent="-317500" algn="l" rtl="0">
              <a:lnSpc>
                <a:spcPct val="90000"/>
              </a:lnSpc>
              <a:spcBef>
                <a:spcPts val="4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87" name="Google Shape;87;p18"/>
          <p:cNvSpPr txBox="1">
            <a:spLocks noGrp="1"/>
          </p:cNvSpPr>
          <p:nvPr>
            <p:ph type="dt" idx="10"/>
          </p:nvPr>
        </p:nvSpPr>
        <p:spPr>
          <a:xfrm>
            <a:off x="595000" y="4457763"/>
            <a:ext cx="2057400" cy="273900"/>
          </a:xfrm>
          <a:prstGeom prst="rect">
            <a:avLst/>
          </a:prstGeom>
          <a:noFill/>
          <a:ln>
            <a:noFill/>
          </a:ln>
        </p:spPr>
        <p:txBody>
          <a:bodyPr spcFirstLastPara="1" wrap="square" lIns="68575" tIns="34275" rIns="68575" bIns="34275" anchor="ctr" anchorCtr="0">
            <a:noAutofit/>
          </a:bodyPr>
          <a:lstStyle>
            <a:lvl1pPr lvl="0" algn="l" rtl="0">
              <a:spcBef>
                <a:spcPts val="0"/>
              </a:spcBef>
              <a:spcAft>
                <a:spcPts val="0"/>
              </a:spcAft>
              <a:buSzPts val="1100"/>
              <a:buFont typeface="Helvetica"/>
              <a:buNone/>
              <a:defRPr>
                <a:latin typeface="Helvetica"/>
                <a:ea typeface="Helvetica"/>
                <a:cs typeface="Helvetica"/>
                <a:sym typeface="Helvetica"/>
              </a:defRPr>
            </a:lvl1pPr>
            <a:lvl2pPr lvl="1" algn="l" rtl="0">
              <a:spcBef>
                <a:spcPts val="0"/>
              </a:spcBef>
              <a:spcAft>
                <a:spcPts val="0"/>
              </a:spcAft>
              <a:buSzPts val="1100"/>
              <a:buFont typeface="Helvetica"/>
              <a:buNone/>
              <a:defRPr>
                <a:latin typeface="Helvetica"/>
                <a:ea typeface="Helvetica"/>
                <a:cs typeface="Helvetica"/>
                <a:sym typeface="Helvetica"/>
              </a:defRPr>
            </a:lvl2pPr>
            <a:lvl3pPr lvl="2" algn="l" rtl="0">
              <a:spcBef>
                <a:spcPts val="0"/>
              </a:spcBef>
              <a:spcAft>
                <a:spcPts val="0"/>
              </a:spcAft>
              <a:buSzPts val="1100"/>
              <a:buFont typeface="Helvetica"/>
              <a:buNone/>
              <a:defRPr>
                <a:latin typeface="Helvetica"/>
                <a:ea typeface="Helvetica"/>
                <a:cs typeface="Helvetica"/>
                <a:sym typeface="Helvetica"/>
              </a:defRPr>
            </a:lvl3pPr>
            <a:lvl4pPr lvl="3" algn="l" rtl="0">
              <a:spcBef>
                <a:spcPts val="0"/>
              </a:spcBef>
              <a:spcAft>
                <a:spcPts val="0"/>
              </a:spcAft>
              <a:buSzPts val="1100"/>
              <a:buFont typeface="Helvetica"/>
              <a:buNone/>
              <a:defRPr>
                <a:latin typeface="Helvetica"/>
                <a:ea typeface="Helvetica"/>
                <a:cs typeface="Helvetica"/>
                <a:sym typeface="Helvetica"/>
              </a:defRPr>
            </a:lvl4pPr>
            <a:lvl5pPr lvl="4" algn="l" rtl="0">
              <a:spcBef>
                <a:spcPts val="0"/>
              </a:spcBef>
              <a:spcAft>
                <a:spcPts val="0"/>
              </a:spcAft>
              <a:buSzPts val="1100"/>
              <a:buFont typeface="Helvetica"/>
              <a:buNone/>
              <a:defRPr>
                <a:latin typeface="Helvetica"/>
                <a:ea typeface="Helvetica"/>
                <a:cs typeface="Helvetica"/>
                <a:sym typeface="Helvetica"/>
              </a:defRPr>
            </a:lvl5pPr>
            <a:lvl6pPr lvl="5" algn="l" rtl="0">
              <a:spcBef>
                <a:spcPts val="0"/>
              </a:spcBef>
              <a:spcAft>
                <a:spcPts val="0"/>
              </a:spcAft>
              <a:buSzPts val="1100"/>
              <a:buFont typeface="Helvetica"/>
              <a:buNone/>
              <a:defRPr>
                <a:latin typeface="Helvetica"/>
                <a:ea typeface="Helvetica"/>
                <a:cs typeface="Helvetica"/>
                <a:sym typeface="Helvetica"/>
              </a:defRPr>
            </a:lvl6pPr>
            <a:lvl7pPr lvl="6" algn="l" rtl="0">
              <a:spcBef>
                <a:spcPts val="0"/>
              </a:spcBef>
              <a:spcAft>
                <a:spcPts val="0"/>
              </a:spcAft>
              <a:buSzPts val="1100"/>
              <a:buFont typeface="Helvetica"/>
              <a:buNone/>
              <a:defRPr>
                <a:latin typeface="Helvetica"/>
                <a:ea typeface="Helvetica"/>
                <a:cs typeface="Helvetica"/>
                <a:sym typeface="Helvetica"/>
              </a:defRPr>
            </a:lvl7pPr>
            <a:lvl8pPr lvl="7" algn="l" rtl="0">
              <a:spcBef>
                <a:spcPts val="0"/>
              </a:spcBef>
              <a:spcAft>
                <a:spcPts val="0"/>
              </a:spcAft>
              <a:buSzPts val="1100"/>
              <a:buFont typeface="Helvetica"/>
              <a:buNone/>
              <a:defRPr>
                <a:latin typeface="Helvetica"/>
                <a:ea typeface="Helvetica"/>
                <a:cs typeface="Helvetica"/>
                <a:sym typeface="Helvetica"/>
              </a:defRPr>
            </a:lvl8pPr>
            <a:lvl9pPr lvl="8" algn="l" rtl="0">
              <a:spcBef>
                <a:spcPts val="0"/>
              </a:spcBef>
              <a:spcAft>
                <a:spcPts val="0"/>
              </a:spcAft>
              <a:buSzPts val="1100"/>
              <a:buFont typeface="Helvetica"/>
              <a:buNone/>
              <a:defRPr>
                <a:latin typeface="Helvetica"/>
                <a:ea typeface="Helvetica"/>
                <a:cs typeface="Helvetica"/>
                <a:sym typeface="Helvetica"/>
              </a:defRPr>
            </a:lvl9pPr>
          </a:lstStyle>
          <a:p>
            <a:endParaRPr/>
          </a:p>
        </p:txBody>
      </p:sp>
      <p:sp>
        <p:nvSpPr>
          <p:cNvPr id="88" name="Google Shape;88;p18"/>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lvl="0" algn="ctr"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89" name="Google Shape;89;p18"/>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90"/>
        <p:cNvGrpSpPr/>
        <p:nvPr/>
      </p:nvGrpSpPr>
      <p:grpSpPr>
        <a:xfrm>
          <a:off x="0" y="0"/>
          <a:ext cx="0" cy="0"/>
          <a:chOff x="0" y="0"/>
          <a:chExt cx="0" cy="0"/>
        </a:xfrm>
      </p:grpSpPr>
      <p:sp>
        <p:nvSpPr>
          <p:cNvPr id="91" name="Google Shape;91;p19"/>
          <p:cNvSpPr txBox="1">
            <a:spLocks noGrp="1"/>
          </p:cNvSpPr>
          <p:nvPr>
            <p:ph type="title"/>
          </p:nvPr>
        </p:nvSpPr>
        <p:spPr>
          <a:xfrm>
            <a:off x="628650" y="273844"/>
            <a:ext cx="7886700" cy="994200"/>
          </a:xfrm>
          <a:prstGeom prst="rect">
            <a:avLst/>
          </a:prstGeom>
          <a:noFill/>
          <a:ln>
            <a:noFill/>
          </a:ln>
        </p:spPr>
        <p:txBody>
          <a:bodyPr spcFirstLastPara="1" wrap="square" lIns="68575" tIns="34275" rIns="68575" bIns="34275" anchor="ctr" anchorCtr="0">
            <a:noAutofit/>
          </a:bodyPr>
          <a:lstStyle>
            <a:lvl1pPr lvl="0" algn="l" rtl="0">
              <a:lnSpc>
                <a:spcPct val="90000"/>
              </a:lnSpc>
              <a:spcBef>
                <a:spcPts val="0"/>
              </a:spcBef>
              <a:spcAft>
                <a:spcPts val="0"/>
              </a:spcAft>
              <a:buClr>
                <a:schemeClr val="dk1"/>
              </a:buClr>
              <a:buSzPts val="1400"/>
              <a:buNone/>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92" name="Google Shape;92;p19"/>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lvl="0" algn="l"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93" name="Google Shape;93;p19"/>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lvl="0" algn="ctr"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94" name="Google Shape;94;p19"/>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95"/>
        <p:cNvGrpSpPr/>
        <p:nvPr/>
      </p:nvGrpSpPr>
      <p:grpSpPr>
        <a:xfrm>
          <a:off x="0" y="0"/>
          <a:ext cx="0" cy="0"/>
          <a:chOff x="0" y="0"/>
          <a:chExt cx="0" cy="0"/>
        </a:xfrm>
      </p:grpSpPr>
      <p:sp>
        <p:nvSpPr>
          <p:cNvPr id="96" name="Google Shape;96;p20"/>
          <p:cNvSpPr txBox="1">
            <a:spLocks noGrp="1"/>
          </p:cNvSpPr>
          <p:nvPr>
            <p:ph type="title"/>
          </p:nvPr>
        </p:nvSpPr>
        <p:spPr>
          <a:xfrm>
            <a:off x="629841" y="342900"/>
            <a:ext cx="2949000" cy="1200300"/>
          </a:xfrm>
          <a:prstGeom prst="rect">
            <a:avLst/>
          </a:prstGeom>
          <a:noFill/>
          <a:ln>
            <a:noFill/>
          </a:ln>
        </p:spPr>
        <p:txBody>
          <a:bodyPr spcFirstLastPara="1" wrap="square" lIns="68575" tIns="34275" rIns="68575" bIns="34275" anchor="b" anchorCtr="0">
            <a:noAutofit/>
          </a:bodyPr>
          <a:lstStyle>
            <a:lvl1pPr lvl="0" algn="l" rtl="0">
              <a:lnSpc>
                <a:spcPct val="90000"/>
              </a:lnSpc>
              <a:spcBef>
                <a:spcPts val="0"/>
              </a:spcBef>
              <a:spcAft>
                <a:spcPts val="0"/>
              </a:spcAft>
              <a:buClr>
                <a:schemeClr val="dk1"/>
              </a:buClr>
              <a:buSzPts val="2400"/>
              <a:buFont typeface="Helvetica Neue"/>
              <a:buNone/>
              <a:defRPr sz="2400"/>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97" name="Google Shape;97;p20"/>
          <p:cNvSpPr txBox="1">
            <a:spLocks noGrp="1"/>
          </p:cNvSpPr>
          <p:nvPr>
            <p:ph type="body" idx="1"/>
          </p:nvPr>
        </p:nvSpPr>
        <p:spPr>
          <a:xfrm>
            <a:off x="3887391" y="740569"/>
            <a:ext cx="4629300" cy="3655200"/>
          </a:xfrm>
          <a:prstGeom prst="rect">
            <a:avLst/>
          </a:prstGeom>
          <a:noFill/>
          <a:ln>
            <a:noFill/>
          </a:ln>
        </p:spPr>
        <p:txBody>
          <a:bodyPr spcFirstLastPara="1" wrap="square" lIns="68575" tIns="34275" rIns="68575" bIns="34275" anchor="t" anchorCtr="0">
            <a:noAutofit/>
          </a:bodyPr>
          <a:lstStyle>
            <a:lvl1pPr marL="457200" lvl="0" indent="-381000" algn="l" rtl="0">
              <a:lnSpc>
                <a:spcPct val="90000"/>
              </a:lnSpc>
              <a:spcBef>
                <a:spcPts val="800"/>
              </a:spcBef>
              <a:spcAft>
                <a:spcPts val="0"/>
              </a:spcAft>
              <a:buClr>
                <a:schemeClr val="dk1"/>
              </a:buClr>
              <a:buSzPts val="2400"/>
              <a:buChar char="•"/>
              <a:defRPr sz="2400"/>
            </a:lvl1pPr>
            <a:lvl2pPr marL="914400" lvl="1" indent="-361950" algn="l" rtl="0">
              <a:lnSpc>
                <a:spcPct val="90000"/>
              </a:lnSpc>
              <a:spcBef>
                <a:spcPts val="400"/>
              </a:spcBef>
              <a:spcAft>
                <a:spcPts val="0"/>
              </a:spcAft>
              <a:buClr>
                <a:schemeClr val="dk1"/>
              </a:buClr>
              <a:buSzPts val="2100"/>
              <a:buChar char="•"/>
              <a:defRPr sz="2100"/>
            </a:lvl2pPr>
            <a:lvl3pPr marL="1371600" lvl="2" indent="-342900" algn="l" rtl="0">
              <a:lnSpc>
                <a:spcPct val="90000"/>
              </a:lnSpc>
              <a:spcBef>
                <a:spcPts val="400"/>
              </a:spcBef>
              <a:spcAft>
                <a:spcPts val="0"/>
              </a:spcAft>
              <a:buClr>
                <a:schemeClr val="dk1"/>
              </a:buClr>
              <a:buSzPts val="1800"/>
              <a:buChar char="•"/>
              <a:defRPr sz="1800"/>
            </a:lvl3pPr>
            <a:lvl4pPr marL="1828800" lvl="3" indent="-323850" algn="l" rtl="0">
              <a:lnSpc>
                <a:spcPct val="90000"/>
              </a:lnSpc>
              <a:spcBef>
                <a:spcPts val="400"/>
              </a:spcBef>
              <a:spcAft>
                <a:spcPts val="0"/>
              </a:spcAft>
              <a:buClr>
                <a:schemeClr val="dk1"/>
              </a:buClr>
              <a:buSzPts val="1500"/>
              <a:buChar char="•"/>
              <a:defRPr sz="1500"/>
            </a:lvl4pPr>
            <a:lvl5pPr marL="2286000" lvl="4" indent="-323850" algn="l" rtl="0">
              <a:lnSpc>
                <a:spcPct val="90000"/>
              </a:lnSpc>
              <a:spcBef>
                <a:spcPts val="400"/>
              </a:spcBef>
              <a:spcAft>
                <a:spcPts val="0"/>
              </a:spcAft>
              <a:buClr>
                <a:schemeClr val="dk1"/>
              </a:buClr>
              <a:buSzPts val="1500"/>
              <a:buChar char="•"/>
              <a:defRPr sz="1500"/>
            </a:lvl5pPr>
            <a:lvl6pPr marL="2743200" lvl="5" indent="-323850" algn="l" rtl="0">
              <a:lnSpc>
                <a:spcPct val="90000"/>
              </a:lnSpc>
              <a:spcBef>
                <a:spcPts val="400"/>
              </a:spcBef>
              <a:spcAft>
                <a:spcPts val="0"/>
              </a:spcAft>
              <a:buClr>
                <a:schemeClr val="dk1"/>
              </a:buClr>
              <a:buSzPts val="1500"/>
              <a:buChar char="•"/>
              <a:defRPr sz="1500"/>
            </a:lvl6pPr>
            <a:lvl7pPr marL="3200400" lvl="6" indent="-323850" algn="l" rtl="0">
              <a:lnSpc>
                <a:spcPct val="90000"/>
              </a:lnSpc>
              <a:spcBef>
                <a:spcPts val="400"/>
              </a:spcBef>
              <a:spcAft>
                <a:spcPts val="0"/>
              </a:spcAft>
              <a:buClr>
                <a:schemeClr val="dk1"/>
              </a:buClr>
              <a:buSzPts val="1500"/>
              <a:buChar char="•"/>
              <a:defRPr sz="1500"/>
            </a:lvl7pPr>
            <a:lvl8pPr marL="3657600" lvl="7" indent="-323850" algn="l" rtl="0">
              <a:lnSpc>
                <a:spcPct val="90000"/>
              </a:lnSpc>
              <a:spcBef>
                <a:spcPts val="400"/>
              </a:spcBef>
              <a:spcAft>
                <a:spcPts val="0"/>
              </a:spcAft>
              <a:buClr>
                <a:schemeClr val="dk1"/>
              </a:buClr>
              <a:buSzPts val="1500"/>
              <a:buChar char="•"/>
              <a:defRPr sz="1500"/>
            </a:lvl8pPr>
            <a:lvl9pPr marL="4114800" lvl="8" indent="-323850" algn="l" rtl="0">
              <a:lnSpc>
                <a:spcPct val="90000"/>
              </a:lnSpc>
              <a:spcBef>
                <a:spcPts val="400"/>
              </a:spcBef>
              <a:spcAft>
                <a:spcPts val="0"/>
              </a:spcAft>
              <a:buClr>
                <a:schemeClr val="dk1"/>
              </a:buClr>
              <a:buSzPts val="1500"/>
              <a:buChar char="•"/>
              <a:defRPr sz="1500"/>
            </a:lvl9pPr>
          </a:lstStyle>
          <a:p>
            <a:endParaRPr/>
          </a:p>
        </p:txBody>
      </p:sp>
      <p:sp>
        <p:nvSpPr>
          <p:cNvPr id="98" name="Google Shape;98;p20"/>
          <p:cNvSpPr txBox="1">
            <a:spLocks noGrp="1"/>
          </p:cNvSpPr>
          <p:nvPr>
            <p:ph type="body" idx="2"/>
          </p:nvPr>
        </p:nvSpPr>
        <p:spPr>
          <a:xfrm>
            <a:off x="629841" y="1543050"/>
            <a:ext cx="2949000" cy="2858700"/>
          </a:xfrm>
          <a:prstGeom prst="rect">
            <a:avLst/>
          </a:prstGeom>
          <a:noFill/>
          <a:ln>
            <a:noFill/>
          </a:ln>
        </p:spPr>
        <p:txBody>
          <a:bodyPr spcFirstLastPara="1" wrap="square" lIns="68575" tIns="34275" rIns="68575" bIns="34275" anchor="t" anchorCtr="0">
            <a:noAutofit/>
          </a:bodyPr>
          <a:lstStyle>
            <a:lvl1pPr marL="457200" lvl="0" indent="-228600" algn="l" rtl="0">
              <a:lnSpc>
                <a:spcPct val="90000"/>
              </a:lnSpc>
              <a:spcBef>
                <a:spcPts val="800"/>
              </a:spcBef>
              <a:spcAft>
                <a:spcPts val="0"/>
              </a:spcAft>
              <a:buClr>
                <a:schemeClr val="dk1"/>
              </a:buClr>
              <a:buSzPts val="1200"/>
              <a:buNone/>
              <a:defRPr sz="1200"/>
            </a:lvl1pPr>
            <a:lvl2pPr marL="914400" lvl="1" indent="-228600" algn="l" rtl="0">
              <a:lnSpc>
                <a:spcPct val="90000"/>
              </a:lnSpc>
              <a:spcBef>
                <a:spcPts val="400"/>
              </a:spcBef>
              <a:spcAft>
                <a:spcPts val="0"/>
              </a:spcAft>
              <a:buClr>
                <a:schemeClr val="dk1"/>
              </a:buClr>
              <a:buSzPts val="1100"/>
              <a:buNone/>
              <a:defRPr sz="1100"/>
            </a:lvl2pPr>
            <a:lvl3pPr marL="1371600" lvl="2" indent="-228600" algn="l" rtl="0">
              <a:lnSpc>
                <a:spcPct val="90000"/>
              </a:lnSpc>
              <a:spcBef>
                <a:spcPts val="400"/>
              </a:spcBef>
              <a:spcAft>
                <a:spcPts val="0"/>
              </a:spcAft>
              <a:buClr>
                <a:schemeClr val="dk1"/>
              </a:buClr>
              <a:buSzPts val="900"/>
              <a:buNone/>
              <a:defRPr sz="900"/>
            </a:lvl3pPr>
            <a:lvl4pPr marL="1828800" lvl="3" indent="-228600" algn="l" rtl="0">
              <a:lnSpc>
                <a:spcPct val="90000"/>
              </a:lnSpc>
              <a:spcBef>
                <a:spcPts val="400"/>
              </a:spcBef>
              <a:spcAft>
                <a:spcPts val="0"/>
              </a:spcAft>
              <a:buClr>
                <a:schemeClr val="dk1"/>
              </a:buClr>
              <a:buSzPts val="800"/>
              <a:buNone/>
              <a:defRPr sz="800"/>
            </a:lvl4pPr>
            <a:lvl5pPr marL="2286000" lvl="4" indent="-228600" algn="l" rtl="0">
              <a:lnSpc>
                <a:spcPct val="90000"/>
              </a:lnSpc>
              <a:spcBef>
                <a:spcPts val="400"/>
              </a:spcBef>
              <a:spcAft>
                <a:spcPts val="0"/>
              </a:spcAft>
              <a:buClr>
                <a:schemeClr val="dk1"/>
              </a:buClr>
              <a:buSzPts val="800"/>
              <a:buNone/>
              <a:defRPr sz="800"/>
            </a:lvl5pPr>
            <a:lvl6pPr marL="2743200" lvl="5" indent="-228600" algn="l" rtl="0">
              <a:lnSpc>
                <a:spcPct val="90000"/>
              </a:lnSpc>
              <a:spcBef>
                <a:spcPts val="400"/>
              </a:spcBef>
              <a:spcAft>
                <a:spcPts val="0"/>
              </a:spcAft>
              <a:buClr>
                <a:schemeClr val="dk1"/>
              </a:buClr>
              <a:buSzPts val="800"/>
              <a:buNone/>
              <a:defRPr sz="800"/>
            </a:lvl6pPr>
            <a:lvl7pPr marL="3200400" lvl="6" indent="-228600" algn="l" rtl="0">
              <a:lnSpc>
                <a:spcPct val="90000"/>
              </a:lnSpc>
              <a:spcBef>
                <a:spcPts val="400"/>
              </a:spcBef>
              <a:spcAft>
                <a:spcPts val="0"/>
              </a:spcAft>
              <a:buClr>
                <a:schemeClr val="dk1"/>
              </a:buClr>
              <a:buSzPts val="800"/>
              <a:buNone/>
              <a:defRPr sz="800"/>
            </a:lvl7pPr>
            <a:lvl8pPr marL="3657600" lvl="7" indent="-228600" algn="l" rtl="0">
              <a:lnSpc>
                <a:spcPct val="90000"/>
              </a:lnSpc>
              <a:spcBef>
                <a:spcPts val="400"/>
              </a:spcBef>
              <a:spcAft>
                <a:spcPts val="0"/>
              </a:spcAft>
              <a:buClr>
                <a:schemeClr val="dk1"/>
              </a:buClr>
              <a:buSzPts val="800"/>
              <a:buNone/>
              <a:defRPr sz="800"/>
            </a:lvl8pPr>
            <a:lvl9pPr marL="4114800" lvl="8" indent="-228600" algn="l" rtl="0">
              <a:lnSpc>
                <a:spcPct val="90000"/>
              </a:lnSpc>
              <a:spcBef>
                <a:spcPts val="400"/>
              </a:spcBef>
              <a:spcAft>
                <a:spcPts val="0"/>
              </a:spcAft>
              <a:buClr>
                <a:schemeClr val="dk1"/>
              </a:buClr>
              <a:buSzPts val="800"/>
              <a:buNone/>
              <a:defRPr sz="800"/>
            </a:lvl9pPr>
          </a:lstStyle>
          <a:p>
            <a:endParaRPr/>
          </a:p>
        </p:txBody>
      </p:sp>
      <p:sp>
        <p:nvSpPr>
          <p:cNvPr id="99" name="Google Shape;99;p20"/>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lvl="0" algn="l"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100" name="Google Shape;100;p20"/>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lvl="0" algn="ctr"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101" name="Google Shape;101;p20"/>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102"/>
        <p:cNvGrpSpPr/>
        <p:nvPr/>
      </p:nvGrpSpPr>
      <p:grpSpPr>
        <a:xfrm>
          <a:off x="0" y="0"/>
          <a:ext cx="0" cy="0"/>
          <a:chOff x="0" y="0"/>
          <a:chExt cx="0" cy="0"/>
        </a:xfrm>
      </p:grpSpPr>
      <p:sp>
        <p:nvSpPr>
          <p:cNvPr id="103" name="Google Shape;103;p21"/>
          <p:cNvSpPr txBox="1">
            <a:spLocks noGrp="1"/>
          </p:cNvSpPr>
          <p:nvPr>
            <p:ph type="title"/>
          </p:nvPr>
        </p:nvSpPr>
        <p:spPr>
          <a:xfrm>
            <a:off x="629841" y="342900"/>
            <a:ext cx="2949000" cy="1200300"/>
          </a:xfrm>
          <a:prstGeom prst="rect">
            <a:avLst/>
          </a:prstGeom>
          <a:noFill/>
          <a:ln>
            <a:noFill/>
          </a:ln>
        </p:spPr>
        <p:txBody>
          <a:bodyPr spcFirstLastPara="1" wrap="square" lIns="68575" tIns="34275" rIns="68575" bIns="34275" anchor="b" anchorCtr="0">
            <a:noAutofit/>
          </a:bodyPr>
          <a:lstStyle>
            <a:lvl1pPr lvl="0" algn="l" rtl="0">
              <a:lnSpc>
                <a:spcPct val="90000"/>
              </a:lnSpc>
              <a:spcBef>
                <a:spcPts val="0"/>
              </a:spcBef>
              <a:spcAft>
                <a:spcPts val="0"/>
              </a:spcAft>
              <a:buClr>
                <a:schemeClr val="dk1"/>
              </a:buClr>
              <a:buSzPts val="2400"/>
              <a:buFont typeface="Helvetica Neue"/>
              <a:buNone/>
              <a:defRPr sz="2400"/>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104" name="Google Shape;104;p21"/>
          <p:cNvSpPr>
            <a:spLocks noGrp="1"/>
          </p:cNvSpPr>
          <p:nvPr>
            <p:ph type="pic" idx="2"/>
          </p:nvPr>
        </p:nvSpPr>
        <p:spPr>
          <a:xfrm>
            <a:off x="3887391" y="740569"/>
            <a:ext cx="4629300" cy="3655200"/>
          </a:xfrm>
          <a:prstGeom prst="rect">
            <a:avLst/>
          </a:prstGeom>
          <a:noFill/>
          <a:ln>
            <a:noFill/>
          </a:ln>
        </p:spPr>
        <p:txBody>
          <a:bodyPr spcFirstLastPara="1" wrap="square" lIns="68575" tIns="34275" rIns="68575" bIns="34275" anchor="t" anchorCtr="0">
            <a:noAutofit/>
          </a:bodyPr>
          <a:lstStyle>
            <a:lvl1pPr marR="0" lvl="0" algn="l" rtl="0">
              <a:lnSpc>
                <a:spcPct val="90000"/>
              </a:lnSpc>
              <a:spcBef>
                <a:spcPts val="800"/>
              </a:spcBef>
              <a:spcAft>
                <a:spcPts val="0"/>
              </a:spcAft>
              <a:buClr>
                <a:schemeClr val="dk1"/>
              </a:buClr>
              <a:buSzPts val="2400"/>
              <a:buFont typeface="Arial"/>
              <a:buNone/>
              <a:defRPr sz="2400" b="0" i="0" u="none" strike="noStrike" cap="none">
                <a:solidFill>
                  <a:schemeClr val="dk1"/>
                </a:solidFill>
                <a:latin typeface="Helvetica Neue"/>
                <a:ea typeface="Helvetica Neue"/>
                <a:cs typeface="Helvetica Neue"/>
                <a:sym typeface="Helvetica Neue"/>
              </a:defRPr>
            </a:lvl1pPr>
            <a:lvl2pPr marR="0" lvl="1" algn="l" rtl="0">
              <a:lnSpc>
                <a:spcPct val="90000"/>
              </a:lnSpc>
              <a:spcBef>
                <a:spcPts val="400"/>
              </a:spcBef>
              <a:spcAft>
                <a:spcPts val="0"/>
              </a:spcAft>
              <a:buClr>
                <a:schemeClr val="dk1"/>
              </a:buClr>
              <a:buSzPts val="2100"/>
              <a:buFont typeface="Arial"/>
              <a:buNone/>
              <a:defRPr sz="2100" b="0" i="0" u="none" strike="noStrike" cap="none">
                <a:solidFill>
                  <a:schemeClr val="dk1"/>
                </a:solidFill>
                <a:latin typeface="Helvetica Neue"/>
                <a:ea typeface="Helvetica Neue"/>
                <a:cs typeface="Helvetica Neue"/>
                <a:sym typeface="Helvetica Neue"/>
              </a:defRPr>
            </a:lvl2pPr>
            <a:lvl3pPr marR="0" lvl="2" algn="l" rtl="0">
              <a:lnSpc>
                <a:spcPct val="90000"/>
              </a:lnSpc>
              <a:spcBef>
                <a:spcPts val="400"/>
              </a:spcBef>
              <a:spcAft>
                <a:spcPts val="0"/>
              </a:spcAft>
              <a:buClr>
                <a:schemeClr val="dk1"/>
              </a:buClr>
              <a:buSzPts val="1800"/>
              <a:buFont typeface="Arial"/>
              <a:buNone/>
              <a:defRPr sz="1800" b="0" i="0" u="none" strike="noStrike" cap="none">
                <a:solidFill>
                  <a:schemeClr val="dk1"/>
                </a:solidFill>
                <a:latin typeface="Helvetica Neue"/>
                <a:ea typeface="Helvetica Neue"/>
                <a:cs typeface="Helvetica Neue"/>
                <a:sym typeface="Helvetica Neue"/>
              </a:defRPr>
            </a:lvl3pPr>
            <a:lvl4pPr marR="0" lvl="3" algn="l" rtl="0">
              <a:lnSpc>
                <a:spcPct val="90000"/>
              </a:lnSpc>
              <a:spcBef>
                <a:spcPts val="400"/>
              </a:spcBef>
              <a:spcAft>
                <a:spcPts val="0"/>
              </a:spcAft>
              <a:buClr>
                <a:schemeClr val="dk1"/>
              </a:buClr>
              <a:buSzPts val="1500"/>
              <a:buFont typeface="Arial"/>
              <a:buNone/>
              <a:defRPr sz="1500" b="0" i="0" u="none" strike="noStrike" cap="none">
                <a:solidFill>
                  <a:schemeClr val="dk1"/>
                </a:solidFill>
                <a:latin typeface="Helvetica Neue"/>
                <a:ea typeface="Helvetica Neue"/>
                <a:cs typeface="Helvetica Neue"/>
                <a:sym typeface="Helvetica Neue"/>
              </a:defRPr>
            </a:lvl4pPr>
            <a:lvl5pPr marR="0" lvl="4" algn="l" rtl="0">
              <a:lnSpc>
                <a:spcPct val="90000"/>
              </a:lnSpc>
              <a:spcBef>
                <a:spcPts val="400"/>
              </a:spcBef>
              <a:spcAft>
                <a:spcPts val="0"/>
              </a:spcAft>
              <a:buClr>
                <a:schemeClr val="dk1"/>
              </a:buClr>
              <a:buSzPts val="1500"/>
              <a:buFont typeface="Arial"/>
              <a:buNone/>
              <a:defRPr sz="1500" b="0" i="0" u="none" strike="noStrike" cap="none">
                <a:solidFill>
                  <a:schemeClr val="dk1"/>
                </a:solidFill>
                <a:latin typeface="Helvetica Neue"/>
                <a:ea typeface="Helvetica Neue"/>
                <a:cs typeface="Helvetica Neue"/>
                <a:sym typeface="Helvetica Neue"/>
              </a:defRPr>
            </a:lvl5pPr>
            <a:lvl6pPr marR="0" lvl="5" algn="l" rtl="0">
              <a:lnSpc>
                <a:spcPct val="90000"/>
              </a:lnSpc>
              <a:spcBef>
                <a:spcPts val="400"/>
              </a:spcBef>
              <a:spcAft>
                <a:spcPts val="0"/>
              </a:spcAft>
              <a:buClr>
                <a:schemeClr val="dk1"/>
              </a:buClr>
              <a:buSzPts val="1500"/>
              <a:buFont typeface="Arial"/>
              <a:buNone/>
              <a:defRPr sz="1500" b="0" i="0" u="none" strike="noStrike" cap="none">
                <a:solidFill>
                  <a:schemeClr val="dk1"/>
                </a:solidFill>
                <a:latin typeface="Calibri"/>
                <a:ea typeface="Calibri"/>
                <a:cs typeface="Calibri"/>
                <a:sym typeface="Calibri"/>
              </a:defRPr>
            </a:lvl6pPr>
            <a:lvl7pPr marR="0" lvl="6" algn="l" rtl="0">
              <a:lnSpc>
                <a:spcPct val="90000"/>
              </a:lnSpc>
              <a:spcBef>
                <a:spcPts val="400"/>
              </a:spcBef>
              <a:spcAft>
                <a:spcPts val="0"/>
              </a:spcAft>
              <a:buClr>
                <a:schemeClr val="dk1"/>
              </a:buClr>
              <a:buSzPts val="1500"/>
              <a:buFont typeface="Arial"/>
              <a:buNone/>
              <a:defRPr sz="1500" b="0" i="0" u="none" strike="noStrike" cap="none">
                <a:solidFill>
                  <a:schemeClr val="dk1"/>
                </a:solidFill>
                <a:latin typeface="Calibri"/>
                <a:ea typeface="Calibri"/>
                <a:cs typeface="Calibri"/>
                <a:sym typeface="Calibri"/>
              </a:defRPr>
            </a:lvl7pPr>
            <a:lvl8pPr marR="0" lvl="7" algn="l" rtl="0">
              <a:lnSpc>
                <a:spcPct val="90000"/>
              </a:lnSpc>
              <a:spcBef>
                <a:spcPts val="400"/>
              </a:spcBef>
              <a:spcAft>
                <a:spcPts val="0"/>
              </a:spcAft>
              <a:buClr>
                <a:schemeClr val="dk1"/>
              </a:buClr>
              <a:buSzPts val="1500"/>
              <a:buFont typeface="Arial"/>
              <a:buNone/>
              <a:defRPr sz="1500" b="0" i="0" u="none" strike="noStrike" cap="none">
                <a:solidFill>
                  <a:schemeClr val="dk1"/>
                </a:solidFill>
                <a:latin typeface="Calibri"/>
                <a:ea typeface="Calibri"/>
                <a:cs typeface="Calibri"/>
                <a:sym typeface="Calibri"/>
              </a:defRPr>
            </a:lvl8pPr>
            <a:lvl9pPr marR="0" lvl="8" algn="l" rtl="0">
              <a:lnSpc>
                <a:spcPct val="90000"/>
              </a:lnSpc>
              <a:spcBef>
                <a:spcPts val="400"/>
              </a:spcBef>
              <a:spcAft>
                <a:spcPts val="0"/>
              </a:spcAft>
              <a:buClr>
                <a:schemeClr val="dk1"/>
              </a:buClr>
              <a:buSzPts val="1500"/>
              <a:buFont typeface="Arial"/>
              <a:buNone/>
              <a:defRPr sz="1500" b="0" i="0" u="none" strike="noStrike" cap="none">
                <a:solidFill>
                  <a:schemeClr val="dk1"/>
                </a:solidFill>
                <a:latin typeface="Calibri"/>
                <a:ea typeface="Calibri"/>
                <a:cs typeface="Calibri"/>
                <a:sym typeface="Calibri"/>
              </a:defRPr>
            </a:lvl9pPr>
          </a:lstStyle>
          <a:p>
            <a:endParaRPr/>
          </a:p>
        </p:txBody>
      </p:sp>
      <p:sp>
        <p:nvSpPr>
          <p:cNvPr id="105" name="Google Shape;105;p21"/>
          <p:cNvSpPr txBox="1">
            <a:spLocks noGrp="1"/>
          </p:cNvSpPr>
          <p:nvPr>
            <p:ph type="body" idx="1"/>
          </p:nvPr>
        </p:nvSpPr>
        <p:spPr>
          <a:xfrm>
            <a:off x="629841" y="1543050"/>
            <a:ext cx="2949000" cy="2858700"/>
          </a:xfrm>
          <a:prstGeom prst="rect">
            <a:avLst/>
          </a:prstGeom>
          <a:noFill/>
          <a:ln>
            <a:noFill/>
          </a:ln>
        </p:spPr>
        <p:txBody>
          <a:bodyPr spcFirstLastPara="1" wrap="square" lIns="68575" tIns="34275" rIns="68575" bIns="34275" anchor="t" anchorCtr="0">
            <a:noAutofit/>
          </a:bodyPr>
          <a:lstStyle>
            <a:lvl1pPr marL="457200" lvl="0" indent="-228600" algn="l" rtl="0">
              <a:lnSpc>
                <a:spcPct val="90000"/>
              </a:lnSpc>
              <a:spcBef>
                <a:spcPts val="800"/>
              </a:spcBef>
              <a:spcAft>
                <a:spcPts val="0"/>
              </a:spcAft>
              <a:buClr>
                <a:schemeClr val="dk1"/>
              </a:buClr>
              <a:buSzPts val="1200"/>
              <a:buNone/>
              <a:defRPr sz="1200"/>
            </a:lvl1pPr>
            <a:lvl2pPr marL="914400" lvl="1" indent="-228600" algn="l" rtl="0">
              <a:lnSpc>
                <a:spcPct val="90000"/>
              </a:lnSpc>
              <a:spcBef>
                <a:spcPts val="400"/>
              </a:spcBef>
              <a:spcAft>
                <a:spcPts val="0"/>
              </a:spcAft>
              <a:buClr>
                <a:schemeClr val="dk1"/>
              </a:buClr>
              <a:buSzPts val="1100"/>
              <a:buNone/>
              <a:defRPr sz="1100"/>
            </a:lvl2pPr>
            <a:lvl3pPr marL="1371600" lvl="2" indent="-228600" algn="l" rtl="0">
              <a:lnSpc>
                <a:spcPct val="90000"/>
              </a:lnSpc>
              <a:spcBef>
                <a:spcPts val="400"/>
              </a:spcBef>
              <a:spcAft>
                <a:spcPts val="0"/>
              </a:spcAft>
              <a:buClr>
                <a:schemeClr val="dk1"/>
              </a:buClr>
              <a:buSzPts val="900"/>
              <a:buNone/>
              <a:defRPr sz="900"/>
            </a:lvl3pPr>
            <a:lvl4pPr marL="1828800" lvl="3" indent="-228600" algn="l" rtl="0">
              <a:lnSpc>
                <a:spcPct val="90000"/>
              </a:lnSpc>
              <a:spcBef>
                <a:spcPts val="400"/>
              </a:spcBef>
              <a:spcAft>
                <a:spcPts val="0"/>
              </a:spcAft>
              <a:buClr>
                <a:schemeClr val="dk1"/>
              </a:buClr>
              <a:buSzPts val="800"/>
              <a:buNone/>
              <a:defRPr sz="800"/>
            </a:lvl4pPr>
            <a:lvl5pPr marL="2286000" lvl="4" indent="-228600" algn="l" rtl="0">
              <a:lnSpc>
                <a:spcPct val="90000"/>
              </a:lnSpc>
              <a:spcBef>
                <a:spcPts val="400"/>
              </a:spcBef>
              <a:spcAft>
                <a:spcPts val="0"/>
              </a:spcAft>
              <a:buClr>
                <a:schemeClr val="dk1"/>
              </a:buClr>
              <a:buSzPts val="800"/>
              <a:buNone/>
              <a:defRPr sz="800"/>
            </a:lvl5pPr>
            <a:lvl6pPr marL="2743200" lvl="5" indent="-228600" algn="l" rtl="0">
              <a:lnSpc>
                <a:spcPct val="90000"/>
              </a:lnSpc>
              <a:spcBef>
                <a:spcPts val="400"/>
              </a:spcBef>
              <a:spcAft>
                <a:spcPts val="0"/>
              </a:spcAft>
              <a:buClr>
                <a:schemeClr val="dk1"/>
              </a:buClr>
              <a:buSzPts val="800"/>
              <a:buNone/>
              <a:defRPr sz="800"/>
            </a:lvl6pPr>
            <a:lvl7pPr marL="3200400" lvl="6" indent="-228600" algn="l" rtl="0">
              <a:lnSpc>
                <a:spcPct val="90000"/>
              </a:lnSpc>
              <a:spcBef>
                <a:spcPts val="400"/>
              </a:spcBef>
              <a:spcAft>
                <a:spcPts val="0"/>
              </a:spcAft>
              <a:buClr>
                <a:schemeClr val="dk1"/>
              </a:buClr>
              <a:buSzPts val="800"/>
              <a:buNone/>
              <a:defRPr sz="800"/>
            </a:lvl7pPr>
            <a:lvl8pPr marL="3657600" lvl="7" indent="-228600" algn="l" rtl="0">
              <a:lnSpc>
                <a:spcPct val="90000"/>
              </a:lnSpc>
              <a:spcBef>
                <a:spcPts val="400"/>
              </a:spcBef>
              <a:spcAft>
                <a:spcPts val="0"/>
              </a:spcAft>
              <a:buClr>
                <a:schemeClr val="dk1"/>
              </a:buClr>
              <a:buSzPts val="800"/>
              <a:buNone/>
              <a:defRPr sz="800"/>
            </a:lvl8pPr>
            <a:lvl9pPr marL="4114800" lvl="8" indent="-228600" algn="l" rtl="0">
              <a:lnSpc>
                <a:spcPct val="90000"/>
              </a:lnSpc>
              <a:spcBef>
                <a:spcPts val="400"/>
              </a:spcBef>
              <a:spcAft>
                <a:spcPts val="0"/>
              </a:spcAft>
              <a:buClr>
                <a:schemeClr val="dk1"/>
              </a:buClr>
              <a:buSzPts val="800"/>
              <a:buNone/>
              <a:defRPr sz="800"/>
            </a:lvl9pPr>
          </a:lstStyle>
          <a:p>
            <a:endParaRPr/>
          </a:p>
        </p:txBody>
      </p:sp>
      <p:sp>
        <p:nvSpPr>
          <p:cNvPr id="106" name="Google Shape;106;p21"/>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lvl="0" algn="l"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107" name="Google Shape;107;p21"/>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lvl="0" algn="ctr"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108" name="Google Shape;108;p21"/>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8.xml"/><Relationship Id="rId3" Type="http://schemas.openxmlformats.org/officeDocument/2006/relationships/slideLayout" Target="../slideLayouts/slideLayout13.xml"/><Relationship Id="rId7" Type="http://schemas.openxmlformats.org/officeDocument/2006/relationships/slideLayout" Target="../slideLayouts/slideLayout17.xml"/><Relationship Id="rId12" Type="http://schemas.openxmlformats.org/officeDocument/2006/relationships/theme" Target="../theme/theme2.xml"/><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slideLayout" Target="../slideLayouts/slideLayout16.xml"/><Relationship Id="rId11" Type="http://schemas.openxmlformats.org/officeDocument/2006/relationships/slideLayout" Target="../slideLayouts/slideLayout21.xml"/><Relationship Id="rId5" Type="http://schemas.openxmlformats.org/officeDocument/2006/relationships/slideLayout" Target="../slideLayouts/slideLayout15.xml"/><Relationship Id="rId10" Type="http://schemas.openxmlformats.org/officeDocument/2006/relationships/slideLayout" Target="../slideLayouts/slideLayout20.xml"/><Relationship Id="rId4" Type="http://schemas.openxmlformats.org/officeDocument/2006/relationships/slideLayout" Target="../slideLayouts/slideLayout14.xml"/><Relationship Id="rId9" Type="http://schemas.openxmlformats.org/officeDocument/2006/relationships/slideLayout" Target="../slideLayouts/slideLayout1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4F7F7"/>
        </a:solidFill>
        <a:effectLst/>
      </p:bgPr>
    </p:bg>
    <p:spTree>
      <p:nvGrpSpPr>
        <p:cNvPr id="1" name="Shape 50"/>
        <p:cNvGrpSpPr/>
        <p:nvPr/>
      </p:nvGrpSpPr>
      <p:grpSpPr>
        <a:xfrm>
          <a:off x="0" y="0"/>
          <a:ext cx="0" cy="0"/>
          <a:chOff x="0" y="0"/>
          <a:chExt cx="0" cy="0"/>
        </a:xfrm>
      </p:grpSpPr>
      <p:sp>
        <p:nvSpPr>
          <p:cNvPr id="51" name="Google Shape;51;p13"/>
          <p:cNvSpPr txBox="1">
            <a:spLocks noGrp="1"/>
          </p:cNvSpPr>
          <p:nvPr>
            <p:ph type="title"/>
          </p:nvPr>
        </p:nvSpPr>
        <p:spPr>
          <a:xfrm>
            <a:off x="628650" y="273844"/>
            <a:ext cx="7886700" cy="994200"/>
          </a:xfrm>
          <a:prstGeom prst="rect">
            <a:avLst/>
          </a:prstGeom>
          <a:noFill/>
          <a:ln>
            <a:noFill/>
          </a:ln>
        </p:spPr>
        <p:txBody>
          <a:bodyPr spcFirstLastPara="1" wrap="square" lIns="68575" tIns="34275" rIns="68575" bIns="34275" anchor="ctr" anchorCtr="0">
            <a:noAutofit/>
          </a:bodyPr>
          <a:lstStyle>
            <a:lvl1pPr marR="0" lvl="0" algn="l" rtl="0">
              <a:lnSpc>
                <a:spcPct val="90000"/>
              </a:lnSpc>
              <a:spcBef>
                <a:spcPts val="0"/>
              </a:spcBef>
              <a:spcAft>
                <a:spcPts val="0"/>
              </a:spcAft>
              <a:buClr>
                <a:schemeClr val="dk1"/>
              </a:buClr>
              <a:buSzPts val="3300"/>
              <a:buFont typeface="Helvetica Neue"/>
              <a:buNone/>
              <a:defRPr sz="3300" b="0" i="0" u="none" strike="noStrike" cap="none">
                <a:solidFill>
                  <a:schemeClr val="dk1"/>
                </a:solidFill>
                <a:latin typeface="Helvetica Neue"/>
                <a:ea typeface="Helvetica Neue"/>
                <a:cs typeface="Helvetica Neue"/>
                <a:sym typeface="Helvetica Neue"/>
              </a:defRPr>
            </a:lvl1pPr>
            <a:lvl2pPr lvl="1" rtl="0">
              <a:spcBef>
                <a:spcPts val="0"/>
              </a:spcBef>
              <a:spcAft>
                <a:spcPts val="0"/>
              </a:spcAft>
              <a:buSzPts val="1100"/>
              <a:buNone/>
              <a:defRPr sz="1400"/>
            </a:lvl2pPr>
            <a:lvl3pPr lvl="2" rtl="0">
              <a:spcBef>
                <a:spcPts val="0"/>
              </a:spcBef>
              <a:spcAft>
                <a:spcPts val="0"/>
              </a:spcAft>
              <a:buSzPts val="1100"/>
              <a:buNone/>
              <a:defRPr sz="1400"/>
            </a:lvl3pPr>
            <a:lvl4pPr lvl="3" rtl="0">
              <a:spcBef>
                <a:spcPts val="0"/>
              </a:spcBef>
              <a:spcAft>
                <a:spcPts val="0"/>
              </a:spcAft>
              <a:buSzPts val="1100"/>
              <a:buNone/>
              <a:defRPr sz="1400"/>
            </a:lvl4pPr>
            <a:lvl5pPr lvl="4" rtl="0">
              <a:spcBef>
                <a:spcPts val="0"/>
              </a:spcBef>
              <a:spcAft>
                <a:spcPts val="0"/>
              </a:spcAft>
              <a:buSzPts val="1100"/>
              <a:buNone/>
              <a:defRPr sz="1400"/>
            </a:lvl5pPr>
            <a:lvl6pPr lvl="5" rtl="0">
              <a:spcBef>
                <a:spcPts val="0"/>
              </a:spcBef>
              <a:spcAft>
                <a:spcPts val="0"/>
              </a:spcAft>
              <a:buSzPts val="1100"/>
              <a:buNone/>
              <a:defRPr sz="1400"/>
            </a:lvl6pPr>
            <a:lvl7pPr lvl="6" rtl="0">
              <a:spcBef>
                <a:spcPts val="0"/>
              </a:spcBef>
              <a:spcAft>
                <a:spcPts val="0"/>
              </a:spcAft>
              <a:buSzPts val="1100"/>
              <a:buNone/>
              <a:defRPr sz="1400"/>
            </a:lvl7pPr>
            <a:lvl8pPr lvl="7" rtl="0">
              <a:spcBef>
                <a:spcPts val="0"/>
              </a:spcBef>
              <a:spcAft>
                <a:spcPts val="0"/>
              </a:spcAft>
              <a:buSzPts val="1100"/>
              <a:buNone/>
              <a:defRPr sz="1400"/>
            </a:lvl8pPr>
            <a:lvl9pPr lvl="8" rtl="0">
              <a:spcBef>
                <a:spcPts val="0"/>
              </a:spcBef>
              <a:spcAft>
                <a:spcPts val="0"/>
              </a:spcAft>
              <a:buSzPts val="1100"/>
              <a:buNone/>
              <a:defRPr sz="1400"/>
            </a:lvl9pPr>
          </a:lstStyle>
          <a:p>
            <a:endParaRPr/>
          </a:p>
        </p:txBody>
      </p:sp>
      <p:sp>
        <p:nvSpPr>
          <p:cNvPr id="52" name="Google Shape;52;p13"/>
          <p:cNvSpPr txBox="1">
            <a:spLocks noGrp="1"/>
          </p:cNvSpPr>
          <p:nvPr>
            <p:ph type="body" idx="1"/>
          </p:nvPr>
        </p:nvSpPr>
        <p:spPr>
          <a:xfrm>
            <a:off x="628650" y="1369219"/>
            <a:ext cx="7886700" cy="3263400"/>
          </a:xfrm>
          <a:prstGeom prst="rect">
            <a:avLst/>
          </a:prstGeom>
          <a:noFill/>
          <a:ln>
            <a:noFill/>
          </a:ln>
        </p:spPr>
        <p:txBody>
          <a:bodyPr spcFirstLastPara="1" wrap="square" lIns="68575" tIns="34275" rIns="68575" bIns="34275" anchor="t" anchorCtr="0">
            <a:noAutofit/>
          </a:bodyPr>
          <a:lstStyle>
            <a:lvl1pPr marL="457200" marR="0" lvl="0" indent="-361950" algn="l" rtl="0">
              <a:lnSpc>
                <a:spcPct val="90000"/>
              </a:lnSpc>
              <a:spcBef>
                <a:spcPts val="800"/>
              </a:spcBef>
              <a:spcAft>
                <a:spcPts val="0"/>
              </a:spcAft>
              <a:buClr>
                <a:schemeClr val="dk1"/>
              </a:buClr>
              <a:buSzPts val="2100"/>
              <a:buFont typeface="Arial"/>
              <a:buChar char="•"/>
              <a:defRPr sz="2100" b="0" i="0" u="none" strike="noStrike" cap="none">
                <a:solidFill>
                  <a:schemeClr val="dk1"/>
                </a:solidFill>
                <a:latin typeface="Helvetica Neue"/>
                <a:ea typeface="Helvetica Neue"/>
                <a:cs typeface="Helvetica Neue"/>
                <a:sym typeface="Helvetica Neue"/>
              </a:defRPr>
            </a:lvl1pPr>
            <a:lvl2pPr marL="914400" marR="0" lvl="1" indent="-342900" algn="l" rtl="0">
              <a:lnSpc>
                <a:spcPct val="90000"/>
              </a:lnSpc>
              <a:spcBef>
                <a:spcPts val="400"/>
              </a:spcBef>
              <a:spcAft>
                <a:spcPts val="0"/>
              </a:spcAft>
              <a:buClr>
                <a:schemeClr val="dk1"/>
              </a:buClr>
              <a:buSzPts val="1800"/>
              <a:buFont typeface="Arial"/>
              <a:buChar char="•"/>
              <a:defRPr sz="1800" b="0" i="0" u="none" strike="noStrike" cap="none">
                <a:solidFill>
                  <a:schemeClr val="dk1"/>
                </a:solidFill>
                <a:latin typeface="Helvetica Neue"/>
                <a:ea typeface="Helvetica Neue"/>
                <a:cs typeface="Helvetica Neue"/>
                <a:sym typeface="Helvetica Neue"/>
              </a:defRPr>
            </a:lvl2pPr>
            <a:lvl3pPr marL="1371600" marR="0" lvl="2" indent="-323850" algn="l" rtl="0">
              <a:lnSpc>
                <a:spcPct val="90000"/>
              </a:lnSpc>
              <a:spcBef>
                <a:spcPts val="400"/>
              </a:spcBef>
              <a:spcAft>
                <a:spcPts val="0"/>
              </a:spcAft>
              <a:buClr>
                <a:schemeClr val="dk1"/>
              </a:buClr>
              <a:buSzPts val="1500"/>
              <a:buFont typeface="Arial"/>
              <a:buChar char="•"/>
              <a:defRPr sz="1500" b="0" i="0" u="none" strike="noStrike" cap="none">
                <a:solidFill>
                  <a:schemeClr val="dk1"/>
                </a:solidFill>
                <a:latin typeface="Helvetica Neue"/>
                <a:ea typeface="Helvetica Neue"/>
                <a:cs typeface="Helvetica Neue"/>
                <a:sym typeface="Helvetica Neue"/>
              </a:defRPr>
            </a:lvl3pPr>
            <a:lvl4pPr marL="1828800" marR="0" lvl="3"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Helvetica Neue"/>
                <a:ea typeface="Helvetica Neue"/>
                <a:cs typeface="Helvetica Neue"/>
                <a:sym typeface="Helvetica Neue"/>
              </a:defRPr>
            </a:lvl4pPr>
            <a:lvl5pPr marL="2286000" marR="0" lvl="4"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Helvetica Neue"/>
                <a:ea typeface="Helvetica Neue"/>
                <a:cs typeface="Helvetica Neue"/>
                <a:sym typeface="Helvetica Neue"/>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9pPr>
          </a:lstStyle>
          <a:p>
            <a:endParaRPr dirty="0"/>
          </a:p>
        </p:txBody>
      </p:sp>
      <p:sp>
        <p:nvSpPr>
          <p:cNvPr id="53" name="Google Shape;53;p13"/>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marR="0" lvl="0" algn="l" rtl="0">
              <a:spcBef>
                <a:spcPts val="0"/>
              </a:spcBef>
              <a:spcAft>
                <a:spcPts val="0"/>
              </a:spcAft>
              <a:buSzPts val="1100"/>
              <a:buNone/>
              <a:defRPr sz="900">
                <a:solidFill>
                  <a:srgbClr val="34495E"/>
                </a:solidFill>
                <a:latin typeface="Helvetica Neue"/>
                <a:ea typeface="Helvetica Neue"/>
                <a:cs typeface="Helvetica Neue"/>
                <a:sym typeface="Helvetica Neue"/>
              </a:defRPr>
            </a:lvl1pPr>
            <a:lvl2pPr marR="0" lvl="1"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9pPr>
          </a:lstStyle>
          <a:p>
            <a:endParaRPr/>
          </a:p>
        </p:txBody>
      </p:sp>
      <p:sp>
        <p:nvSpPr>
          <p:cNvPr id="54" name="Google Shape;54;p13"/>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marR="0" lvl="0" algn="ctr" rtl="0">
              <a:spcBef>
                <a:spcPts val="0"/>
              </a:spcBef>
              <a:spcAft>
                <a:spcPts val="0"/>
              </a:spcAft>
              <a:buSzPts val="1100"/>
              <a:buNone/>
              <a:defRPr sz="900">
                <a:solidFill>
                  <a:srgbClr val="888888"/>
                </a:solidFill>
                <a:latin typeface="Helvetica Neue"/>
                <a:ea typeface="Helvetica Neue"/>
                <a:cs typeface="Helvetica Neue"/>
                <a:sym typeface="Helvetica Neue"/>
              </a:defRPr>
            </a:lvl1pPr>
            <a:lvl2pPr marR="0" lvl="1"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9pPr>
          </a:lstStyle>
          <a:p>
            <a:endParaRPr/>
          </a:p>
        </p:txBody>
      </p:sp>
      <p:sp>
        <p:nvSpPr>
          <p:cNvPr id="55" name="Google Shape;55;p13"/>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marR="0" lvl="0" indent="0" algn="r" rtl="0">
              <a:spcBef>
                <a:spcPts val="0"/>
              </a:spcBef>
              <a:buNone/>
              <a:defRPr sz="900">
                <a:solidFill>
                  <a:srgbClr val="34495E"/>
                </a:solidFill>
                <a:latin typeface="Helvetica Neue"/>
                <a:ea typeface="Helvetica Neue"/>
                <a:cs typeface="Helvetica Neue"/>
                <a:sym typeface="Helvetica Neue"/>
              </a:defRPr>
            </a:lvl1pPr>
            <a:lvl2pPr marL="0" marR="0" lvl="1" indent="0" algn="r" rtl="0">
              <a:spcBef>
                <a:spcPts val="0"/>
              </a:spcBef>
              <a:buNone/>
              <a:defRPr sz="900">
                <a:solidFill>
                  <a:srgbClr val="34495E"/>
                </a:solidFill>
                <a:latin typeface="Helvetica Neue"/>
                <a:ea typeface="Helvetica Neue"/>
                <a:cs typeface="Helvetica Neue"/>
                <a:sym typeface="Helvetica Neue"/>
              </a:defRPr>
            </a:lvl2pPr>
            <a:lvl3pPr marL="0" marR="0" lvl="2" indent="0" algn="r" rtl="0">
              <a:spcBef>
                <a:spcPts val="0"/>
              </a:spcBef>
              <a:buNone/>
              <a:defRPr sz="900">
                <a:solidFill>
                  <a:srgbClr val="34495E"/>
                </a:solidFill>
                <a:latin typeface="Helvetica Neue"/>
                <a:ea typeface="Helvetica Neue"/>
                <a:cs typeface="Helvetica Neue"/>
                <a:sym typeface="Helvetica Neue"/>
              </a:defRPr>
            </a:lvl3pPr>
            <a:lvl4pPr marL="0" marR="0" lvl="3" indent="0" algn="r" rtl="0">
              <a:spcBef>
                <a:spcPts val="0"/>
              </a:spcBef>
              <a:buNone/>
              <a:defRPr sz="900">
                <a:solidFill>
                  <a:srgbClr val="34495E"/>
                </a:solidFill>
                <a:latin typeface="Helvetica Neue"/>
                <a:ea typeface="Helvetica Neue"/>
                <a:cs typeface="Helvetica Neue"/>
                <a:sym typeface="Helvetica Neue"/>
              </a:defRPr>
            </a:lvl4pPr>
            <a:lvl5pPr marL="0" marR="0" lvl="4" indent="0" algn="r" rtl="0">
              <a:spcBef>
                <a:spcPts val="0"/>
              </a:spcBef>
              <a:buNone/>
              <a:defRPr sz="900">
                <a:solidFill>
                  <a:srgbClr val="34495E"/>
                </a:solidFill>
                <a:latin typeface="Helvetica Neue"/>
                <a:ea typeface="Helvetica Neue"/>
                <a:cs typeface="Helvetica Neue"/>
                <a:sym typeface="Helvetica Neue"/>
              </a:defRPr>
            </a:lvl5pPr>
            <a:lvl6pPr marL="0" marR="0" lvl="5" indent="0" algn="r" rtl="0">
              <a:spcBef>
                <a:spcPts val="0"/>
              </a:spcBef>
              <a:buNone/>
              <a:defRPr sz="900">
                <a:solidFill>
                  <a:srgbClr val="34495E"/>
                </a:solidFill>
                <a:latin typeface="Helvetica Neue"/>
                <a:ea typeface="Helvetica Neue"/>
                <a:cs typeface="Helvetica Neue"/>
                <a:sym typeface="Helvetica Neue"/>
              </a:defRPr>
            </a:lvl6pPr>
            <a:lvl7pPr marL="0" marR="0" lvl="6" indent="0" algn="r" rtl="0">
              <a:spcBef>
                <a:spcPts val="0"/>
              </a:spcBef>
              <a:buNone/>
              <a:defRPr sz="900">
                <a:solidFill>
                  <a:srgbClr val="34495E"/>
                </a:solidFill>
                <a:latin typeface="Helvetica Neue"/>
                <a:ea typeface="Helvetica Neue"/>
                <a:cs typeface="Helvetica Neue"/>
                <a:sym typeface="Helvetica Neue"/>
              </a:defRPr>
            </a:lvl7pPr>
            <a:lvl8pPr marL="0" marR="0" lvl="7" indent="0" algn="r" rtl="0">
              <a:spcBef>
                <a:spcPts val="0"/>
              </a:spcBef>
              <a:buNone/>
              <a:defRPr sz="900">
                <a:solidFill>
                  <a:srgbClr val="34495E"/>
                </a:solidFill>
                <a:latin typeface="Helvetica Neue"/>
                <a:ea typeface="Helvetica Neue"/>
                <a:cs typeface="Helvetica Neue"/>
                <a:sym typeface="Helvetica Neue"/>
              </a:defRPr>
            </a:lvl8pPr>
            <a:lvl9pPr marL="0" marR="0" lvl="8" indent="0" algn="r" rtl="0">
              <a:spcBef>
                <a:spcPts val="0"/>
              </a:spcBef>
              <a:buNone/>
              <a:defRPr sz="900">
                <a:solidFill>
                  <a:srgbClr val="34495E"/>
                </a:solidFill>
                <a:latin typeface="Helvetica Neue"/>
                <a:ea typeface="Helvetica Neue"/>
                <a:cs typeface="Helvetica Neue"/>
                <a:sym typeface="Helvetica Neue"/>
              </a:defRPr>
            </a:lvl9pPr>
          </a:lstStyle>
          <a:p>
            <a:pPr marL="0" lvl="0" indent="0" algn="r" rtl="0">
              <a:spcBef>
                <a:spcPts val="0"/>
              </a:spcBef>
              <a:spcAft>
                <a:spcPts val="0"/>
              </a:spcAft>
              <a:buNone/>
            </a:pPr>
            <a:fld id="{00000000-1234-1234-1234-123412341234}" type="slidenum">
              <a:rPr/>
              <a:t>‹#›</a:t>
            </a:fld>
            <a:endParaRPr/>
          </a:p>
        </p:txBody>
      </p:sp>
      <p:sp>
        <p:nvSpPr>
          <p:cNvPr id="56" name="Google Shape;56;p13"/>
          <p:cNvSpPr txBox="1"/>
          <p:nvPr/>
        </p:nvSpPr>
        <p:spPr>
          <a:xfrm>
            <a:off x="45076" y="4904213"/>
            <a:ext cx="4061975" cy="230700"/>
          </a:xfrm>
          <a:prstGeom prst="rect">
            <a:avLst/>
          </a:prstGeom>
          <a:noFill/>
          <a:ln>
            <a:noFill/>
          </a:ln>
        </p:spPr>
        <p:txBody>
          <a:bodyPr spcFirstLastPara="1" wrap="square" lIns="68575" tIns="34275" rIns="68575" bIns="34275" anchor="t" anchorCtr="0">
            <a:noAutofit/>
          </a:bodyPr>
          <a:lstStyle/>
          <a:p>
            <a:pPr marL="0" marR="0" lvl="0" indent="0" algn="l" rtl="0">
              <a:spcBef>
                <a:spcPts val="0"/>
              </a:spcBef>
              <a:spcAft>
                <a:spcPts val="0"/>
              </a:spcAft>
              <a:buNone/>
            </a:pPr>
            <a:r>
              <a:rPr lang="el-GR" sz="1100" b="0" i="0" u="none" strike="noStrike" cap="none" baseline="0" dirty="0">
                <a:solidFill>
                  <a:srgbClr val="34495E"/>
                </a:solidFill>
                <a:latin typeface="Arial" panose="020B0604020202020204" pitchFamily="34" charset="0"/>
                <a:ea typeface="Helvetica Neue Light"/>
                <a:cs typeface="Helvetica Neue Light"/>
                <a:sym typeface="Helvetica Neue Light"/>
              </a:rPr>
              <a:t>Εκπαίδευση σχετικά με τα δικαιώματα και προσδοκίες ελέγχου</a:t>
            </a:r>
            <a:endParaRPr sz="1100" b="0" i="0" u="none" strike="noStrike" cap="none" baseline="0" dirty="0">
              <a:solidFill>
                <a:srgbClr val="34495E"/>
              </a:solidFill>
              <a:latin typeface="Arial" panose="020B0604020202020204" pitchFamily="34" charset="0"/>
              <a:ea typeface="Helvetica Neue Light"/>
              <a:cs typeface="Helvetica Neue Light"/>
              <a:sym typeface="Helvetica Neue Light"/>
            </a:endParaRPr>
          </a:p>
        </p:txBody>
      </p:sp>
      <p:sp>
        <p:nvSpPr>
          <p:cNvPr id="57" name="Google Shape;57;p13"/>
          <p:cNvSpPr/>
          <p:nvPr/>
        </p:nvSpPr>
        <p:spPr>
          <a:xfrm rot="5400000">
            <a:off x="4150804" y="-1573650"/>
            <a:ext cx="842400" cy="3989700"/>
          </a:xfrm>
          <a:prstGeom prst="homePlate">
            <a:avLst>
              <a:gd name="adj" fmla="val 50000"/>
            </a:avLst>
          </a:prstGeom>
          <a:solidFill>
            <a:srgbClr val="34495E"/>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sldLayoutIdLst>
    <p:sldLayoutId id="2147483683" r:id="rId1"/>
    <p:sldLayoutId id="2147483659" r:id="rId2"/>
    <p:sldLayoutId id="2147483660" r:id="rId3"/>
    <p:sldLayoutId id="2147483661" r:id="rId4"/>
    <p:sldLayoutId id="2147483662" r:id="rId5"/>
    <p:sldLayoutId id="2147483663" r:id="rId6"/>
    <p:sldLayoutId id="2147483664" r:id="rId7"/>
    <p:sldLayoutId id="2147483665" r:id="rId8"/>
    <p:sldLayoutId id="2147483666" r:id="rId9"/>
    <p:sldLayoutId id="2147483667" r:id="rId10"/>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4F7F7"/>
        </a:solidFill>
        <a:effectLst/>
      </p:bgPr>
    </p:bg>
    <p:spTree>
      <p:nvGrpSpPr>
        <p:cNvPr id="1" name="Shape 115"/>
        <p:cNvGrpSpPr/>
        <p:nvPr/>
      </p:nvGrpSpPr>
      <p:grpSpPr>
        <a:xfrm>
          <a:off x="0" y="0"/>
          <a:ext cx="0" cy="0"/>
          <a:chOff x="0" y="0"/>
          <a:chExt cx="0" cy="0"/>
        </a:xfrm>
      </p:grpSpPr>
      <p:sp>
        <p:nvSpPr>
          <p:cNvPr id="116" name="Google Shape;116;p23"/>
          <p:cNvSpPr txBox="1">
            <a:spLocks noGrp="1"/>
          </p:cNvSpPr>
          <p:nvPr>
            <p:ph type="title"/>
          </p:nvPr>
        </p:nvSpPr>
        <p:spPr>
          <a:xfrm>
            <a:off x="628650" y="273844"/>
            <a:ext cx="7886700" cy="994200"/>
          </a:xfrm>
          <a:prstGeom prst="rect">
            <a:avLst/>
          </a:prstGeom>
          <a:noFill/>
          <a:ln>
            <a:noFill/>
          </a:ln>
        </p:spPr>
        <p:txBody>
          <a:bodyPr spcFirstLastPara="1" wrap="square" lIns="68575" tIns="34275" rIns="68575" bIns="34275" anchor="ctr" anchorCtr="0">
            <a:noAutofit/>
          </a:bodyPr>
          <a:lstStyle>
            <a:lvl1pPr marR="0" lvl="0" algn="l" rtl="0">
              <a:lnSpc>
                <a:spcPct val="90000"/>
              </a:lnSpc>
              <a:spcBef>
                <a:spcPts val="0"/>
              </a:spcBef>
              <a:spcAft>
                <a:spcPts val="0"/>
              </a:spcAft>
              <a:buClr>
                <a:schemeClr val="dk1"/>
              </a:buClr>
              <a:buSzPts val="3300"/>
              <a:buFont typeface="Calibri"/>
              <a:buNone/>
              <a:defRPr sz="3300" b="0" i="0" u="none" strike="noStrike" cap="none">
                <a:solidFill>
                  <a:schemeClr val="dk1"/>
                </a:solidFill>
                <a:latin typeface="Calibri"/>
                <a:ea typeface="Calibri"/>
                <a:cs typeface="Calibri"/>
                <a:sym typeface="Calibri"/>
              </a:defRPr>
            </a:lvl1pPr>
            <a:lvl2pPr lvl="1" rtl="0">
              <a:spcBef>
                <a:spcPts val="0"/>
              </a:spcBef>
              <a:spcAft>
                <a:spcPts val="0"/>
              </a:spcAft>
              <a:buSzPts val="1100"/>
              <a:buNone/>
              <a:defRPr sz="1400"/>
            </a:lvl2pPr>
            <a:lvl3pPr lvl="2" rtl="0">
              <a:spcBef>
                <a:spcPts val="0"/>
              </a:spcBef>
              <a:spcAft>
                <a:spcPts val="0"/>
              </a:spcAft>
              <a:buSzPts val="1100"/>
              <a:buNone/>
              <a:defRPr sz="1400"/>
            </a:lvl3pPr>
            <a:lvl4pPr lvl="3" rtl="0">
              <a:spcBef>
                <a:spcPts val="0"/>
              </a:spcBef>
              <a:spcAft>
                <a:spcPts val="0"/>
              </a:spcAft>
              <a:buSzPts val="1100"/>
              <a:buNone/>
              <a:defRPr sz="1400"/>
            </a:lvl4pPr>
            <a:lvl5pPr lvl="4" rtl="0">
              <a:spcBef>
                <a:spcPts val="0"/>
              </a:spcBef>
              <a:spcAft>
                <a:spcPts val="0"/>
              </a:spcAft>
              <a:buSzPts val="1100"/>
              <a:buNone/>
              <a:defRPr sz="1400"/>
            </a:lvl5pPr>
            <a:lvl6pPr lvl="5" rtl="0">
              <a:spcBef>
                <a:spcPts val="0"/>
              </a:spcBef>
              <a:spcAft>
                <a:spcPts val="0"/>
              </a:spcAft>
              <a:buSzPts val="1100"/>
              <a:buNone/>
              <a:defRPr sz="1400"/>
            </a:lvl6pPr>
            <a:lvl7pPr lvl="6" rtl="0">
              <a:spcBef>
                <a:spcPts val="0"/>
              </a:spcBef>
              <a:spcAft>
                <a:spcPts val="0"/>
              </a:spcAft>
              <a:buSzPts val="1100"/>
              <a:buNone/>
              <a:defRPr sz="1400"/>
            </a:lvl7pPr>
            <a:lvl8pPr lvl="7" rtl="0">
              <a:spcBef>
                <a:spcPts val="0"/>
              </a:spcBef>
              <a:spcAft>
                <a:spcPts val="0"/>
              </a:spcAft>
              <a:buSzPts val="1100"/>
              <a:buNone/>
              <a:defRPr sz="1400"/>
            </a:lvl8pPr>
            <a:lvl9pPr lvl="8" rtl="0">
              <a:spcBef>
                <a:spcPts val="0"/>
              </a:spcBef>
              <a:spcAft>
                <a:spcPts val="0"/>
              </a:spcAft>
              <a:buSzPts val="1100"/>
              <a:buNone/>
              <a:defRPr sz="1400"/>
            </a:lvl9pPr>
          </a:lstStyle>
          <a:p>
            <a:endParaRPr/>
          </a:p>
        </p:txBody>
      </p:sp>
      <p:sp>
        <p:nvSpPr>
          <p:cNvPr id="117" name="Google Shape;117;p23"/>
          <p:cNvSpPr txBox="1">
            <a:spLocks noGrp="1"/>
          </p:cNvSpPr>
          <p:nvPr>
            <p:ph type="body" idx="1"/>
          </p:nvPr>
        </p:nvSpPr>
        <p:spPr>
          <a:xfrm>
            <a:off x="628650" y="1369219"/>
            <a:ext cx="7886700" cy="3263400"/>
          </a:xfrm>
          <a:prstGeom prst="rect">
            <a:avLst/>
          </a:prstGeom>
          <a:noFill/>
          <a:ln>
            <a:noFill/>
          </a:ln>
        </p:spPr>
        <p:txBody>
          <a:bodyPr spcFirstLastPara="1" wrap="square" lIns="68575" tIns="34275" rIns="68575" bIns="34275" anchor="t" anchorCtr="0">
            <a:noAutofit/>
          </a:bodyPr>
          <a:lstStyle>
            <a:lvl1pPr marL="457200" marR="0" lvl="0" indent="-361950" algn="l" rtl="0">
              <a:lnSpc>
                <a:spcPct val="90000"/>
              </a:lnSpc>
              <a:spcBef>
                <a:spcPts val="800"/>
              </a:spcBef>
              <a:spcAft>
                <a:spcPts val="0"/>
              </a:spcAft>
              <a:buClr>
                <a:schemeClr val="dk1"/>
              </a:buClr>
              <a:buSzPts val="2100"/>
              <a:buFont typeface="Arial"/>
              <a:buChar char="•"/>
              <a:defRPr sz="2100" b="0" i="0" u="none" strike="noStrike" cap="none">
                <a:solidFill>
                  <a:schemeClr val="dk1"/>
                </a:solidFill>
                <a:latin typeface="Calibri"/>
                <a:ea typeface="Calibri"/>
                <a:cs typeface="Calibri"/>
                <a:sym typeface="Calibri"/>
              </a:defRPr>
            </a:lvl1pPr>
            <a:lvl2pPr marL="914400" marR="0" lvl="1" indent="-342900" algn="l" rtl="0">
              <a:lnSpc>
                <a:spcPct val="90000"/>
              </a:lnSpc>
              <a:spcBef>
                <a:spcPts val="4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2pPr>
            <a:lvl3pPr marL="1371600" marR="0" lvl="2" indent="-323850" algn="l" rtl="0">
              <a:lnSpc>
                <a:spcPct val="90000"/>
              </a:lnSpc>
              <a:spcBef>
                <a:spcPts val="4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3pPr>
            <a:lvl4pPr marL="1828800" marR="0" lvl="3"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4pPr>
            <a:lvl5pPr marL="2286000" marR="0" lvl="4"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9pPr>
          </a:lstStyle>
          <a:p>
            <a:endParaRPr/>
          </a:p>
        </p:txBody>
      </p:sp>
      <p:sp>
        <p:nvSpPr>
          <p:cNvPr id="118" name="Google Shape;118;p23"/>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marR="0" lvl="0" algn="l" rtl="0">
              <a:spcBef>
                <a:spcPts val="0"/>
              </a:spcBef>
              <a:spcAft>
                <a:spcPts val="0"/>
              </a:spcAft>
              <a:buSzPts val="1100"/>
              <a:buNone/>
              <a:defRPr sz="9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9pPr>
          </a:lstStyle>
          <a:p>
            <a:endParaRPr/>
          </a:p>
        </p:txBody>
      </p:sp>
      <p:sp>
        <p:nvSpPr>
          <p:cNvPr id="119" name="Google Shape;119;p23"/>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marR="0" lvl="0" algn="ctr" rtl="0">
              <a:spcBef>
                <a:spcPts val="0"/>
              </a:spcBef>
              <a:spcAft>
                <a:spcPts val="0"/>
              </a:spcAft>
              <a:buSzPts val="1100"/>
              <a:buNone/>
              <a:defRPr sz="9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9pPr>
          </a:lstStyle>
          <a:p>
            <a:endParaRPr/>
          </a:p>
        </p:txBody>
      </p:sp>
      <p:sp>
        <p:nvSpPr>
          <p:cNvPr id="120" name="Google Shape;120;p23"/>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marR="0" lvl="0" indent="0" algn="r" rtl="0">
              <a:spcBef>
                <a:spcPts val="0"/>
              </a:spcBef>
              <a:buNone/>
              <a:defRPr sz="900" b="0" i="0" u="none" strike="noStrike" cap="none">
                <a:solidFill>
                  <a:srgbClr val="34495E"/>
                </a:solidFill>
                <a:latin typeface="Helvetica Neue"/>
                <a:ea typeface="Helvetica Neue"/>
                <a:cs typeface="Helvetica Neue"/>
                <a:sym typeface="Helvetica Neue"/>
              </a:defRPr>
            </a:lvl1pPr>
            <a:lvl2pPr marL="0" marR="0" lvl="1" indent="0" algn="r" rtl="0">
              <a:spcBef>
                <a:spcPts val="0"/>
              </a:spcBef>
              <a:buNone/>
              <a:defRPr sz="900" b="0" i="0" u="none" strike="noStrike" cap="none">
                <a:solidFill>
                  <a:srgbClr val="34495E"/>
                </a:solidFill>
                <a:latin typeface="Helvetica Neue"/>
                <a:ea typeface="Helvetica Neue"/>
                <a:cs typeface="Helvetica Neue"/>
                <a:sym typeface="Helvetica Neue"/>
              </a:defRPr>
            </a:lvl2pPr>
            <a:lvl3pPr marL="0" marR="0" lvl="2" indent="0" algn="r" rtl="0">
              <a:spcBef>
                <a:spcPts val="0"/>
              </a:spcBef>
              <a:buNone/>
              <a:defRPr sz="900" b="0" i="0" u="none" strike="noStrike" cap="none">
                <a:solidFill>
                  <a:srgbClr val="34495E"/>
                </a:solidFill>
                <a:latin typeface="Helvetica Neue"/>
                <a:ea typeface="Helvetica Neue"/>
                <a:cs typeface="Helvetica Neue"/>
                <a:sym typeface="Helvetica Neue"/>
              </a:defRPr>
            </a:lvl3pPr>
            <a:lvl4pPr marL="0" marR="0" lvl="3" indent="0" algn="r" rtl="0">
              <a:spcBef>
                <a:spcPts val="0"/>
              </a:spcBef>
              <a:buNone/>
              <a:defRPr sz="900" b="0" i="0" u="none" strike="noStrike" cap="none">
                <a:solidFill>
                  <a:srgbClr val="34495E"/>
                </a:solidFill>
                <a:latin typeface="Helvetica Neue"/>
                <a:ea typeface="Helvetica Neue"/>
                <a:cs typeface="Helvetica Neue"/>
                <a:sym typeface="Helvetica Neue"/>
              </a:defRPr>
            </a:lvl4pPr>
            <a:lvl5pPr marL="0" marR="0" lvl="4" indent="0" algn="r" rtl="0">
              <a:spcBef>
                <a:spcPts val="0"/>
              </a:spcBef>
              <a:buNone/>
              <a:defRPr sz="900" b="0" i="0" u="none" strike="noStrike" cap="none">
                <a:solidFill>
                  <a:srgbClr val="34495E"/>
                </a:solidFill>
                <a:latin typeface="Helvetica Neue"/>
                <a:ea typeface="Helvetica Neue"/>
                <a:cs typeface="Helvetica Neue"/>
                <a:sym typeface="Helvetica Neue"/>
              </a:defRPr>
            </a:lvl5pPr>
            <a:lvl6pPr marL="0" marR="0" lvl="5" indent="0" algn="r" rtl="0">
              <a:spcBef>
                <a:spcPts val="0"/>
              </a:spcBef>
              <a:buNone/>
              <a:defRPr sz="900" b="0" i="0" u="none" strike="noStrike" cap="none">
                <a:solidFill>
                  <a:srgbClr val="34495E"/>
                </a:solidFill>
                <a:latin typeface="Helvetica Neue"/>
                <a:ea typeface="Helvetica Neue"/>
                <a:cs typeface="Helvetica Neue"/>
                <a:sym typeface="Helvetica Neue"/>
              </a:defRPr>
            </a:lvl6pPr>
            <a:lvl7pPr marL="0" marR="0" lvl="6" indent="0" algn="r" rtl="0">
              <a:spcBef>
                <a:spcPts val="0"/>
              </a:spcBef>
              <a:buNone/>
              <a:defRPr sz="900" b="0" i="0" u="none" strike="noStrike" cap="none">
                <a:solidFill>
                  <a:srgbClr val="34495E"/>
                </a:solidFill>
                <a:latin typeface="Helvetica Neue"/>
                <a:ea typeface="Helvetica Neue"/>
                <a:cs typeface="Helvetica Neue"/>
                <a:sym typeface="Helvetica Neue"/>
              </a:defRPr>
            </a:lvl7pPr>
            <a:lvl8pPr marL="0" marR="0" lvl="7" indent="0" algn="r" rtl="0">
              <a:spcBef>
                <a:spcPts val="0"/>
              </a:spcBef>
              <a:buNone/>
              <a:defRPr sz="900" b="0" i="0" u="none" strike="noStrike" cap="none">
                <a:solidFill>
                  <a:srgbClr val="34495E"/>
                </a:solidFill>
                <a:latin typeface="Helvetica Neue"/>
                <a:ea typeface="Helvetica Neue"/>
                <a:cs typeface="Helvetica Neue"/>
                <a:sym typeface="Helvetica Neue"/>
              </a:defRPr>
            </a:lvl8pPr>
            <a:lvl9pPr marL="0" marR="0" lvl="8" indent="0" algn="r" rtl="0">
              <a:spcBef>
                <a:spcPts val="0"/>
              </a:spcBef>
              <a:buNone/>
              <a:defRPr sz="900" b="0" i="0" u="none" strike="noStrike" cap="none">
                <a:solidFill>
                  <a:srgbClr val="34495E"/>
                </a:solidFill>
                <a:latin typeface="Helvetica Neue"/>
                <a:ea typeface="Helvetica Neue"/>
                <a:cs typeface="Helvetica Neue"/>
                <a:sym typeface="Helvetica Neue"/>
              </a:defRPr>
            </a:lvl9pPr>
          </a:lstStyle>
          <a:p>
            <a:pPr marL="0" lvl="0" indent="0" algn="r" rtl="0">
              <a:spcBef>
                <a:spcPts val="0"/>
              </a:spcBef>
              <a:spcAft>
                <a:spcPts val="0"/>
              </a:spcAft>
              <a:buNone/>
            </a:pPr>
            <a:fld id="{00000000-1234-1234-1234-123412341234}" type="slidenum">
              <a:rPr/>
              <a:t>‹#›</a:t>
            </a:fld>
            <a:endParaRPr/>
          </a:p>
        </p:txBody>
      </p:sp>
    </p:spTree>
  </p:cSld>
  <p:clrMap bg1="lt1" tx1="dk1" bg2="dk2" tx2="lt2" accent1="accent1" accent2="accent2" accent3="accent3" accent4="accent4" accent5="accent5" accent6="accent6" hlink="hlink" folHlink="folHlink"/>
  <p:sldLayoutIdLst>
    <p:sldLayoutId id="2147483668" r:id="rId1"/>
    <p:sldLayoutId id="2147483669" r:id="rId2"/>
    <p:sldLayoutId id="2147483671" r:id="rId3"/>
    <p:sldLayoutId id="2147483672" r:id="rId4"/>
    <p:sldLayoutId id="2147483673" r:id="rId5"/>
    <p:sldLayoutId id="2147483674" r:id="rId6"/>
    <p:sldLayoutId id="2147483675" r:id="rId7"/>
    <p:sldLayoutId id="2147483676" r:id="rId8"/>
    <p:sldLayoutId id="2147483677" r:id="rId9"/>
    <p:sldLayoutId id="2147483678" r:id="rId10"/>
    <p:sldLayoutId id="214748367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4.jpeg"/><Relationship Id="rId5" Type="http://schemas.openxmlformats.org/officeDocument/2006/relationships/image" Target="../media/image3.png"/><Relationship Id="rId4" Type="http://schemas.openxmlformats.org/officeDocument/2006/relationships/image" Target="../media/image2.jpe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97"/>
        <p:cNvGrpSpPr/>
        <p:nvPr/>
      </p:nvGrpSpPr>
      <p:grpSpPr>
        <a:xfrm>
          <a:off x="0" y="0"/>
          <a:ext cx="0" cy="0"/>
          <a:chOff x="0" y="0"/>
          <a:chExt cx="0" cy="0"/>
        </a:xfrm>
      </p:grpSpPr>
      <p:sp>
        <p:nvSpPr>
          <p:cNvPr id="198" name="Google Shape;198;p36"/>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p>
            <a:pPr marL="0" lvl="0" indent="0" algn="r" rtl="0">
              <a:spcBef>
                <a:spcPts val="0"/>
              </a:spcBef>
              <a:spcAft>
                <a:spcPts val="0"/>
              </a:spcAft>
              <a:buNone/>
            </a:pPr>
            <a:fld id="{00000000-1234-1234-1234-123412341234}" type="slidenum">
              <a:rPr>
                <a:latin typeface="Arial" panose="020B0604020202020204" pitchFamily="34" charset="0"/>
              </a:rPr>
              <a:t>1</a:t>
            </a:fld>
            <a:endParaRPr dirty="0">
              <a:latin typeface="Arial" panose="020B0604020202020204" pitchFamily="34" charset="0"/>
            </a:endParaRPr>
          </a:p>
        </p:txBody>
      </p:sp>
      <p:grpSp>
        <p:nvGrpSpPr>
          <p:cNvPr id="2" name="Group 1">
            <a:extLst>
              <a:ext uri="{FF2B5EF4-FFF2-40B4-BE49-F238E27FC236}">
                <a16:creationId xmlns:a16="http://schemas.microsoft.com/office/drawing/2014/main" id="{F86CEB6F-6D44-4C59-9C1D-327D1A115828}"/>
              </a:ext>
            </a:extLst>
          </p:cNvPr>
          <p:cNvGrpSpPr/>
          <p:nvPr/>
        </p:nvGrpSpPr>
        <p:grpSpPr>
          <a:xfrm>
            <a:off x="430094" y="670151"/>
            <a:ext cx="6136724" cy="906170"/>
            <a:chOff x="430094" y="670151"/>
            <a:chExt cx="6136724" cy="906170"/>
          </a:xfrm>
        </p:grpSpPr>
        <p:pic>
          <p:nvPicPr>
            <p:cNvPr id="19" name="Picture 18" descr="Links/orange_icons.jpg">
              <a:extLst>
                <a:ext uri="{FF2B5EF4-FFF2-40B4-BE49-F238E27FC236}">
                  <a16:creationId xmlns:a16="http://schemas.microsoft.com/office/drawing/2014/main" id="{AA80372D-59C4-4167-8BB1-013AEA6522CA}"/>
                </a:ext>
              </a:extLst>
            </p:cNvPr>
            <p:cNvPicPr>
              <a:picLocks noChangeAspect="1"/>
            </p:cNvPicPr>
            <p:nvPr/>
          </p:nvPicPr>
          <p:blipFill rotWithShape="1">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r="72829"/>
            <a:stretch/>
          </p:blipFill>
          <p:spPr bwMode="auto">
            <a:xfrm>
              <a:off x="430094" y="797350"/>
              <a:ext cx="542881" cy="598525"/>
            </a:xfrm>
            <a:prstGeom prst="rect">
              <a:avLst/>
            </a:prstGeom>
            <a:noFill/>
            <a:ln>
              <a:noFill/>
            </a:ln>
            <a:extLst>
              <a:ext uri="{53640926-AAD7-44D8-BBD7-CCE9431645EC}">
                <a14:shadowObscured xmlns:a14="http://schemas.microsoft.com/office/drawing/2010/main"/>
              </a:ext>
            </a:extLst>
          </p:spPr>
        </p:pic>
        <p:sp>
          <p:nvSpPr>
            <p:cNvPr id="200" name="Google Shape;200;p36"/>
            <p:cNvSpPr txBox="1"/>
            <p:nvPr/>
          </p:nvSpPr>
          <p:spPr>
            <a:xfrm>
              <a:off x="943300" y="670151"/>
              <a:ext cx="5623518" cy="906170"/>
            </a:xfrm>
            <a:prstGeom prst="rect">
              <a:avLst/>
            </a:prstGeom>
            <a:noFill/>
            <a:ln>
              <a:noFill/>
            </a:ln>
          </p:spPr>
          <p:txBody>
            <a:bodyPr spcFirstLastPara="1" wrap="square" lIns="91425" tIns="45700" rIns="91425" bIns="45700" anchor="t" anchorCtr="0">
              <a:noAutofit/>
            </a:bodyPr>
            <a:lstStyle/>
            <a:p>
              <a:pPr marL="0" marR="0" lvl="0" indent="0" algn="l" rtl="0">
                <a:lnSpc>
                  <a:spcPct val="95000"/>
                </a:lnSpc>
                <a:spcBef>
                  <a:spcPts val="800"/>
                </a:spcBef>
                <a:spcAft>
                  <a:spcPts val="0"/>
                </a:spcAft>
                <a:buSzPts val="1100"/>
                <a:buNone/>
              </a:pPr>
              <a:r>
                <a:rPr lang="el-GR" sz="1000" b="1" dirty="0">
                  <a:solidFill>
                    <a:schemeClr val="dk2"/>
                  </a:solidFill>
                  <a:latin typeface="Arial" panose="020B0604020202020204" pitchFamily="34" charset="0"/>
                  <a:ea typeface="Helvetica"/>
                  <a:cs typeface="Helvetica"/>
                  <a:sym typeface="Helvetica"/>
                </a:rPr>
                <a:t>Περιγραφή</a:t>
              </a:r>
              <a:endParaRPr sz="1000" b="1" dirty="0">
                <a:solidFill>
                  <a:schemeClr val="dk2"/>
                </a:solidFill>
                <a:latin typeface="Arial" panose="020B0604020202020204" pitchFamily="34" charset="0"/>
                <a:ea typeface="Helvetica"/>
                <a:cs typeface="Helvetica"/>
                <a:sym typeface="Helvetica"/>
              </a:endParaRPr>
            </a:p>
            <a:p>
              <a:pPr lvl="0">
                <a:lnSpc>
                  <a:spcPct val="114000"/>
                </a:lnSpc>
                <a:spcBef>
                  <a:spcPts val="800"/>
                </a:spcBef>
                <a:buSzPts val="1100"/>
              </a:pPr>
              <a:r>
                <a:rPr lang="el-GR" sz="1000" dirty="0">
                  <a:solidFill>
                    <a:schemeClr val="dk1"/>
                  </a:solidFill>
                  <a:latin typeface="Arial" panose="020B0604020202020204" pitchFamily="34" charset="0"/>
                  <a:ea typeface="Helvetica"/>
                  <a:cs typeface="Helvetica"/>
                  <a:sym typeface="Helvetica"/>
                </a:rPr>
                <a:t>Η εκπαίδευση σχετικά με τα δικαιώματα και τις προσδοκίες ελέγχου θα παρέχει στους ιδιοκτήτες διανομέων/εκπροσώπων και </a:t>
              </a:r>
              <a:r>
                <a:rPr lang="el-GR" sz="1000" dirty="0">
                  <a:solidFill>
                    <a:schemeClr val="tx1"/>
                  </a:solidFill>
                  <a:latin typeface="Arial" panose="020B0604020202020204" pitchFamily="34" charset="0"/>
                  <a:ea typeface="Helvetica"/>
                  <a:cs typeface="Helvetica"/>
                  <a:sym typeface="Helvetica"/>
                </a:rPr>
                <a:t>τη διοίκηση μια βελτιωμένη κατανόηση σχετικά με το τι σημαίνει </a:t>
              </a:r>
              <a:br>
                <a:rPr lang="en-US" sz="1000" dirty="0">
                  <a:solidFill>
                    <a:schemeClr val="tx1"/>
                  </a:solidFill>
                  <a:latin typeface="Arial" panose="020B0604020202020204" pitchFamily="34" charset="0"/>
                  <a:ea typeface="Helvetica"/>
                  <a:cs typeface="Helvetica"/>
                  <a:sym typeface="Helvetica"/>
                </a:rPr>
              </a:br>
              <a:r>
                <a:rPr lang="el-GR" sz="1000" dirty="0">
                  <a:solidFill>
                    <a:schemeClr val="tx1"/>
                  </a:solidFill>
                  <a:latin typeface="Arial" panose="020B0604020202020204" pitchFamily="34" charset="0"/>
                  <a:ea typeface="Helvetica"/>
                  <a:cs typeface="Helvetica"/>
                  <a:sym typeface="Helvetica"/>
                </a:rPr>
                <a:t>να ελέγχονται (από κατασκευαστή ή τον διορισμένο εξωτερικό ελεγκτή τους), πώς να προετοιμάζονται και τι να περιμένουν κατά τη διάρκεια ενός ελέγχου.</a:t>
              </a:r>
            </a:p>
            <a:p>
              <a:pPr marL="0" marR="0" lvl="0" indent="0" algn="l" rtl="0">
                <a:lnSpc>
                  <a:spcPct val="100000"/>
                </a:lnSpc>
                <a:spcBef>
                  <a:spcPts val="800"/>
                </a:spcBef>
                <a:spcAft>
                  <a:spcPts val="0"/>
                </a:spcAft>
                <a:buSzPts val="1100"/>
                <a:buNone/>
              </a:pPr>
              <a:endParaRPr sz="1000" b="1" dirty="0">
                <a:solidFill>
                  <a:srgbClr val="34495E"/>
                </a:solidFill>
                <a:latin typeface="Arial" panose="020B0604020202020204" pitchFamily="34" charset="0"/>
                <a:ea typeface="Helvetica"/>
                <a:cs typeface="Helvetica"/>
                <a:sym typeface="Helvetica"/>
              </a:endParaRPr>
            </a:p>
            <a:p>
              <a:pPr marL="0" marR="0" lvl="0" indent="0" algn="l" rtl="0">
                <a:lnSpc>
                  <a:spcPct val="107000"/>
                </a:lnSpc>
                <a:spcBef>
                  <a:spcPts val="800"/>
                </a:spcBef>
                <a:spcAft>
                  <a:spcPts val="0"/>
                </a:spcAft>
                <a:buNone/>
              </a:pPr>
              <a:r>
                <a:rPr lang="el-GR" sz="1000" i="0" u="none" strike="noStrike" cap="none" dirty="0">
                  <a:solidFill>
                    <a:srgbClr val="000000"/>
                  </a:solidFill>
                  <a:latin typeface="Arial" panose="020B0604020202020204" pitchFamily="34" charset="0"/>
                  <a:ea typeface="Helvetica"/>
                  <a:cs typeface="Helvetica"/>
                  <a:sym typeface="Helvetica"/>
                </a:rPr>
                <a:t> </a:t>
              </a:r>
              <a:endParaRPr sz="1000" i="0" u="none" strike="noStrike" cap="none" dirty="0">
                <a:solidFill>
                  <a:srgbClr val="000000"/>
                </a:solidFill>
                <a:latin typeface="Arial" panose="020B0604020202020204" pitchFamily="34" charset="0"/>
                <a:ea typeface="Helvetica"/>
                <a:cs typeface="Helvetica"/>
                <a:sym typeface="Helvetica"/>
              </a:endParaRPr>
            </a:p>
            <a:p>
              <a:pPr marL="0" marR="0" lvl="0" indent="0" algn="l" rtl="0">
                <a:lnSpc>
                  <a:spcPct val="107000"/>
                </a:lnSpc>
                <a:spcBef>
                  <a:spcPts val="800"/>
                </a:spcBef>
                <a:spcAft>
                  <a:spcPts val="0"/>
                </a:spcAft>
                <a:buNone/>
              </a:pPr>
              <a:r>
                <a:rPr lang="el-GR" sz="1000" b="1" i="0" u="none" strike="noStrike" cap="none" dirty="0">
                  <a:solidFill>
                    <a:srgbClr val="34495E"/>
                  </a:solidFill>
                  <a:latin typeface="Arial" panose="020B0604020202020204" pitchFamily="34" charset="0"/>
                  <a:ea typeface="Helvetica"/>
                  <a:cs typeface="Helvetica"/>
                  <a:sym typeface="Helvetica"/>
                </a:rPr>
                <a:t> </a:t>
              </a:r>
              <a:endParaRPr sz="1000" i="0" u="none" strike="noStrike" cap="none" dirty="0">
                <a:solidFill>
                  <a:srgbClr val="000000"/>
                </a:solidFill>
                <a:latin typeface="Arial" panose="020B0604020202020204" pitchFamily="34" charset="0"/>
                <a:ea typeface="Helvetica"/>
                <a:cs typeface="Helvetica"/>
                <a:sym typeface="Helvetica"/>
              </a:endParaRPr>
            </a:p>
            <a:p>
              <a:pPr marL="0" marR="0" lvl="0" indent="0" algn="l" rtl="0">
                <a:lnSpc>
                  <a:spcPct val="107000"/>
                </a:lnSpc>
                <a:spcBef>
                  <a:spcPts val="800"/>
                </a:spcBef>
                <a:spcAft>
                  <a:spcPts val="0"/>
                </a:spcAft>
                <a:buNone/>
              </a:pPr>
              <a:r>
                <a:rPr lang="el-GR" sz="1000" b="1" i="0" u="none" strike="noStrike" cap="none" dirty="0">
                  <a:solidFill>
                    <a:srgbClr val="34495E"/>
                  </a:solidFill>
                  <a:latin typeface="Arial" panose="020B0604020202020204" pitchFamily="34" charset="0"/>
                  <a:ea typeface="Helvetica"/>
                  <a:cs typeface="Helvetica"/>
                  <a:sym typeface="Helvetica"/>
                </a:rPr>
                <a:t> </a:t>
              </a:r>
              <a:endParaRPr sz="1000" i="0" u="none" strike="noStrike" cap="none" dirty="0">
                <a:solidFill>
                  <a:srgbClr val="000000"/>
                </a:solidFill>
                <a:latin typeface="Arial" panose="020B0604020202020204" pitchFamily="34" charset="0"/>
                <a:ea typeface="Helvetica"/>
                <a:cs typeface="Helvetica"/>
                <a:sym typeface="Helvetica"/>
              </a:endParaRPr>
            </a:p>
          </p:txBody>
        </p:sp>
      </p:grpSp>
      <p:grpSp>
        <p:nvGrpSpPr>
          <p:cNvPr id="4" name="Group 3">
            <a:extLst>
              <a:ext uri="{FF2B5EF4-FFF2-40B4-BE49-F238E27FC236}">
                <a16:creationId xmlns:a16="http://schemas.microsoft.com/office/drawing/2014/main" id="{80DF496E-C1B7-4AFE-BDFE-A4AD7C362DE1}"/>
              </a:ext>
            </a:extLst>
          </p:cNvPr>
          <p:cNvGrpSpPr/>
          <p:nvPr/>
        </p:nvGrpSpPr>
        <p:grpSpPr>
          <a:xfrm>
            <a:off x="426874" y="2761406"/>
            <a:ext cx="5989557" cy="1057739"/>
            <a:chOff x="426874" y="2560730"/>
            <a:chExt cx="5989557" cy="1057739"/>
          </a:xfrm>
        </p:grpSpPr>
        <p:pic>
          <p:nvPicPr>
            <p:cNvPr id="23" name="Picture 22" descr="Links/orange_icons.jpg">
              <a:extLst>
                <a:ext uri="{FF2B5EF4-FFF2-40B4-BE49-F238E27FC236}">
                  <a16:creationId xmlns:a16="http://schemas.microsoft.com/office/drawing/2014/main" id="{05432A56-E2A0-435A-8768-11FB79357A6D}"/>
                </a:ext>
              </a:extLst>
            </p:cNvPr>
            <p:cNvPicPr>
              <a:picLocks noChangeAspect="1"/>
            </p:cNvPicPr>
            <p:nvPr/>
          </p:nvPicPr>
          <p:blipFill rotWithShape="1">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l="49050" r="23779"/>
            <a:stretch/>
          </p:blipFill>
          <p:spPr bwMode="auto">
            <a:xfrm>
              <a:off x="426874" y="2712491"/>
              <a:ext cx="516425" cy="586513"/>
            </a:xfrm>
            <a:prstGeom prst="rect">
              <a:avLst/>
            </a:prstGeom>
            <a:noFill/>
            <a:ln>
              <a:noFill/>
            </a:ln>
            <a:extLst>
              <a:ext uri="{53640926-AAD7-44D8-BBD7-CCE9431645EC}">
                <a14:shadowObscured xmlns:a14="http://schemas.microsoft.com/office/drawing/2010/main"/>
              </a:ext>
            </a:extLst>
          </p:spPr>
        </p:pic>
        <p:sp>
          <p:nvSpPr>
            <p:cNvPr id="204" name="Google Shape;204;p36"/>
            <p:cNvSpPr txBox="1"/>
            <p:nvPr/>
          </p:nvSpPr>
          <p:spPr>
            <a:xfrm>
              <a:off x="943300" y="2560730"/>
              <a:ext cx="5473131" cy="1057739"/>
            </a:xfrm>
            <a:prstGeom prst="rect">
              <a:avLst/>
            </a:prstGeom>
            <a:noFill/>
            <a:ln>
              <a:noFill/>
            </a:ln>
          </p:spPr>
          <p:txBody>
            <a:bodyPr spcFirstLastPara="1" wrap="square" lIns="91425" tIns="45700" rIns="91425" bIns="45700" anchor="t" anchorCtr="0">
              <a:noAutofit/>
            </a:bodyPr>
            <a:lstStyle/>
            <a:p>
              <a:pPr marL="0" marR="0" lvl="0" indent="0" algn="l" rtl="0">
                <a:lnSpc>
                  <a:spcPct val="95000"/>
                </a:lnSpc>
                <a:spcBef>
                  <a:spcPts val="800"/>
                </a:spcBef>
                <a:spcAft>
                  <a:spcPts val="300"/>
                </a:spcAft>
                <a:buNone/>
              </a:pPr>
              <a:r>
                <a:rPr lang="el-GR" sz="1000" b="1" dirty="0">
                  <a:solidFill>
                    <a:schemeClr val="dk2"/>
                  </a:solidFill>
                  <a:latin typeface="Arial" panose="020B0604020202020204" pitchFamily="34" charset="0"/>
                  <a:ea typeface="Helvetica"/>
                  <a:cs typeface="Helvetica"/>
                  <a:sym typeface="Helvetica"/>
                </a:rPr>
                <a:t>Οδηγίες</a:t>
              </a:r>
              <a:endParaRPr sz="1000" dirty="0">
                <a:solidFill>
                  <a:schemeClr val="dk2"/>
                </a:solidFill>
                <a:latin typeface="Arial" panose="020B0604020202020204" pitchFamily="34" charset="0"/>
                <a:ea typeface="Helvetica"/>
                <a:cs typeface="Helvetica"/>
                <a:sym typeface="Helvetica"/>
              </a:endParaRPr>
            </a:p>
            <a:p>
              <a:pPr marL="457200" lvl="0" indent="-292100">
                <a:lnSpc>
                  <a:spcPct val="114000"/>
                </a:lnSpc>
                <a:buClr>
                  <a:schemeClr val="dk1"/>
                </a:buClr>
                <a:buSzPts val="1000"/>
                <a:buFont typeface="Helvetica"/>
                <a:buAutoNum type="arabicPeriod"/>
              </a:pPr>
              <a:r>
                <a:rPr lang="el-GR" sz="1000" dirty="0">
                  <a:solidFill>
                    <a:schemeClr val="dk1"/>
                  </a:solidFill>
                  <a:latin typeface="Arial" panose="020B0604020202020204" pitchFamily="34" charset="0"/>
                  <a:ea typeface="Helvetica"/>
                  <a:cs typeface="Helvetica"/>
                  <a:sym typeface="Helvetica"/>
                </a:rPr>
                <a:t>Βεβαιωθείτε ότι οι κατάλληλοι υπάλληλοι λαμβάνουν και κατανοούν την Εκπαίδευση για τα δικαιώματα ελέγχου και τις προσδοκίες.</a:t>
              </a:r>
            </a:p>
            <a:p>
              <a:pPr marL="457200" lvl="0" indent="-292100">
                <a:lnSpc>
                  <a:spcPct val="114000"/>
                </a:lnSpc>
                <a:buClr>
                  <a:schemeClr val="dk1"/>
                </a:buClr>
                <a:buSzPts val="1000"/>
                <a:buFont typeface="Helvetica"/>
                <a:buAutoNum type="arabicPeriod"/>
              </a:pPr>
              <a:r>
                <a:rPr lang="el-GR" sz="1000" dirty="0">
                  <a:solidFill>
                    <a:schemeClr val="dk1"/>
                  </a:solidFill>
                  <a:latin typeface="Arial" panose="020B0604020202020204" pitchFamily="34" charset="0"/>
                  <a:ea typeface="Helvetica"/>
                  <a:cs typeface="Helvetica"/>
                  <a:sym typeface="Helvetica"/>
                </a:rPr>
                <a:t>Βεβαιωθείτε ότι όλοι οι υπάλληλοι που είναι υπεύθυνοι για την αλληλογραφία και την παροχή πληροφοριών σε ελεγκτές είναι εξοικειωμένοι με τις προσδοκίες σας για τη συμμόρφωση με τα αιτήματα ελέγχου.</a:t>
              </a:r>
              <a:endParaRPr sz="1000" dirty="0">
                <a:solidFill>
                  <a:schemeClr val="dk1"/>
                </a:solidFill>
                <a:latin typeface="Arial" panose="020B0604020202020204" pitchFamily="34" charset="0"/>
                <a:ea typeface="Helvetica"/>
                <a:cs typeface="Helvetica"/>
                <a:sym typeface="Helvetica"/>
              </a:endParaRPr>
            </a:p>
            <a:p>
              <a:pPr marL="0" marR="0" lvl="0" indent="0" algn="l" rtl="0">
                <a:lnSpc>
                  <a:spcPct val="115000"/>
                </a:lnSpc>
                <a:spcBef>
                  <a:spcPts val="800"/>
                </a:spcBef>
                <a:spcAft>
                  <a:spcPts val="0"/>
                </a:spcAft>
                <a:buNone/>
              </a:pPr>
              <a:endParaRPr sz="1000" dirty="0">
                <a:solidFill>
                  <a:srgbClr val="34495E"/>
                </a:solidFill>
                <a:latin typeface="Arial" panose="020B0604020202020204" pitchFamily="34" charset="0"/>
                <a:ea typeface="Helvetica"/>
                <a:cs typeface="Helvetica"/>
                <a:sym typeface="Helvetica"/>
              </a:endParaRPr>
            </a:p>
          </p:txBody>
        </p:sp>
      </p:grpSp>
      <p:grpSp>
        <p:nvGrpSpPr>
          <p:cNvPr id="3" name="Group 2">
            <a:extLst>
              <a:ext uri="{FF2B5EF4-FFF2-40B4-BE49-F238E27FC236}">
                <a16:creationId xmlns:a16="http://schemas.microsoft.com/office/drawing/2014/main" id="{249693B8-C943-4BA7-881B-F760FBCFF32C}"/>
              </a:ext>
            </a:extLst>
          </p:cNvPr>
          <p:cNvGrpSpPr/>
          <p:nvPr/>
        </p:nvGrpSpPr>
        <p:grpSpPr>
          <a:xfrm>
            <a:off x="426874" y="1700667"/>
            <a:ext cx="6139944" cy="888982"/>
            <a:chOff x="426874" y="1609692"/>
            <a:chExt cx="6139944" cy="888982"/>
          </a:xfrm>
        </p:grpSpPr>
        <p:pic>
          <p:nvPicPr>
            <p:cNvPr id="21" name="Picture 20">
              <a:extLst>
                <a:ext uri="{FF2B5EF4-FFF2-40B4-BE49-F238E27FC236}">
                  <a16:creationId xmlns:a16="http://schemas.microsoft.com/office/drawing/2014/main" id="{60EACF2E-9AD4-4A39-99AD-4291B644121D}"/>
                </a:ext>
              </a:extLst>
            </p:cNvPr>
            <p:cNvPicPr>
              <a:picLocks noChangeAspect="1"/>
            </p:cNvPicPr>
            <p:nvPr/>
          </p:nvPicPr>
          <p:blipFill>
            <a:blip r:embed="rId5">
              <a:clrChange>
                <a:clrFrom>
                  <a:srgbClr val="FFFFFF"/>
                </a:clrFrom>
                <a:clrTo>
                  <a:srgbClr val="FFFFFF">
                    <a:alpha val="0"/>
                  </a:srgbClr>
                </a:clrTo>
              </a:clrChange>
            </a:blip>
            <a:stretch>
              <a:fillRect/>
            </a:stretch>
          </p:blipFill>
          <p:spPr>
            <a:xfrm>
              <a:off x="426874" y="1749380"/>
              <a:ext cx="516425" cy="487859"/>
            </a:xfrm>
            <a:prstGeom prst="rect">
              <a:avLst/>
            </a:prstGeom>
          </p:spPr>
        </p:pic>
        <p:sp>
          <p:nvSpPr>
            <p:cNvPr id="207" name="Google Shape;207;p36"/>
            <p:cNvSpPr txBox="1"/>
            <p:nvPr/>
          </p:nvSpPr>
          <p:spPr>
            <a:xfrm>
              <a:off x="943300" y="1609692"/>
              <a:ext cx="5623518" cy="888982"/>
            </a:xfrm>
            <a:prstGeom prst="rect">
              <a:avLst/>
            </a:prstGeom>
            <a:noFill/>
            <a:ln>
              <a:noFill/>
            </a:ln>
          </p:spPr>
          <p:txBody>
            <a:bodyPr spcFirstLastPara="1" wrap="square" lIns="91425" tIns="45700" rIns="91425" bIns="45700" anchor="t" anchorCtr="0">
              <a:noAutofit/>
            </a:bodyPr>
            <a:lstStyle/>
            <a:p>
              <a:pPr marL="0" marR="0" lvl="0" indent="0" algn="l" rtl="0">
                <a:lnSpc>
                  <a:spcPct val="95000"/>
                </a:lnSpc>
                <a:spcBef>
                  <a:spcPts val="800"/>
                </a:spcBef>
                <a:spcAft>
                  <a:spcPts val="300"/>
                </a:spcAft>
                <a:buClr>
                  <a:schemeClr val="dk1"/>
                </a:buClr>
                <a:buSzPts val="1100"/>
                <a:buFont typeface="Arial"/>
                <a:buNone/>
              </a:pPr>
              <a:r>
                <a:rPr lang="el-GR" sz="1000" b="1" dirty="0">
                  <a:solidFill>
                    <a:schemeClr val="dk2"/>
                  </a:solidFill>
                  <a:latin typeface="Arial" panose="020B0604020202020204" pitchFamily="34" charset="0"/>
                  <a:ea typeface="Helvetica"/>
                  <a:cs typeface="Helvetica"/>
                  <a:sym typeface="Helvetica"/>
                </a:rPr>
                <a:t>Πώς σας ωφελεί αυτό;</a:t>
              </a:r>
              <a:endParaRPr sz="1000" b="1" dirty="0">
                <a:solidFill>
                  <a:schemeClr val="dk2"/>
                </a:solidFill>
                <a:latin typeface="Arial" panose="020B0604020202020204" pitchFamily="34" charset="0"/>
                <a:ea typeface="Helvetica"/>
                <a:cs typeface="Helvetica"/>
                <a:sym typeface="Helvetica"/>
              </a:endParaRPr>
            </a:p>
            <a:p>
              <a:pPr lvl="0">
                <a:lnSpc>
                  <a:spcPct val="114000"/>
                </a:lnSpc>
                <a:buSzPts val="1100"/>
              </a:pPr>
              <a:r>
                <a:rPr lang="el-GR" sz="1000" dirty="0">
                  <a:solidFill>
                    <a:schemeClr val="dk1"/>
                  </a:solidFill>
                  <a:latin typeface="Arial" panose="020B0604020202020204" pitchFamily="34" charset="0"/>
                  <a:ea typeface="Helvetica"/>
                  <a:cs typeface="Helvetica"/>
                  <a:sym typeface="Helvetica"/>
                </a:rPr>
                <a:t>Αυτή η εκπαίδευση θα σας βοηθήσει να κατανοήσετε καλύτερα τη συνολική διαδικασία ελέγχου, η οποία με τη σειρά της θα σας βοηθήσει να προετοιμαστείτε για έναν επιτυχημένο έλεγχο, </a:t>
              </a:r>
              <a:br>
                <a:rPr lang="en-US" sz="1000" dirty="0">
                  <a:solidFill>
                    <a:schemeClr val="dk1"/>
                  </a:solidFill>
                  <a:latin typeface="Arial" panose="020B0604020202020204" pitchFamily="34" charset="0"/>
                  <a:ea typeface="Helvetica"/>
                  <a:cs typeface="Helvetica"/>
                  <a:sym typeface="Helvetica"/>
                </a:rPr>
              </a:br>
              <a:r>
                <a:rPr lang="el-GR" sz="1000" dirty="0">
                  <a:solidFill>
                    <a:schemeClr val="dk1"/>
                  </a:solidFill>
                  <a:latin typeface="Arial" panose="020B0604020202020204" pitchFamily="34" charset="0"/>
                  <a:ea typeface="Helvetica"/>
                  <a:cs typeface="Helvetica"/>
                  <a:sym typeface="Helvetica"/>
                </a:rPr>
                <a:t>θα επιτρέψετε την ελάχιστη αναστάτωση στην επιχείρησή σας και θα ενισχύσει τις </a:t>
              </a:r>
              <a:r>
                <a:rPr lang="el-GR" sz="1000">
                  <a:solidFill>
                    <a:schemeClr val="dk1"/>
                  </a:solidFill>
                  <a:latin typeface="Arial" panose="020B0604020202020204" pitchFamily="34" charset="0"/>
                  <a:ea typeface="Helvetica"/>
                  <a:cs typeface="Helvetica"/>
                  <a:sym typeface="Helvetica"/>
                </a:rPr>
                <a:t>σχέσεις </a:t>
              </a:r>
              <a:br>
                <a:rPr lang="en-US" sz="1000">
                  <a:solidFill>
                    <a:schemeClr val="dk1"/>
                  </a:solidFill>
                  <a:latin typeface="Arial" panose="020B0604020202020204" pitchFamily="34" charset="0"/>
                  <a:ea typeface="Helvetica"/>
                  <a:cs typeface="Helvetica"/>
                  <a:sym typeface="Helvetica"/>
                </a:rPr>
              </a:br>
              <a:r>
                <a:rPr lang="el-GR" sz="1000">
                  <a:solidFill>
                    <a:schemeClr val="dk1"/>
                  </a:solidFill>
                  <a:latin typeface="Arial" panose="020B0604020202020204" pitchFamily="34" charset="0"/>
                  <a:ea typeface="Helvetica"/>
                  <a:cs typeface="Helvetica"/>
                  <a:sym typeface="Helvetica"/>
                </a:rPr>
                <a:t>σας </a:t>
              </a:r>
              <a:r>
                <a:rPr lang="el-GR" sz="1000" dirty="0">
                  <a:solidFill>
                    <a:schemeClr val="dk1"/>
                  </a:solidFill>
                  <a:latin typeface="Arial" panose="020B0604020202020204" pitchFamily="34" charset="0"/>
                  <a:ea typeface="Helvetica"/>
                  <a:cs typeface="Helvetica"/>
                  <a:sym typeface="Helvetica"/>
                </a:rPr>
                <a:t>με τους κατασκευαστές σας. </a:t>
              </a:r>
            </a:p>
          </p:txBody>
        </p:sp>
      </p:grpSp>
      <p:grpSp>
        <p:nvGrpSpPr>
          <p:cNvPr id="5" name="Group 4">
            <a:extLst>
              <a:ext uri="{FF2B5EF4-FFF2-40B4-BE49-F238E27FC236}">
                <a16:creationId xmlns:a16="http://schemas.microsoft.com/office/drawing/2014/main" id="{06FA5808-9C9F-4C7B-80C8-EA2EACA5F0FF}"/>
              </a:ext>
            </a:extLst>
          </p:cNvPr>
          <p:cNvGrpSpPr/>
          <p:nvPr/>
        </p:nvGrpSpPr>
        <p:grpSpPr>
          <a:xfrm>
            <a:off x="426873" y="4004449"/>
            <a:ext cx="5544080" cy="771996"/>
            <a:chOff x="426873" y="3618469"/>
            <a:chExt cx="5544080" cy="771996"/>
          </a:xfrm>
        </p:grpSpPr>
        <p:pic>
          <p:nvPicPr>
            <p:cNvPr id="25" name="Picture 24" descr="Links/orange_icons.jpg">
              <a:extLst>
                <a:ext uri="{FF2B5EF4-FFF2-40B4-BE49-F238E27FC236}">
                  <a16:creationId xmlns:a16="http://schemas.microsoft.com/office/drawing/2014/main" id="{F1AF5F4E-3F8C-472B-A488-9D82733CEAA4}"/>
                </a:ext>
              </a:extLst>
            </p:cNvPr>
            <p:cNvPicPr>
              <a:picLocks noChangeAspect="1"/>
            </p:cNvPicPr>
            <p:nvPr/>
          </p:nvPicPr>
          <p:blipFill rotWithShape="1">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l="74187" r="-1358"/>
            <a:stretch/>
          </p:blipFill>
          <p:spPr bwMode="auto">
            <a:xfrm>
              <a:off x="426873" y="3704748"/>
              <a:ext cx="516425" cy="598525"/>
            </a:xfrm>
            <a:prstGeom prst="rect">
              <a:avLst/>
            </a:prstGeom>
            <a:noFill/>
            <a:ln>
              <a:noFill/>
            </a:ln>
            <a:extLst>
              <a:ext uri="{53640926-AAD7-44D8-BBD7-CCE9431645EC}">
                <a14:shadowObscured xmlns:a14="http://schemas.microsoft.com/office/drawing/2010/main"/>
              </a:ext>
            </a:extLst>
          </p:spPr>
        </p:pic>
        <p:sp>
          <p:nvSpPr>
            <p:cNvPr id="210" name="Google Shape;210;p36"/>
            <p:cNvSpPr txBox="1"/>
            <p:nvPr/>
          </p:nvSpPr>
          <p:spPr>
            <a:xfrm>
              <a:off x="1033424" y="3618469"/>
              <a:ext cx="4937529" cy="771996"/>
            </a:xfrm>
            <a:prstGeom prst="rect">
              <a:avLst/>
            </a:prstGeom>
            <a:noFill/>
            <a:ln>
              <a:noFill/>
            </a:ln>
          </p:spPr>
          <p:txBody>
            <a:bodyPr spcFirstLastPara="1" wrap="square" lIns="91425" tIns="45700" rIns="91425" bIns="45700" anchor="t" anchorCtr="0">
              <a:noAutofit/>
            </a:bodyPr>
            <a:lstStyle/>
            <a:p>
              <a:pPr marL="0" marR="0" lvl="0" indent="0" algn="l" rtl="0">
                <a:lnSpc>
                  <a:spcPct val="95000"/>
                </a:lnSpc>
                <a:spcBef>
                  <a:spcPts val="0"/>
                </a:spcBef>
                <a:spcAft>
                  <a:spcPts val="300"/>
                </a:spcAft>
                <a:buNone/>
              </a:pPr>
              <a:r>
                <a:rPr lang="el-GR" sz="1000" b="1" i="0" u="none" strike="noStrike" cap="none" dirty="0">
                  <a:solidFill>
                    <a:schemeClr val="dk2"/>
                  </a:solidFill>
                  <a:latin typeface="Arial" panose="020B0604020202020204" pitchFamily="34" charset="0"/>
                  <a:ea typeface="Helvetica Neue"/>
                  <a:cs typeface="Helvetica Neue"/>
                  <a:sym typeface="Helvetica Neue"/>
                </a:rPr>
                <a:t>Άλλη τεκμηρίωση προς εξέταση</a:t>
              </a:r>
              <a:endParaRPr sz="1000" b="0" i="0" u="none" strike="noStrike" cap="none" dirty="0">
                <a:solidFill>
                  <a:schemeClr val="dk2"/>
                </a:solidFill>
                <a:latin typeface="Arial" panose="020B0604020202020204" pitchFamily="34" charset="0"/>
                <a:ea typeface="Cambria"/>
                <a:cs typeface="Cambria"/>
                <a:sym typeface="Cambria"/>
              </a:endParaRPr>
            </a:p>
            <a:p>
              <a:pPr marL="184150" marR="0" lvl="0" indent="-171450" algn="l" rtl="0">
                <a:lnSpc>
                  <a:spcPct val="114000"/>
                </a:lnSpc>
                <a:spcAft>
                  <a:spcPts val="0"/>
                </a:spcAft>
                <a:buClr>
                  <a:schemeClr val="bg2"/>
                </a:buClr>
                <a:buSzPct val="150000"/>
                <a:buFont typeface="Wingdings" panose="05000000000000000000" pitchFamily="2" charset="2"/>
                <a:buChar char=""/>
              </a:pPr>
              <a:r>
                <a:rPr lang="el-GR" sz="1000" dirty="0">
                  <a:solidFill>
                    <a:schemeClr val="dk1"/>
                  </a:solidFill>
                  <a:latin typeface="Arial" panose="020B0604020202020204" pitchFamily="34" charset="0"/>
                  <a:ea typeface="Helvetica"/>
                  <a:cs typeface="Helvetica" panose="020B0604020202020204" pitchFamily="34" charset="0"/>
                  <a:sym typeface="Helvetica"/>
                </a:rPr>
                <a:t> Κώδικας δεοντολογίας</a:t>
              </a:r>
              <a:endParaRPr sz="1000" dirty="0">
                <a:solidFill>
                  <a:schemeClr val="dk1"/>
                </a:solidFill>
                <a:latin typeface="Arial" panose="020B0604020202020204" pitchFamily="34" charset="0"/>
                <a:ea typeface="Helvetica"/>
                <a:cs typeface="Helvetica" panose="020B0604020202020204" pitchFamily="34" charset="0"/>
                <a:sym typeface="Helvetica"/>
              </a:endParaRPr>
            </a:p>
            <a:p>
              <a:pPr marL="184150" marR="0" lvl="0" indent="-171450" algn="l" rtl="0">
                <a:lnSpc>
                  <a:spcPct val="114000"/>
                </a:lnSpc>
                <a:spcAft>
                  <a:spcPts val="0"/>
                </a:spcAft>
                <a:buClr>
                  <a:schemeClr val="bg2"/>
                </a:buClr>
                <a:buSzPct val="150000"/>
                <a:buFont typeface="Wingdings" panose="05000000000000000000" pitchFamily="2" charset="2"/>
                <a:buChar char=""/>
              </a:pPr>
              <a:r>
                <a:rPr lang="el-GR" sz="1000" dirty="0">
                  <a:solidFill>
                    <a:schemeClr val="dk1"/>
                  </a:solidFill>
                  <a:latin typeface="Arial" panose="020B0604020202020204" pitchFamily="34" charset="0"/>
                  <a:ea typeface="Helvetica Neue"/>
                  <a:cs typeface="Helvetica" panose="020B0604020202020204" pitchFamily="34" charset="0"/>
                  <a:sym typeface="Helvetica Neue"/>
                </a:rPr>
                <a:t> Οδηγίες βιβλίων και στοιχείων</a:t>
              </a:r>
            </a:p>
            <a:p>
              <a:pPr marL="184150" marR="0" lvl="0" indent="-171450" algn="l" rtl="0">
                <a:lnSpc>
                  <a:spcPct val="114000"/>
                </a:lnSpc>
                <a:spcAft>
                  <a:spcPts val="0"/>
                </a:spcAft>
                <a:buClr>
                  <a:schemeClr val="bg2"/>
                </a:buClr>
                <a:buSzPct val="150000"/>
                <a:buFont typeface="Wingdings" panose="05000000000000000000" pitchFamily="2" charset="2"/>
                <a:buChar char=""/>
              </a:pPr>
              <a:r>
                <a:rPr lang="el-GR" sz="1000" b="0" i="0" u="none" strike="noStrike" cap="none" dirty="0">
                  <a:solidFill>
                    <a:schemeClr val="dk1"/>
                  </a:solidFill>
                  <a:latin typeface="Arial" panose="020B0604020202020204" pitchFamily="34" charset="0"/>
                  <a:ea typeface="Cambria"/>
                  <a:cs typeface="Helvetica" panose="020B0604020202020204" pitchFamily="34" charset="0"/>
                  <a:sym typeface="Helvetica Neue"/>
                </a:rPr>
                <a:t> </a:t>
              </a:r>
              <a:r>
                <a:rPr lang="el-GR" sz="1000" dirty="0">
                  <a:solidFill>
                    <a:schemeClr val="dk1"/>
                  </a:solidFill>
                  <a:latin typeface="Arial" panose="020B0604020202020204" pitchFamily="34" charset="0"/>
                  <a:cs typeface="Helvetica" panose="020B0604020202020204" pitchFamily="34" charset="0"/>
                  <a:sym typeface="Helvetica Neue"/>
                </a:rPr>
                <a:t>Εκπαίδευση σχετικά με τη δωροδοκία και για την καταπολέμηση της διαφθοράς</a:t>
              </a:r>
              <a:endParaRPr sz="1000" dirty="0">
                <a:solidFill>
                  <a:schemeClr val="dk1"/>
                </a:solidFill>
                <a:latin typeface="Arial" panose="020B0604020202020204" pitchFamily="34" charset="0"/>
                <a:cs typeface="Helvetica" panose="020B0604020202020204" pitchFamily="34" charset="0"/>
                <a:sym typeface="Cambria"/>
              </a:endParaRPr>
            </a:p>
          </p:txBody>
        </p:sp>
      </p:grpSp>
      <p:sp>
        <p:nvSpPr>
          <p:cNvPr id="211" name="Google Shape;211;p36"/>
          <p:cNvSpPr/>
          <p:nvPr/>
        </p:nvSpPr>
        <p:spPr>
          <a:xfrm rot="5400000">
            <a:off x="4150804" y="-1573650"/>
            <a:ext cx="842400" cy="3989700"/>
          </a:xfrm>
          <a:prstGeom prst="homePlate">
            <a:avLst>
              <a:gd name="adj" fmla="val 50000"/>
            </a:avLst>
          </a:prstGeom>
          <a:solidFill>
            <a:srgbClr val="34495E"/>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Arial" panose="020B0604020202020204" pitchFamily="34" charset="0"/>
              <a:ea typeface="Calibri"/>
              <a:cs typeface="Calibri"/>
              <a:sym typeface="Calibri"/>
            </a:endParaRPr>
          </a:p>
        </p:txBody>
      </p:sp>
      <p:sp>
        <p:nvSpPr>
          <p:cNvPr id="212" name="Google Shape;212;p36"/>
          <p:cNvSpPr txBox="1"/>
          <p:nvPr/>
        </p:nvSpPr>
        <p:spPr>
          <a:xfrm>
            <a:off x="2014090" y="27007"/>
            <a:ext cx="5064300" cy="623400"/>
          </a:xfrm>
          <a:prstGeom prst="rect">
            <a:avLst/>
          </a:prstGeom>
          <a:noFill/>
          <a:ln>
            <a:noFill/>
          </a:ln>
        </p:spPr>
        <p:txBody>
          <a:bodyPr spcFirstLastPara="1" wrap="square" lIns="68575" tIns="34275" rIns="68575" bIns="34275" anchor="t" anchorCtr="0">
            <a:noAutofit/>
          </a:bodyPr>
          <a:lstStyle/>
          <a:p>
            <a:pPr marL="0" marR="0" lvl="0" indent="0" algn="ctr" rtl="0">
              <a:spcBef>
                <a:spcPts val="0"/>
              </a:spcBef>
              <a:spcAft>
                <a:spcPts val="0"/>
              </a:spcAft>
              <a:buNone/>
            </a:pPr>
            <a:r>
              <a:rPr lang="el-GR" sz="1700" b="1" dirty="0">
                <a:solidFill>
                  <a:srgbClr val="AACFD0"/>
                </a:solidFill>
                <a:latin typeface="Arial" panose="020B0604020202020204" pitchFamily="34" charset="0"/>
                <a:ea typeface="Helvetica"/>
                <a:cs typeface="Helvetica"/>
                <a:sym typeface="Helvetica"/>
              </a:rPr>
              <a:t>Δικαιώματα και προσδοκίες ελέγχου</a:t>
            </a:r>
          </a:p>
          <a:p>
            <a:pPr marL="0" marR="0" lvl="0" indent="0" algn="ctr" rtl="0">
              <a:spcBef>
                <a:spcPts val="0"/>
              </a:spcBef>
              <a:spcAft>
                <a:spcPts val="0"/>
              </a:spcAft>
              <a:buNone/>
            </a:pPr>
            <a:r>
              <a:rPr lang="el-GR" sz="1700" b="1" dirty="0">
                <a:solidFill>
                  <a:srgbClr val="AACFD0"/>
                </a:solidFill>
                <a:latin typeface="Arial" panose="020B0604020202020204" pitchFamily="34" charset="0"/>
                <a:ea typeface="Helvetica"/>
                <a:cs typeface="Helvetica"/>
                <a:sym typeface="Helvetica"/>
              </a:rPr>
              <a:t>Εκπαίδευση</a:t>
            </a:r>
            <a:endParaRPr sz="1700" b="1" dirty="0">
              <a:solidFill>
                <a:srgbClr val="AACFD0"/>
              </a:solidFill>
              <a:latin typeface="Arial" panose="020B0604020202020204" pitchFamily="34" charset="0"/>
              <a:ea typeface="Helvetica"/>
              <a:cs typeface="Helvetica"/>
              <a:sym typeface="Helvetica"/>
            </a:endParaRPr>
          </a:p>
        </p:txBody>
      </p:sp>
      <p:pic>
        <p:nvPicPr>
          <p:cNvPr id="18" name="Picture 17">
            <a:extLst>
              <a:ext uri="{FF2B5EF4-FFF2-40B4-BE49-F238E27FC236}">
                <a16:creationId xmlns:a16="http://schemas.microsoft.com/office/drawing/2014/main" id="{446E34FB-C7CA-4433-9C88-A77B7C1A079E}"/>
              </a:ext>
            </a:extLst>
          </p:cNvPr>
          <p:cNvPicPr/>
          <p:nvPr/>
        </p:nvPicPr>
        <p:blipFill>
          <a:blip r:embed="rId6"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bwMode="auto">
          <a:xfrm>
            <a:off x="6457950" y="959808"/>
            <a:ext cx="2695680" cy="2952277"/>
          </a:xfrm>
          <a:prstGeom prst="rect">
            <a:avLst/>
          </a:prstGeom>
          <a:noFill/>
          <a:ln>
            <a:noFill/>
          </a:ln>
          <a:extLst>
            <a:ext uri="{53640926-AAD7-44D8-BBD7-CCE9431645EC}">
              <a14:shadowObscured xmlns:a14="http://schemas.microsoft.com/office/drawing/2010/main"/>
            </a:ext>
          </a:ex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17"/>
        <p:cNvGrpSpPr/>
        <p:nvPr/>
      </p:nvGrpSpPr>
      <p:grpSpPr>
        <a:xfrm>
          <a:off x="0" y="0"/>
          <a:ext cx="0" cy="0"/>
          <a:chOff x="0" y="0"/>
          <a:chExt cx="0" cy="0"/>
        </a:xfrm>
      </p:grpSpPr>
      <p:sp>
        <p:nvSpPr>
          <p:cNvPr id="218" name="Google Shape;218;p37"/>
          <p:cNvSpPr/>
          <p:nvPr/>
        </p:nvSpPr>
        <p:spPr>
          <a:xfrm>
            <a:off x="1" y="2433788"/>
            <a:ext cx="7159200" cy="2038800"/>
          </a:xfrm>
          <a:prstGeom prst="homePlate">
            <a:avLst>
              <a:gd name="adj" fmla="val 50000"/>
            </a:avLst>
          </a:prstGeom>
          <a:solidFill>
            <a:srgbClr val="34495E"/>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b="0" i="0" u="none" strike="noStrike" cap="none">
              <a:solidFill>
                <a:schemeClr val="lt1"/>
              </a:solidFill>
              <a:latin typeface="Arial" panose="020B0604020202020204" pitchFamily="34" charset="0"/>
              <a:ea typeface="Calibri"/>
              <a:cs typeface="Calibri"/>
              <a:sym typeface="Calibri"/>
            </a:endParaRPr>
          </a:p>
        </p:txBody>
      </p:sp>
      <p:sp>
        <p:nvSpPr>
          <p:cNvPr id="219" name="Google Shape;219;p37"/>
          <p:cNvSpPr/>
          <p:nvPr/>
        </p:nvSpPr>
        <p:spPr>
          <a:xfrm rot="10800000" flipH="1">
            <a:off x="5587539" y="2433865"/>
            <a:ext cx="1921200" cy="2038800"/>
          </a:xfrm>
          <a:prstGeom prst="chevron">
            <a:avLst>
              <a:gd name="adj" fmla="val 53827"/>
            </a:avLst>
          </a:prstGeom>
          <a:solidFill>
            <a:srgbClr val="AACFD0"/>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b="0" i="0" u="none" strike="noStrike" cap="none">
              <a:solidFill>
                <a:schemeClr val="dk1"/>
              </a:solidFill>
              <a:latin typeface="Arial" panose="020B0604020202020204" pitchFamily="34" charset="0"/>
              <a:ea typeface="Calibri"/>
              <a:cs typeface="Calibri"/>
              <a:sym typeface="Calibri"/>
            </a:endParaRPr>
          </a:p>
        </p:txBody>
      </p:sp>
      <p:sp>
        <p:nvSpPr>
          <p:cNvPr id="220" name="Google Shape;220;p37"/>
          <p:cNvSpPr/>
          <p:nvPr/>
        </p:nvSpPr>
        <p:spPr>
          <a:xfrm rot="10800000" flipH="1">
            <a:off x="6739438" y="2433865"/>
            <a:ext cx="1921200" cy="2038800"/>
          </a:xfrm>
          <a:prstGeom prst="chevron">
            <a:avLst>
              <a:gd name="adj" fmla="val 53827"/>
            </a:avLst>
          </a:prstGeom>
          <a:solidFill>
            <a:srgbClr val="5DA0A2"/>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b="0" i="0" u="none" strike="noStrike" cap="none">
              <a:solidFill>
                <a:schemeClr val="dk1"/>
              </a:solidFill>
              <a:latin typeface="Arial" panose="020B0604020202020204" pitchFamily="34" charset="0"/>
              <a:ea typeface="Calibri"/>
              <a:cs typeface="Calibri"/>
              <a:sym typeface="Calibri"/>
            </a:endParaRPr>
          </a:p>
        </p:txBody>
      </p:sp>
      <p:sp>
        <p:nvSpPr>
          <p:cNvPr id="221" name="Google Shape;221;p37"/>
          <p:cNvSpPr txBox="1"/>
          <p:nvPr/>
        </p:nvSpPr>
        <p:spPr>
          <a:xfrm>
            <a:off x="301031" y="3126752"/>
            <a:ext cx="5814000" cy="653100"/>
          </a:xfrm>
          <a:prstGeom prst="rect">
            <a:avLst/>
          </a:prstGeom>
          <a:noFill/>
          <a:ln>
            <a:noFill/>
          </a:ln>
        </p:spPr>
        <p:txBody>
          <a:bodyPr spcFirstLastPara="1" wrap="square" lIns="68575" tIns="34275" rIns="68575" bIns="34275" anchor="t" anchorCtr="0">
            <a:noAutofit/>
          </a:bodyPr>
          <a:lstStyle/>
          <a:p>
            <a:pPr lvl="0"/>
            <a:r>
              <a:rPr lang="el-GR" sz="2700" dirty="0">
                <a:solidFill>
                  <a:schemeClr val="lt1"/>
                </a:solidFill>
                <a:latin typeface="Arial" panose="020B0604020202020204" pitchFamily="34" charset="0"/>
                <a:ea typeface="Helvetica Neue"/>
                <a:cs typeface="Helvetica Neue"/>
                <a:sym typeface="Helvetica Neue"/>
              </a:rPr>
              <a:t>Δικαιώματα και προσδοκίες ελέγχου</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Google Shape;212;p36"/>
          <p:cNvSpPr txBox="1"/>
          <p:nvPr/>
        </p:nvSpPr>
        <p:spPr>
          <a:xfrm>
            <a:off x="2039850" y="34311"/>
            <a:ext cx="5064300" cy="623400"/>
          </a:xfrm>
          <a:prstGeom prst="rect">
            <a:avLst/>
          </a:prstGeom>
          <a:noFill/>
          <a:ln>
            <a:noFill/>
          </a:ln>
        </p:spPr>
        <p:txBody>
          <a:bodyPr spcFirstLastPara="1" wrap="square" lIns="68575" tIns="34275" rIns="68575" bIns="34275" anchor="t" anchorCtr="0">
            <a:noAutofit/>
          </a:bodyPr>
          <a:lstStyle/>
          <a:p>
            <a:pPr marL="0" marR="0" lvl="0" indent="0" algn="ctr" rtl="0">
              <a:spcBef>
                <a:spcPts val="0"/>
              </a:spcBef>
              <a:spcAft>
                <a:spcPts val="0"/>
              </a:spcAft>
              <a:buNone/>
            </a:pPr>
            <a:r>
              <a:rPr lang="el-GR" sz="1800" b="1">
                <a:solidFill>
                  <a:srgbClr val="AACFD0"/>
                </a:solidFill>
                <a:latin typeface="Arial" panose="020B0604020202020204" pitchFamily="34" charset="0"/>
                <a:ea typeface="Helvetica"/>
                <a:cs typeface="Helvetica"/>
                <a:sym typeface="Helvetica"/>
              </a:rPr>
              <a:t>Εισαγωγή</a:t>
            </a:r>
            <a:endParaRPr sz="1800" b="1">
              <a:solidFill>
                <a:srgbClr val="AACFD0"/>
              </a:solidFill>
              <a:latin typeface="Arial" panose="020B0604020202020204" pitchFamily="34" charset="0"/>
              <a:ea typeface="Helvetica"/>
              <a:cs typeface="Helvetica"/>
              <a:sym typeface="Helvetica"/>
            </a:endParaRPr>
          </a:p>
        </p:txBody>
      </p:sp>
      <p:sp>
        <p:nvSpPr>
          <p:cNvPr id="7" name="Google Shape;175;p26"/>
          <p:cNvSpPr txBox="1">
            <a:spLocks noGrp="1"/>
          </p:cNvSpPr>
          <p:nvPr>
            <p:ph type="body" idx="1"/>
          </p:nvPr>
        </p:nvSpPr>
        <p:spPr>
          <a:xfrm>
            <a:off x="221510" y="1179172"/>
            <a:ext cx="8789628" cy="2954214"/>
          </a:xfrm>
          <a:prstGeom prst="rect">
            <a:avLst/>
          </a:prstGeom>
          <a:ln>
            <a:noFill/>
          </a:ln>
        </p:spPr>
        <p:txBody>
          <a:bodyPr spcFirstLastPara="1" wrap="square" lIns="68569" tIns="34275" rIns="68569" bIns="34275" anchor="t" anchorCtr="0">
            <a:noAutofit/>
          </a:bodyPr>
          <a:lstStyle/>
          <a:p>
            <a:pPr marL="0" indent="0">
              <a:lnSpc>
                <a:spcPct val="95000"/>
              </a:lnSpc>
              <a:spcBef>
                <a:spcPts val="0"/>
              </a:spcBef>
              <a:buSzPts val="1100"/>
              <a:buNone/>
            </a:pPr>
            <a:r>
              <a:rPr lang="el-GR" sz="1300" b="1" dirty="0">
                <a:solidFill>
                  <a:schemeClr val="bg2"/>
                </a:solidFill>
                <a:latin typeface="Arial" panose="020B0604020202020204" pitchFamily="34" charset="0"/>
                <a:cs typeface="Helvetica" panose="020B0604020202020204" pitchFamily="34" charset="0"/>
              </a:rPr>
              <a:t>Γιατί ελεγχόμαστε; </a:t>
            </a:r>
            <a:endParaRPr sz="1300" b="1" dirty="0">
              <a:solidFill>
                <a:schemeClr val="bg2"/>
              </a:solidFill>
              <a:latin typeface="Arial" panose="020B0604020202020204" pitchFamily="34" charset="0"/>
              <a:cs typeface="Helvetica" panose="020B0604020202020204" pitchFamily="34" charset="0"/>
            </a:endParaRPr>
          </a:p>
          <a:p>
            <a:pPr marL="342900" indent="0">
              <a:lnSpc>
                <a:spcPct val="100000"/>
              </a:lnSpc>
              <a:spcBef>
                <a:spcPts val="0"/>
              </a:spcBef>
              <a:buSzPts val="1100"/>
              <a:buNone/>
            </a:pPr>
            <a:r>
              <a:rPr lang="el-GR" sz="1100" dirty="0">
                <a:solidFill>
                  <a:schemeClr val="tx1"/>
                </a:solidFill>
                <a:latin typeface="Arial" panose="020B0604020202020204" pitchFamily="34" charset="0"/>
                <a:cs typeface="Helvetica" panose="020B0604020202020204" pitchFamily="34" charset="0"/>
              </a:rPr>
              <a:t>Οι κατασκευαστές ασκούν τα δικαιώματα ελέγχου για να διασφαλίσουν τη συνολική συμμόρφωση των τρίτων συνεταίρων τους και </a:t>
            </a:r>
            <a:br>
              <a:rPr lang="en-US" sz="1100" dirty="0">
                <a:solidFill>
                  <a:schemeClr val="tx1"/>
                </a:solidFill>
                <a:latin typeface="Arial" panose="020B0604020202020204" pitchFamily="34" charset="0"/>
                <a:cs typeface="Helvetica" panose="020B0604020202020204" pitchFamily="34" charset="0"/>
              </a:rPr>
            </a:br>
            <a:r>
              <a:rPr lang="el-GR" sz="1100" dirty="0">
                <a:solidFill>
                  <a:schemeClr val="tx1"/>
                </a:solidFill>
                <a:latin typeface="Arial" panose="020B0604020202020204" pitchFamily="34" charset="0"/>
                <a:cs typeface="Helvetica" panose="020B0604020202020204" pitchFamily="34" charset="0"/>
              </a:rPr>
              <a:t>να βοηθήσουν στον εντοπισμό και τον μετριασμό πιθανών κινδύνων. Στις περισσότερες περιπτώσεις, διενεργούνται έλεγχοι για να βοηθήσουν στην ενίσχυση μιας καλύτερης, πιο αποτελεσματικής σχέσης εργασίας μεταξύ του κατασκευαστή και των τρίτων μερών του. Συνήθως, οι συμφωνίες μεταξύ διανομέων και κατασκευαστών θα περιλαμβάνουν μια ρήτρα «δικαιωμάτων ελέγχου» που επιβεβαιώνει τη δέσμευση του διανομέα να συμμορφωθεί με έναν απαιτούμενο έλεγχο.</a:t>
            </a:r>
          </a:p>
          <a:p>
            <a:pPr marL="342900" indent="0">
              <a:lnSpc>
                <a:spcPct val="95000"/>
              </a:lnSpc>
              <a:spcBef>
                <a:spcPts val="0"/>
              </a:spcBef>
              <a:buSzPts val="1100"/>
              <a:buNone/>
            </a:pPr>
            <a:endParaRPr sz="700" dirty="0">
              <a:solidFill>
                <a:schemeClr val="tx1"/>
              </a:solidFill>
              <a:latin typeface="Arial" panose="020B0604020202020204" pitchFamily="34" charset="0"/>
              <a:cs typeface="Helvetica" panose="020B0604020202020204" pitchFamily="34" charset="0"/>
            </a:endParaRPr>
          </a:p>
          <a:p>
            <a:pPr marL="0" indent="0">
              <a:lnSpc>
                <a:spcPct val="95000"/>
              </a:lnSpc>
              <a:spcBef>
                <a:spcPts val="300"/>
              </a:spcBef>
              <a:spcAft>
                <a:spcPts val="300"/>
              </a:spcAft>
              <a:buSzPts val="1100"/>
              <a:buNone/>
            </a:pPr>
            <a:r>
              <a:rPr lang="el-GR" sz="1300" b="1" dirty="0">
                <a:solidFill>
                  <a:schemeClr val="tx1"/>
                </a:solidFill>
                <a:latin typeface="Arial" panose="020B0604020202020204" pitchFamily="34" charset="0"/>
                <a:cs typeface="Helvetica" panose="020B0604020202020204" pitchFamily="34" charset="0"/>
              </a:rPr>
              <a:t>Ποιος είναι ο σκοπός ενός ελέγχου; </a:t>
            </a:r>
            <a:endParaRPr sz="1300" b="1" dirty="0">
              <a:solidFill>
                <a:schemeClr val="tx1"/>
              </a:solidFill>
              <a:latin typeface="Arial" panose="020B0604020202020204" pitchFamily="34" charset="0"/>
              <a:cs typeface="Helvetica" panose="020B0604020202020204" pitchFamily="34" charset="0"/>
            </a:endParaRPr>
          </a:p>
          <a:p>
            <a:pPr marL="342900" indent="0">
              <a:lnSpc>
                <a:spcPct val="100000"/>
              </a:lnSpc>
              <a:spcBef>
                <a:spcPts val="0"/>
              </a:spcBef>
              <a:buSzPts val="1100"/>
              <a:buNone/>
            </a:pPr>
            <a:r>
              <a:rPr lang="el-GR" sz="1100" dirty="0">
                <a:solidFill>
                  <a:schemeClr val="tx1"/>
                </a:solidFill>
                <a:latin typeface="Arial" panose="020B0604020202020204" pitchFamily="34" charset="0"/>
                <a:cs typeface="Helvetica" panose="020B0604020202020204" pitchFamily="34" charset="0"/>
              </a:rPr>
              <a:t>Ο σκοπός του ελέγχου είναι ο κατασκευαστής να αξιολογήσει και να κατανοήσει (μέσω ερωτήσεων και ανάλυσης τεκμηρίωσης </a:t>
            </a:r>
            <a:br>
              <a:rPr lang="en-US" sz="1100" dirty="0">
                <a:solidFill>
                  <a:schemeClr val="tx1"/>
                </a:solidFill>
                <a:latin typeface="Arial" panose="020B0604020202020204" pitchFamily="34" charset="0"/>
                <a:cs typeface="Helvetica" panose="020B0604020202020204" pitchFamily="34" charset="0"/>
              </a:rPr>
            </a:br>
            <a:r>
              <a:rPr lang="el-GR" sz="1100" dirty="0">
                <a:solidFill>
                  <a:schemeClr val="tx1"/>
                </a:solidFill>
                <a:latin typeface="Arial" panose="020B0604020202020204" pitchFamily="34" charset="0"/>
                <a:cs typeface="Helvetica" panose="020B0604020202020204" pitchFamily="34" charset="0"/>
              </a:rPr>
              <a:t>και συναλλαγών) τα προγράμματα συμμόρφωσης, τις πολιτικές, τις διαδικασίες και τους εσωτερικούς ελέγχους σχετικά με δραστηριότητες που ενδέχεται να είναι επιρρεπείς σε κινδύνους διαφθοράς. Αυτή η διαδικασία βοηθά να διασφαλίσουμε </a:t>
            </a:r>
            <a:r>
              <a:rPr lang="el-GR" sz="1100">
                <a:solidFill>
                  <a:schemeClr val="tx1"/>
                </a:solidFill>
                <a:latin typeface="Arial" panose="020B0604020202020204" pitchFamily="34" charset="0"/>
                <a:cs typeface="Helvetica" panose="020B0604020202020204" pitchFamily="34" charset="0"/>
              </a:rPr>
              <a:t>ότι </a:t>
            </a:r>
            <a:br>
              <a:rPr lang="en-US" sz="1100">
                <a:solidFill>
                  <a:schemeClr val="tx1"/>
                </a:solidFill>
                <a:latin typeface="Arial" panose="020B0604020202020204" pitchFamily="34" charset="0"/>
                <a:cs typeface="Helvetica" panose="020B0604020202020204" pitchFamily="34" charset="0"/>
              </a:rPr>
            </a:br>
            <a:r>
              <a:rPr lang="el-GR" sz="1100">
                <a:solidFill>
                  <a:schemeClr val="tx1"/>
                </a:solidFill>
                <a:latin typeface="Arial" panose="020B0604020202020204" pitchFamily="34" charset="0"/>
                <a:cs typeface="Helvetica" panose="020B0604020202020204" pitchFamily="34" charset="0"/>
              </a:rPr>
              <a:t>ενεργούμε </a:t>
            </a:r>
            <a:r>
              <a:rPr lang="el-GR" sz="1100" dirty="0">
                <a:solidFill>
                  <a:schemeClr val="tx1"/>
                </a:solidFill>
                <a:latin typeface="Arial" panose="020B0604020202020204" pitchFamily="34" charset="0"/>
                <a:cs typeface="Helvetica" panose="020B0604020202020204" pitchFamily="34" charset="0"/>
              </a:rPr>
              <a:t>με ακεραιότητα, καθώς και ότι διεξάγουμε τις δραστηριότητές μας σύμφωνα με τις γραπτές συμφωνίες μας και </a:t>
            </a:r>
            <a:r>
              <a:rPr lang="el-GR" sz="1100">
                <a:solidFill>
                  <a:schemeClr val="tx1"/>
                </a:solidFill>
                <a:latin typeface="Arial" panose="020B0604020202020204" pitchFamily="34" charset="0"/>
                <a:cs typeface="Helvetica" panose="020B0604020202020204" pitchFamily="34" charset="0"/>
              </a:rPr>
              <a:t>με </a:t>
            </a:r>
            <a:br>
              <a:rPr lang="en-US" sz="1100">
                <a:solidFill>
                  <a:schemeClr val="tx1"/>
                </a:solidFill>
                <a:latin typeface="Arial" panose="020B0604020202020204" pitchFamily="34" charset="0"/>
                <a:cs typeface="Helvetica" panose="020B0604020202020204" pitchFamily="34" charset="0"/>
              </a:rPr>
            </a:br>
            <a:r>
              <a:rPr lang="el-GR" sz="1100">
                <a:solidFill>
                  <a:schemeClr val="tx1"/>
                </a:solidFill>
                <a:latin typeface="Arial" panose="020B0604020202020204" pitchFamily="34" charset="0"/>
                <a:cs typeface="Helvetica" panose="020B0604020202020204" pitchFamily="34" charset="0"/>
              </a:rPr>
              <a:t>τρόπο </a:t>
            </a:r>
            <a:r>
              <a:rPr lang="el-GR" sz="1100" dirty="0">
                <a:solidFill>
                  <a:schemeClr val="tx1"/>
                </a:solidFill>
                <a:latin typeface="Arial" panose="020B0604020202020204" pitchFamily="34" charset="0"/>
                <a:cs typeface="Helvetica" panose="020B0604020202020204" pitchFamily="34" charset="0"/>
              </a:rPr>
              <a:t>συμμορφούμενο. </a:t>
            </a:r>
          </a:p>
          <a:p>
            <a:pPr marL="342900" indent="0">
              <a:lnSpc>
                <a:spcPct val="95000"/>
              </a:lnSpc>
              <a:spcBef>
                <a:spcPts val="0"/>
              </a:spcBef>
              <a:buSzPts val="1100"/>
              <a:buNone/>
            </a:pPr>
            <a:endParaRPr sz="700" b="1" dirty="0">
              <a:solidFill>
                <a:schemeClr val="tx1"/>
              </a:solidFill>
              <a:latin typeface="Arial" panose="020B0604020202020204" pitchFamily="34" charset="0"/>
              <a:cs typeface="Helvetica" panose="020B0604020202020204" pitchFamily="34" charset="0"/>
            </a:endParaRPr>
          </a:p>
          <a:p>
            <a:pPr marL="0" indent="0">
              <a:lnSpc>
                <a:spcPct val="95000"/>
              </a:lnSpc>
              <a:spcBef>
                <a:spcPts val="0"/>
              </a:spcBef>
              <a:spcAft>
                <a:spcPts val="300"/>
              </a:spcAft>
              <a:buSzPts val="1100"/>
              <a:buNone/>
            </a:pPr>
            <a:r>
              <a:rPr lang="el-GR" sz="1200" b="1" dirty="0">
                <a:solidFill>
                  <a:schemeClr val="tx1"/>
                </a:solidFill>
                <a:latin typeface="Arial" panose="020B0604020202020204" pitchFamily="34" charset="0"/>
                <a:cs typeface="Helvetica" panose="020B0604020202020204" pitchFamily="34" charset="0"/>
              </a:rPr>
              <a:t>Πώς θα χρησιμοποιηθούν τα δεδομένα και οι πληροφορίες μας; </a:t>
            </a:r>
          </a:p>
          <a:p>
            <a:pPr marL="341313" indent="0">
              <a:lnSpc>
                <a:spcPct val="100000"/>
              </a:lnSpc>
              <a:spcBef>
                <a:spcPts val="0"/>
              </a:spcBef>
              <a:buSzPts val="1100"/>
              <a:buNone/>
            </a:pPr>
            <a:r>
              <a:rPr lang="el-GR" sz="1100" dirty="0">
                <a:solidFill>
                  <a:schemeClr val="tx1"/>
                </a:solidFill>
                <a:latin typeface="Arial" panose="020B0604020202020204" pitchFamily="34" charset="0"/>
                <a:cs typeface="Helvetica" panose="020B0604020202020204" pitchFamily="34" charset="0"/>
              </a:rPr>
              <a:t>Συνήθως, ένας κατασκευαστής διενεργεί ελέγχους τρίτων είτε μέσω εσωτερικών ομάδων με σημαντική εμπειρία σε αυτούς τους τύπους δραστηριοτήτων είτε μέσω εξωτερικών ελεγκτών. Τέτοιες εσωτερικές ομάδες πιθανότατα εμπίπτουν στις λειτουργίες εσωτερικού ελέγχου ή συμμόρφωσης του κατασκευαστή. Ομάδες ελέγχου όπως αυτές είναι πιθανότατα πολύ έμπειρες στο χειρισμό ευαίσθητων πληροφοριών και δεδομένων τρίτων. Μπορείτε να περιμένετε ότι θα συμπεριφέρονται επαγγελματικά και θα μοιράζονται μόνο τα δεδομένα ή τις πληροφορίες σας βάσει της ανάγκης να γνωρίζετε. Δεδομένα και πληροφορίες που συλλέγονται για σκοπούς ελέγχου δεν θα κοινοποιηθούν σε εμπορικούς φορείς για άλλους λόγους εκτός από την κοινοποίηση των αποτελεσμάτων του ελέγχου.</a:t>
            </a:r>
          </a:p>
          <a:p>
            <a:pPr marL="0" indent="0">
              <a:lnSpc>
                <a:spcPct val="95000"/>
              </a:lnSpc>
              <a:spcBef>
                <a:spcPts val="0"/>
              </a:spcBef>
              <a:buSzPts val="1100"/>
              <a:buNone/>
            </a:pPr>
            <a:endParaRPr sz="1400" b="1" dirty="0">
              <a:solidFill>
                <a:schemeClr val="tx1"/>
              </a:solidFill>
              <a:latin typeface="Arial" panose="020B0604020202020204" pitchFamily="34" charset="0"/>
              <a:cs typeface="Helvetica" panose="020B0604020202020204" pitchFamily="34" charset="0"/>
            </a:endParaRPr>
          </a:p>
          <a:p>
            <a:pPr marL="342900" indent="0">
              <a:lnSpc>
                <a:spcPct val="95000"/>
              </a:lnSpc>
              <a:spcBef>
                <a:spcPts val="0"/>
              </a:spcBef>
              <a:buSzPts val="1100"/>
              <a:buNone/>
            </a:pPr>
            <a:endParaRPr sz="1100" b="1" dirty="0">
              <a:solidFill>
                <a:schemeClr val="bg2"/>
              </a:solidFill>
              <a:latin typeface="Arial" panose="020B0604020202020204" pitchFamily="34" charset="0"/>
              <a:cs typeface="Helvetica" panose="020B0604020202020204" pitchFamily="34" charset="0"/>
            </a:endParaRPr>
          </a:p>
        </p:txBody>
      </p:sp>
      <p:sp>
        <p:nvSpPr>
          <p:cNvPr id="10" name="TextBox 9"/>
          <p:cNvSpPr txBox="1"/>
          <p:nvPr/>
        </p:nvSpPr>
        <p:spPr>
          <a:xfrm>
            <a:off x="1572338" y="113408"/>
            <a:ext cx="467512" cy="307777"/>
          </a:xfrm>
          <a:prstGeom prst="rect">
            <a:avLst/>
          </a:prstGeom>
          <a:noFill/>
        </p:spPr>
        <p:txBody>
          <a:bodyPr wrap="square" rtlCol="0">
            <a:spAutoFit/>
          </a:bodyPr>
          <a:lstStyle/>
          <a:p>
            <a:endParaRPr>
              <a:latin typeface="Arial" panose="020B0604020202020204" pitchFamily="34" charset="0"/>
            </a:endParaRPr>
          </a:p>
        </p:txBody>
      </p:sp>
      <p:sp>
        <p:nvSpPr>
          <p:cNvPr id="11" name="TextBox 10"/>
          <p:cNvSpPr txBox="1"/>
          <p:nvPr/>
        </p:nvSpPr>
        <p:spPr>
          <a:xfrm>
            <a:off x="942942" y="0"/>
            <a:ext cx="467512" cy="769441"/>
          </a:xfrm>
          <a:prstGeom prst="rect">
            <a:avLst/>
          </a:prstGeom>
          <a:noFill/>
        </p:spPr>
        <p:txBody>
          <a:bodyPr wrap="square" rtlCol="0">
            <a:spAutoFit/>
            <a:scene3d>
              <a:camera prst="orthographicFront">
                <a:rot lat="0" lon="0" rev="1800000"/>
              </a:camera>
              <a:lightRig rig="threePt" dir="t"/>
            </a:scene3d>
          </a:bodyPr>
          <a:lstStyle/>
          <a:p>
            <a:r>
              <a:rPr lang="el-GR" sz="4400" b="1">
                <a:ln w="0"/>
                <a:solidFill>
                  <a:schemeClr val="bg2"/>
                </a:solidFill>
                <a:effectLst>
                  <a:innerShdw blurRad="63500" dist="50800" dir="13500000">
                    <a:srgbClr val="000000">
                      <a:alpha val="50000"/>
                    </a:srgbClr>
                  </a:innerShdw>
                </a:effectLst>
                <a:latin typeface="Arial" panose="020B0604020202020204" pitchFamily="34" charset="0"/>
              </a:rPr>
              <a:t>?</a:t>
            </a:r>
          </a:p>
        </p:txBody>
      </p:sp>
      <p:sp>
        <p:nvSpPr>
          <p:cNvPr id="12" name="TextBox 11"/>
          <p:cNvSpPr txBox="1"/>
          <p:nvPr/>
        </p:nvSpPr>
        <p:spPr>
          <a:xfrm>
            <a:off x="1498324" y="19443"/>
            <a:ext cx="453656" cy="707886"/>
          </a:xfrm>
          <a:prstGeom prst="rect">
            <a:avLst/>
          </a:prstGeom>
          <a:noFill/>
        </p:spPr>
        <p:txBody>
          <a:bodyPr wrap="square" rtlCol="0">
            <a:spAutoFit/>
            <a:scene3d>
              <a:camera prst="orthographicFront">
                <a:rot lat="0" lon="0" rev="21000000"/>
              </a:camera>
              <a:lightRig rig="threePt" dir="t"/>
            </a:scene3d>
          </a:bodyPr>
          <a:lstStyle/>
          <a:p>
            <a:r>
              <a:rPr lang="el-GR" sz="4000">
                <a:solidFill>
                  <a:schemeClr val="accent5">
                    <a:lumMod val="75000"/>
                  </a:schemeClr>
                </a:solidFill>
                <a:latin typeface="Arial" panose="020B0604020202020204" pitchFamily="34" charset="0"/>
                <a:cs typeface="Helvetica" panose="020B0604020202020204" pitchFamily="34" charset="0"/>
              </a:rPr>
              <a:t>?</a:t>
            </a:r>
          </a:p>
        </p:txBody>
      </p:sp>
      <p:sp>
        <p:nvSpPr>
          <p:cNvPr id="13" name="TextBox 12"/>
          <p:cNvSpPr txBox="1"/>
          <p:nvPr/>
        </p:nvSpPr>
        <p:spPr>
          <a:xfrm>
            <a:off x="8432101" y="92276"/>
            <a:ext cx="453656" cy="769441"/>
          </a:xfrm>
          <a:prstGeom prst="rect">
            <a:avLst/>
          </a:prstGeom>
          <a:noFill/>
        </p:spPr>
        <p:txBody>
          <a:bodyPr wrap="square" rtlCol="0">
            <a:spAutoFit/>
            <a:scene3d>
              <a:camera prst="orthographicFront">
                <a:rot lat="0" lon="0" rev="21000000"/>
              </a:camera>
              <a:lightRig rig="threePt" dir="t"/>
            </a:scene3d>
          </a:bodyPr>
          <a:lstStyle/>
          <a:p>
            <a:r>
              <a:rPr lang="el-GR" sz="4400">
                <a:latin typeface="Arial" panose="020B0604020202020204" pitchFamily="34" charset="0"/>
              </a:rPr>
              <a:t>?</a:t>
            </a:r>
          </a:p>
        </p:txBody>
      </p:sp>
      <p:sp>
        <p:nvSpPr>
          <p:cNvPr id="14" name="TextBox 13"/>
          <p:cNvSpPr txBox="1"/>
          <p:nvPr/>
        </p:nvSpPr>
        <p:spPr>
          <a:xfrm>
            <a:off x="7399733" y="205696"/>
            <a:ext cx="466741" cy="553998"/>
          </a:xfrm>
          <a:prstGeom prst="rect">
            <a:avLst/>
          </a:prstGeom>
          <a:noFill/>
        </p:spPr>
        <p:txBody>
          <a:bodyPr wrap="square" rtlCol="0">
            <a:spAutoFit/>
            <a:scene3d>
              <a:camera prst="orthographicFront">
                <a:rot lat="0" lon="0" rev="21000000"/>
              </a:camera>
              <a:lightRig rig="threePt" dir="t"/>
            </a:scene3d>
          </a:bodyPr>
          <a:lstStyle/>
          <a:p>
            <a:r>
              <a:rPr lang="el-GR" sz="3000">
                <a:latin typeface="Arial" panose="020B0604020202020204" pitchFamily="34" charset="0"/>
              </a:rPr>
              <a:t>?</a:t>
            </a:r>
          </a:p>
        </p:txBody>
      </p:sp>
      <p:sp>
        <p:nvSpPr>
          <p:cNvPr id="15" name="TextBox 14"/>
          <p:cNvSpPr txBox="1"/>
          <p:nvPr/>
        </p:nvSpPr>
        <p:spPr>
          <a:xfrm>
            <a:off x="1977031" y="24904"/>
            <a:ext cx="397250" cy="707886"/>
          </a:xfrm>
          <a:prstGeom prst="rect">
            <a:avLst/>
          </a:prstGeom>
          <a:noFill/>
        </p:spPr>
        <p:txBody>
          <a:bodyPr wrap="square" rtlCol="0">
            <a:spAutoFit/>
            <a:scene3d>
              <a:camera prst="orthographicFront">
                <a:rot lat="0" lon="0" rev="1200000"/>
              </a:camera>
              <a:lightRig rig="threePt" dir="t">
                <a:rot lat="0" lon="0" rev="0"/>
              </a:lightRig>
            </a:scene3d>
            <a:sp3d>
              <a:bevelT w="12700"/>
            </a:sp3d>
          </a:bodyPr>
          <a:lstStyle/>
          <a:p>
            <a:r>
              <a:rPr lang="el-GR" sz="4000">
                <a:effectLst>
                  <a:innerShdw blurRad="215900" dist="279400" dir="13500000">
                    <a:schemeClr val="accent5">
                      <a:alpha val="60000"/>
                    </a:schemeClr>
                  </a:innerShdw>
                </a:effectLst>
                <a:latin typeface="Arial" panose="020B0604020202020204" pitchFamily="34" charset="0"/>
                <a:cs typeface="Helvetica" panose="020B0604020202020204" pitchFamily="34" charset="0"/>
              </a:rPr>
              <a:t>?</a:t>
            </a:r>
          </a:p>
        </p:txBody>
      </p:sp>
      <p:sp>
        <p:nvSpPr>
          <p:cNvPr id="17" name="TextBox 16"/>
          <p:cNvSpPr txBox="1"/>
          <p:nvPr/>
        </p:nvSpPr>
        <p:spPr>
          <a:xfrm>
            <a:off x="6650494" y="-181134"/>
            <a:ext cx="453656" cy="1200329"/>
          </a:xfrm>
          <a:prstGeom prst="rect">
            <a:avLst/>
          </a:prstGeom>
          <a:noFill/>
        </p:spPr>
        <p:txBody>
          <a:bodyPr wrap="square" rtlCol="0">
            <a:spAutoFit/>
            <a:scene3d>
              <a:camera prst="orthographicFront">
                <a:rot lat="0" lon="0" rev="1200000"/>
              </a:camera>
              <a:lightRig rig="threePt" dir="t"/>
            </a:scene3d>
          </a:bodyPr>
          <a:lstStyle/>
          <a:p>
            <a:r>
              <a:rPr lang="el-GR" sz="7200" b="1">
                <a:solidFill>
                  <a:srgbClr val="AACFD0"/>
                </a:solidFill>
                <a:latin typeface="Arial" panose="020B0604020202020204" pitchFamily="34" charset="0"/>
                <a:ea typeface="Helvetica"/>
                <a:cs typeface="Helvetica"/>
              </a:rPr>
              <a:t>?</a:t>
            </a:r>
          </a:p>
        </p:txBody>
      </p:sp>
      <p:sp>
        <p:nvSpPr>
          <p:cNvPr id="18" name="TextBox 17"/>
          <p:cNvSpPr txBox="1"/>
          <p:nvPr/>
        </p:nvSpPr>
        <p:spPr>
          <a:xfrm>
            <a:off x="7899068" y="46247"/>
            <a:ext cx="453656" cy="707886"/>
          </a:xfrm>
          <a:prstGeom prst="rect">
            <a:avLst/>
          </a:prstGeom>
          <a:noFill/>
        </p:spPr>
        <p:txBody>
          <a:bodyPr wrap="square" rtlCol="0">
            <a:spAutoFit/>
          </a:bodyPr>
          <a:lstStyle/>
          <a:p>
            <a:r>
              <a:rPr lang="el-GR" sz="4000">
                <a:solidFill>
                  <a:schemeClr val="accent5">
                    <a:lumMod val="75000"/>
                  </a:schemeClr>
                </a:solidFill>
                <a:latin typeface="Arial" panose="020B0604020202020204" pitchFamily="34" charset="0"/>
                <a:cs typeface="Helvetica" panose="020B0604020202020204" pitchFamily="34" charset="0"/>
              </a:rPr>
              <a:t>?</a:t>
            </a:r>
          </a:p>
        </p:txBody>
      </p:sp>
      <p:sp>
        <p:nvSpPr>
          <p:cNvPr id="19" name="TextBox 18"/>
          <p:cNvSpPr txBox="1"/>
          <p:nvPr/>
        </p:nvSpPr>
        <p:spPr>
          <a:xfrm>
            <a:off x="207559" y="-180177"/>
            <a:ext cx="453656" cy="1200329"/>
          </a:xfrm>
          <a:prstGeom prst="rect">
            <a:avLst/>
          </a:prstGeom>
          <a:noFill/>
        </p:spPr>
        <p:txBody>
          <a:bodyPr wrap="square" rtlCol="0">
            <a:spAutoFit/>
            <a:scene3d>
              <a:camera prst="orthographicFront">
                <a:rot lat="0" lon="0" rev="20400000"/>
              </a:camera>
              <a:lightRig rig="threePt" dir="t"/>
            </a:scene3d>
          </a:bodyPr>
          <a:lstStyle/>
          <a:p>
            <a:r>
              <a:rPr lang="el-GR" sz="7200" b="1">
                <a:solidFill>
                  <a:srgbClr val="AACFD0"/>
                </a:solidFill>
                <a:latin typeface="Arial" panose="020B0604020202020204" pitchFamily="34" charset="0"/>
                <a:ea typeface="Helvetica"/>
                <a:cs typeface="Helvetica"/>
              </a:rPr>
              <a:t>?</a:t>
            </a:r>
          </a:p>
        </p:txBody>
      </p:sp>
    </p:spTree>
    <p:extLst>
      <p:ext uri="{BB962C8B-B14F-4D97-AF65-F5344CB8AC3E}">
        <p14:creationId xmlns:p14="http://schemas.microsoft.com/office/powerpoint/2010/main" val="71655891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Google Shape;212;p36"/>
          <p:cNvSpPr txBox="1"/>
          <p:nvPr/>
        </p:nvSpPr>
        <p:spPr>
          <a:xfrm>
            <a:off x="2039850" y="34311"/>
            <a:ext cx="5064300" cy="623400"/>
          </a:xfrm>
          <a:prstGeom prst="rect">
            <a:avLst/>
          </a:prstGeom>
          <a:noFill/>
          <a:ln>
            <a:noFill/>
          </a:ln>
        </p:spPr>
        <p:txBody>
          <a:bodyPr spcFirstLastPara="1" wrap="square" lIns="68575" tIns="34275" rIns="68575" bIns="34275" anchor="t" anchorCtr="0">
            <a:noAutofit/>
          </a:bodyPr>
          <a:lstStyle/>
          <a:p>
            <a:pPr marL="0" marR="0" lvl="0" indent="0" algn="ctr" rtl="0">
              <a:spcBef>
                <a:spcPts val="0"/>
              </a:spcBef>
              <a:spcAft>
                <a:spcPts val="0"/>
              </a:spcAft>
              <a:buNone/>
            </a:pPr>
            <a:r>
              <a:rPr lang="el-GR" sz="1800" b="1">
                <a:solidFill>
                  <a:srgbClr val="AACFD0"/>
                </a:solidFill>
                <a:latin typeface="Arial" panose="020B0604020202020204" pitchFamily="34" charset="0"/>
                <a:ea typeface="Helvetica"/>
                <a:cs typeface="Helvetica"/>
                <a:sym typeface="Helvetica"/>
              </a:rPr>
              <a:t>Εισαγωγή</a:t>
            </a:r>
            <a:endParaRPr sz="1800" b="1">
              <a:solidFill>
                <a:srgbClr val="AACFD0"/>
              </a:solidFill>
              <a:latin typeface="Arial" panose="020B0604020202020204" pitchFamily="34" charset="0"/>
              <a:ea typeface="Helvetica"/>
              <a:cs typeface="Helvetica"/>
              <a:sym typeface="Helvetica"/>
            </a:endParaRPr>
          </a:p>
        </p:txBody>
      </p:sp>
      <p:sp>
        <p:nvSpPr>
          <p:cNvPr id="7" name="Google Shape;175;p26"/>
          <p:cNvSpPr txBox="1">
            <a:spLocks noGrp="1"/>
          </p:cNvSpPr>
          <p:nvPr>
            <p:ph type="body" idx="1"/>
          </p:nvPr>
        </p:nvSpPr>
        <p:spPr>
          <a:xfrm>
            <a:off x="221510" y="1379891"/>
            <a:ext cx="8430121" cy="2500731"/>
          </a:xfrm>
          <a:prstGeom prst="rect">
            <a:avLst/>
          </a:prstGeom>
          <a:ln>
            <a:noFill/>
          </a:ln>
        </p:spPr>
        <p:txBody>
          <a:bodyPr spcFirstLastPara="1" wrap="square" lIns="68569" tIns="34275" rIns="68569" bIns="34275" anchor="t" anchorCtr="0">
            <a:noAutofit/>
          </a:bodyPr>
          <a:lstStyle/>
          <a:p>
            <a:pPr marL="0" indent="0">
              <a:lnSpc>
                <a:spcPct val="115000"/>
              </a:lnSpc>
              <a:spcBef>
                <a:spcPts val="300"/>
              </a:spcBef>
              <a:buSzPts val="1100"/>
              <a:buNone/>
            </a:pPr>
            <a:r>
              <a:rPr lang="el-GR" sz="1300" b="1" dirty="0">
                <a:solidFill>
                  <a:schemeClr val="bg2"/>
                </a:solidFill>
                <a:latin typeface="Arial" panose="020B0604020202020204" pitchFamily="34" charset="0"/>
                <a:cs typeface="Helvetica" panose="020B0604020202020204" pitchFamily="34" charset="0"/>
              </a:rPr>
              <a:t>Ποιοι είναι οι στόχοι ενός ελέγχου; </a:t>
            </a:r>
            <a:endParaRPr sz="1300" b="1" dirty="0">
              <a:solidFill>
                <a:schemeClr val="bg2"/>
              </a:solidFill>
              <a:latin typeface="Arial" panose="020B0604020202020204" pitchFamily="34" charset="0"/>
              <a:cs typeface="Helvetica" panose="020B0604020202020204" pitchFamily="34" charset="0"/>
            </a:endParaRPr>
          </a:p>
          <a:p>
            <a:pPr marL="342900" indent="0">
              <a:spcBef>
                <a:spcPts val="0"/>
              </a:spcBef>
              <a:buSzPts val="1100"/>
              <a:buNone/>
            </a:pPr>
            <a:r>
              <a:rPr lang="el-GR" sz="1100" dirty="0">
                <a:solidFill>
                  <a:schemeClr val="bg2"/>
                </a:solidFill>
                <a:latin typeface="Arial" panose="020B0604020202020204" pitchFamily="34" charset="0"/>
                <a:cs typeface="Helvetica" panose="020B0604020202020204" pitchFamily="34" charset="0"/>
              </a:rPr>
              <a:t>1. Για τη διασφάλιση της συμμόρφωσης κατά της δωροδοκίας κατά της </a:t>
            </a:r>
            <a:r>
              <a:rPr lang="el-GR" sz="1100">
                <a:solidFill>
                  <a:schemeClr val="bg2"/>
                </a:solidFill>
                <a:latin typeface="Arial" panose="020B0604020202020204" pitchFamily="34" charset="0"/>
                <a:cs typeface="Helvetica" panose="020B0604020202020204" pitchFamily="34" charset="0"/>
              </a:rPr>
              <a:t>διαφθοράς </a:t>
            </a:r>
            <a:r>
              <a:rPr lang="en-US" sz="1100">
                <a:solidFill>
                  <a:schemeClr val="bg2"/>
                </a:solidFill>
                <a:latin typeface="Arial" panose="020B0604020202020204" pitchFamily="34" charset="0"/>
                <a:cs typeface="Helvetica" panose="020B0604020202020204" pitchFamily="34" charset="0"/>
              </a:rPr>
              <a:t>(«ABAC»),</a:t>
            </a:r>
            <a:r>
              <a:rPr lang="el-GR" sz="1100">
                <a:solidFill>
                  <a:schemeClr val="bg2"/>
                </a:solidFill>
                <a:latin typeface="Arial" panose="020B0604020202020204" pitchFamily="34" charset="0"/>
                <a:cs typeface="Helvetica" panose="020B0604020202020204" pitchFamily="34" charset="0"/>
              </a:rPr>
              <a:t> </a:t>
            </a:r>
            <a:r>
              <a:rPr lang="el-GR" sz="1100" dirty="0">
                <a:solidFill>
                  <a:schemeClr val="bg2"/>
                </a:solidFill>
                <a:latin typeface="Arial" panose="020B0604020202020204" pitchFamily="34" charset="0"/>
                <a:cs typeface="Helvetica" panose="020B0604020202020204" pitchFamily="34" charset="0"/>
              </a:rPr>
              <a:t>η οποία </a:t>
            </a:r>
            <a:r>
              <a:rPr lang="el-GR" sz="1100">
                <a:solidFill>
                  <a:schemeClr val="bg2"/>
                </a:solidFill>
                <a:latin typeface="Arial" panose="020B0604020202020204" pitchFamily="34" charset="0"/>
                <a:cs typeface="Helvetica" panose="020B0604020202020204" pitchFamily="34" charset="0"/>
              </a:rPr>
              <a:t>περιλαμβάνει </a:t>
            </a:r>
            <a:br>
              <a:rPr lang="en-US" sz="1100">
                <a:solidFill>
                  <a:schemeClr val="bg2"/>
                </a:solidFill>
                <a:latin typeface="Arial" panose="020B0604020202020204" pitchFamily="34" charset="0"/>
                <a:cs typeface="Helvetica" panose="020B0604020202020204" pitchFamily="34" charset="0"/>
              </a:rPr>
            </a:br>
            <a:r>
              <a:rPr lang="el-GR" sz="1100">
                <a:solidFill>
                  <a:schemeClr val="bg2"/>
                </a:solidFill>
                <a:latin typeface="Arial" panose="020B0604020202020204" pitchFamily="34" charset="0"/>
                <a:cs typeface="Helvetica" panose="020B0604020202020204" pitchFamily="34" charset="0"/>
              </a:rPr>
              <a:t>τους </a:t>
            </a:r>
            <a:r>
              <a:rPr lang="el-GR" sz="1100" dirty="0">
                <a:solidFill>
                  <a:schemeClr val="bg2"/>
                </a:solidFill>
                <a:latin typeface="Arial" panose="020B0604020202020204" pitchFamily="34" charset="0"/>
                <a:cs typeface="Helvetica" panose="020B0604020202020204" pitchFamily="34" charset="0"/>
              </a:rPr>
              <a:t>ακόλουθους τομείς εστίασης:</a:t>
            </a:r>
            <a:endParaRPr sz="1100" dirty="0">
              <a:solidFill>
                <a:schemeClr val="bg2"/>
              </a:solidFill>
              <a:latin typeface="Arial" panose="020B0604020202020204" pitchFamily="34" charset="0"/>
              <a:cs typeface="Helvetica" panose="020B0604020202020204" pitchFamily="34" charset="0"/>
            </a:endParaRPr>
          </a:p>
          <a:p>
            <a:pPr marL="962025" indent="-171450">
              <a:spcBef>
                <a:spcPts val="0"/>
              </a:spcBef>
              <a:buClr>
                <a:schemeClr val="bg2"/>
              </a:buClr>
            </a:pPr>
            <a:r>
              <a:rPr lang="el-GR" sz="1100" dirty="0">
                <a:solidFill>
                  <a:schemeClr val="bg2"/>
                </a:solidFill>
                <a:latin typeface="Arial" panose="020B0604020202020204" pitchFamily="34" charset="0"/>
                <a:cs typeface="Helvetica" panose="020B0604020202020204" pitchFamily="34" charset="0"/>
              </a:rPr>
              <a:t>Τα είδη των χρηματοοικονομικών συναλλαγών και οι δραστηριότητες που σχετίζονται με τη συμμόρφωση.</a:t>
            </a:r>
          </a:p>
          <a:p>
            <a:pPr marL="973138" indent="-182563">
              <a:spcBef>
                <a:spcPts val="0"/>
              </a:spcBef>
              <a:buClr>
                <a:schemeClr val="bg2"/>
              </a:buClr>
            </a:pPr>
            <a:r>
              <a:rPr lang="el-GR" sz="1100" dirty="0">
                <a:solidFill>
                  <a:schemeClr val="bg2"/>
                </a:solidFill>
                <a:latin typeface="Arial" panose="020B0604020202020204" pitchFamily="34" charset="0"/>
                <a:cs typeface="Helvetica" panose="020B0604020202020204" pitchFamily="34" charset="0"/>
              </a:rPr>
              <a:t>Ακριβή και πλήρη βιβλία και στοιχεία.</a:t>
            </a:r>
            <a:endParaRPr sz="1100" dirty="0">
              <a:solidFill>
                <a:schemeClr val="bg2"/>
              </a:solidFill>
              <a:latin typeface="Arial" panose="020B0604020202020204" pitchFamily="34" charset="0"/>
              <a:cs typeface="Helvetica" panose="020B0604020202020204" pitchFamily="34" charset="0"/>
            </a:endParaRPr>
          </a:p>
          <a:p>
            <a:pPr marL="973138" indent="-182563">
              <a:spcBef>
                <a:spcPts val="0"/>
              </a:spcBef>
              <a:spcAft>
                <a:spcPts val="300"/>
              </a:spcAft>
              <a:buClr>
                <a:schemeClr val="bg2"/>
              </a:buClr>
            </a:pPr>
            <a:r>
              <a:rPr lang="el-GR" sz="1100" dirty="0">
                <a:solidFill>
                  <a:schemeClr val="bg2"/>
                </a:solidFill>
                <a:latin typeface="Arial" panose="020B0604020202020204" pitchFamily="34" charset="0"/>
                <a:cs typeface="Helvetica" panose="020B0604020202020204" pitchFamily="34" charset="0"/>
              </a:rPr>
              <a:t>Κατάλληλοι εσωτερικοί έλεγχοι και διαχείριση.</a:t>
            </a:r>
            <a:endParaRPr sz="1100" dirty="0">
              <a:solidFill>
                <a:schemeClr val="bg2"/>
              </a:solidFill>
              <a:latin typeface="Arial" panose="020B0604020202020204" pitchFamily="34" charset="0"/>
              <a:cs typeface="Helvetica" panose="020B0604020202020204" pitchFamily="34" charset="0"/>
            </a:endParaRPr>
          </a:p>
          <a:p>
            <a:pPr marL="342900" indent="0">
              <a:spcBef>
                <a:spcPts val="0"/>
              </a:spcBef>
              <a:buNone/>
            </a:pPr>
            <a:r>
              <a:rPr lang="el-GR" sz="1100" dirty="0">
                <a:solidFill>
                  <a:schemeClr val="bg2"/>
                </a:solidFill>
                <a:latin typeface="Arial" panose="020B0604020202020204" pitchFamily="34" charset="0"/>
                <a:cs typeface="Helvetica" panose="020B0604020202020204" pitchFamily="34" charset="0"/>
              </a:rPr>
              <a:t>2. Για να βοηθήσει στην αναγνώριση</a:t>
            </a:r>
            <a:endParaRPr sz="1100" dirty="0">
              <a:solidFill>
                <a:schemeClr val="bg2"/>
              </a:solidFill>
              <a:latin typeface="Arial" panose="020B0604020202020204" pitchFamily="34" charset="0"/>
              <a:cs typeface="Helvetica" panose="020B0604020202020204" pitchFamily="34" charset="0"/>
            </a:endParaRPr>
          </a:p>
          <a:p>
            <a:pPr marL="973138" indent="-182563">
              <a:spcBef>
                <a:spcPts val="0"/>
              </a:spcBef>
              <a:buClr>
                <a:srgbClr val="000000"/>
              </a:buClr>
            </a:pPr>
            <a:r>
              <a:rPr lang="el-GR" sz="1100" dirty="0">
                <a:solidFill>
                  <a:schemeClr val="bg2"/>
                </a:solidFill>
                <a:latin typeface="Arial" panose="020B0604020202020204" pitchFamily="34" charset="0"/>
                <a:cs typeface="Helvetica" panose="020B0604020202020204" pitchFamily="34" charset="0"/>
              </a:rPr>
              <a:t>των παραγόντων κινδύνου.</a:t>
            </a:r>
            <a:endParaRPr sz="1100" dirty="0">
              <a:solidFill>
                <a:schemeClr val="bg2"/>
              </a:solidFill>
              <a:latin typeface="Arial" panose="020B0604020202020204" pitchFamily="34" charset="0"/>
              <a:cs typeface="Helvetica" panose="020B0604020202020204" pitchFamily="34" charset="0"/>
            </a:endParaRPr>
          </a:p>
          <a:p>
            <a:pPr marL="973138" indent="-182563">
              <a:spcBef>
                <a:spcPts val="0"/>
              </a:spcBef>
              <a:spcAft>
                <a:spcPts val="300"/>
              </a:spcAft>
              <a:buClr>
                <a:srgbClr val="000000"/>
              </a:buClr>
            </a:pPr>
            <a:r>
              <a:rPr lang="el-GR" sz="1100" dirty="0">
                <a:solidFill>
                  <a:schemeClr val="bg2"/>
                </a:solidFill>
                <a:latin typeface="Arial" panose="020B0604020202020204" pitchFamily="34" charset="0"/>
                <a:cs typeface="Helvetica" panose="020B0604020202020204" pitchFamily="34" charset="0"/>
              </a:rPr>
              <a:t>των πιθανών τομέων προς βελτίωση.</a:t>
            </a:r>
          </a:p>
          <a:p>
            <a:pPr marL="790575" indent="0">
              <a:spcBef>
                <a:spcPts val="0"/>
              </a:spcBef>
              <a:spcAft>
                <a:spcPts val="300"/>
              </a:spcAft>
              <a:buClr>
                <a:srgbClr val="000000"/>
              </a:buClr>
              <a:buNone/>
            </a:pPr>
            <a:endParaRPr sz="1100" dirty="0">
              <a:solidFill>
                <a:schemeClr val="bg2"/>
              </a:solidFill>
              <a:latin typeface="Arial" panose="020B0604020202020204" pitchFamily="34" charset="0"/>
              <a:cs typeface="Helvetica" panose="020B0604020202020204" pitchFamily="34" charset="0"/>
            </a:endParaRPr>
          </a:p>
          <a:p>
            <a:pPr marL="0" indent="0">
              <a:lnSpc>
                <a:spcPct val="115000"/>
              </a:lnSpc>
              <a:spcBef>
                <a:spcPts val="300"/>
              </a:spcBef>
              <a:buSzPts val="1100"/>
              <a:buNone/>
            </a:pPr>
            <a:r>
              <a:rPr lang="el-GR" sz="1300" b="1" dirty="0">
                <a:solidFill>
                  <a:schemeClr val="bg2"/>
                </a:solidFill>
                <a:latin typeface="Arial" panose="020B0604020202020204" pitchFamily="34" charset="0"/>
                <a:cs typeface="Helvetica" panose="020B0604020202020204" pitchFamily="34" charset="0"/>
              </a:rPr>
              <a:t>Ποια είναι τα οφέλη μας από έναν έλεγχο; </a:t>
            </a:r>
            <a:endParaRPr sz="1300" b="1" dirty="0">
              <a:solidFill>
                <a:schemeClr val="bg2"/>
              </a:solidFill>
              <a:latin typeface="Arial" panose="020B0604020202020204" pitchFamily="34" charset="0"/>
              <a:cs typeface="Helvetica" panose="020B0604020202020204" pitchFamily="34" charset="0"/>
              <a:sym typeface="Arial"/>
            </a:endParaRPr>
          </a:p>
          <a:p>
            <a:pPr marL="342900" indent="0">
              <a:lnSpc>
                <a:spcPct val="100000"/>
              </a:lnSpc>
              <a:spcBef>
                <a:spcPts val="0"/>
              </a:spcBef>
              <a:buSzPts val="1100"/>
              <a:buNone/>
            </a:pPr>
            <a:r>
              <a:rPr lang="el-GR" sz="1100" dirty="0">
                <a:solidFill>
                  <a:schemeClr val="bg2"/>
                </a:solidFill>
                <a:latin typeface="Arial" panose="020B0604020202020204" pitchFamily="34" charset="0"/>
                <a:cs typeface="Helvetica" panose="020B0604020202020204" pitchFamily="34" charset="0"/>
              </a:rPr>
              <a:t>Οι έλεγχοι βοηθούν στον εντοπισμό πιθανών προβλημάτων ή σημεία κινδύνου που μπορούμε να διορθώσουμε ή/και να βελτιώσουμε. Στο τέλος του ελέγχου, θα λάβουμε συστάσεις για βελτιώσεις των επιχειρηματικών μας λειτουργιών και του προγράμματος συμμόρφωσης, που θα μας επιτρέψουν να αναπτύξουμε την επιχείρηση και να μετριάσουμε τους κινδύνους. Ένας έλεγχος μπορεί επίσης να βοηθήσει στο άνοιγμα ενός άλλου καναλιού επικοινωνίας με τους κατασκευαστές </a:t>
            </a:r>
            <a:r>
              <a:rPr lang="el-GR" sz="1100">
                <a:solidFill>
                  <a:schemeClr val="bg2"/>
                </a:solidFill>
                <a:latin typeface="Arial" panose="020B0604020202020204" pitchFamily="34" charset="0"/>
                <a:cs typeface="Helvetica" panose="020B0604020202020204" pitchFamily="34" charset="0"/>
              </a:rPr>
              <a:t>μας και να βοηθήσει να</a:t>
            </a:r>
            <a:r>
              <a:rPr lang="en-US" sz="1100">
                <a:solidFill>
                  <a:schemeClr val="bg2"/>
                </a:solidFill>
                <a:latin typeface="Arial" panose="020B0604020202020204" pitchFamily="34" charset="0"/>
                <a:cs typeface="Helvetica" panose="020B0604020202020204" pitchFamily="34" charset="0"/>
              </a:rPr>
              <a:t> </a:t>
            </a:r>
            <a:r>
              <a:rPr lang="el-GR" sz="1100" strike="sngStrike">
                <a:solidFill>
                  <a:srgbClr val="00B0F0"/>
                </a:solidFill>
                <a:latin typeface="Arial" panose="020B0604020202020204" pitchFamily="34" charset="0"/>
                <a:cs typeface="Helvetica" panose="020B0604020202020204" pitchFamily="34" charset="0"/>
              </a:rPr>
              <a:t>help</a:t>
            </a:r>
            <a:r>
              <a:rPr lang="el-GR" sz="1100">
                <a:solidFill>
                  <a:schemeClr val="bg2"/>
                </a:solidFill>
                <a:latin typeface="Arial" panose="020B0604020202020204" pitchFamily="34" charset="0"/>
                <a:cs typeface="Helvetica" panose="020B0604020202020204" pitchFamily="34" charset="0"/>
              </a:rPr>
              <a:t> </a:t>
            </a:r>
            <a:r>
              <a:rPr lang="el-GR" sz="1100" dirty="0">
                <a:solidFill>
                  <a:schemeClr val="bg2"/>
                </a:solidFill>
                <a:latin typeface="Arial" panose="020B0604020202020204" pitchFamily="34" charset="0"/>
                <a:cs typeface="Helvetica" panose="020B0604020202020204" pitchFamily="34" charset="0"/>
              </a:rPr>
              <a:t>βελτιώσουμε τις σχέσεις μας με αυτούς τους βασικούς συνεταίρους. </a:t>
            </a:r>
            <a:endParaRPr sz="1100" dirty="0">
              <a:solidFill>
                <a:schemeClr val="bg2"/>
              </a:solidFill>
              <a:latin typeface="Arial" panose="020B0604020202020204" pitchFamily="34" charset="0"/>
              <a:cs typeface="Helvetica" panose="020B0604020202020204" pitchFamily="34" charset="0"/>
            </a:endParaRPr>
          </a:p>
        </p:txBody>
      </p:sp>
      <p:sp>
        <p:nvSpPr>
          <p:cNvPr id="10" name="TextBox 9"/>
          <p:cNvSpPr txBox="1"/>
          <p:nvPr/>
        </p:nvSpPr>
        <p:spPr>
          <a:xfrm>
            <a:off x="1572338" y="113408"/>
            <a:ext cx="467512" cy="307777"/>
          </a:xfrm>
          <a:prstGeom prst="rect">
            <a:avLst/>
          </a:prstGeom>
          <a:noFill/>
        </p:spPr>
        <p:txBody>
          <a:bodyPr wrap="square" rtlCol="0">
            <a:spAutoFit/>
          </a:bodyPr>
          <a:lstStyle/>
          <a:p>
            <a:endParaRPr>
              <a:latin typeface="Arial" panose="020B0604020202020204" pitchFamily="34" charset="0"/>
            </a:endParaRPr>
          </a:p>
        </p:txBody>
      </p:sp>
      <p:sp>
        <p:nvSpPr>
          <p:cNvPr id="11" name="TextBox 10"/>
          <p:cNvSpPr txBox="1"/>
          <p:nvPr/>
        </p:nvSpPr>
        <p:spPr>
          <a:xfrm>
            <a:off x="942942" y="0"/>
            <a:ext cx="467512" cy="769441"/>
          </a:xfrm>
          <a:prstGeom prst="rect">
            <a:avLst/>
          </a:prstGeom>
          <a:noFill/>
        </p:spPr>
        <p:txBody>
          <a:bodyPr wrap="square" rtlCol="0">
            <a:spAutoFit/>
            <a:scene3d>
              <a:camera prst="orthographicFront">
                <a:rot lat="0" lon="0" rev="1800000"/>
              </a:camera>
              <a:lightRig rig="threePt" dir="t"/>
            </a:scene3d>
          </a:bodyPr>
          <a:lstStyle/>
          <a:p>
            <a:r>
              <a:rPr lang="el-GR" sz="4400" b="1">
                <a:ln w="0"/>
                <a:solidFill>
                  <a:schemeClr val="bg2"/>
                </a:solidFill>
                <a:effectLst>
                  <a:innerShdw blurRad="63500" dist="50800" dir="13500000">
                    <a:srgbClr val="000000">
                      <a:alpha val="50000"/>
                    </a:srgbClr>
                  </a:innerShdw>
                </a:effectLst>
                <a:latin typeface="Arial" panose="020B0604020202020204" pitchFamily="34" charset="0"/>
              </a:rPr>
              <a:t>?</a:t>
            </a:r>
          </a:p>
        </p:txBody>
      </p:sp>
      <p:sp>
        <p:nvSpPr>
          <p:cNvPr id="12" name="TextBox 11"/>
          <p:cNvSpPr txBox="1"/>
          <p:nvPr/>
        </p:nvSpPr>
        <p:spPr>
          <a:xfrm>
            <a:off x="1498324" y="19443"/>
            <a:ext cx="453656" cy="707886"/>
          </a:xfrm>
          <a:prstGeom prst="rect">
            <a:avLst/>
          </a:prstGeom>
          <a:noFill/>
        </p:spPr>
        <p:txBody>
          <a:bodyPr wrap="square" rtlCol="0">
            <a:spAutoFit/>
            <a:scene3d>
              <a:camera prst="orthographicFront">
                <a:rot lat="0" lon="0" rev="21000000"/>
              </a:camera>
              <a:lightRig rig="threePt" dir="t"/>
            </a:scene3d>
          </a:bodyPr>
          <a:lstStyle/>
          <a:p>
            <a:r>
              <a:rPr lang="el-GR" sz="4000">
                <a:solidFill>
                  <a:schemeClr val="accent5">
                    <a:lumMod val="75000"/>
                  </a:schemeClr>
                </a:solidFill>
                <a:latin typeface="Arial" panose="020B0604020202020204" pitchFamily="34" charset="0"/>
                <a:cs typeface="Helvetica" panose="020B0604020202020204" pitchFamily="34" charset="0"/>
              </a:rPr>
              <a:t>?</a:t>
            </a:r>
          </a:p>
        </p:txBody>
      </p:sp>
      <p:sp>
        <p:nvSpPr>
          <p:cNvPr id="13" name="TextBox 12"/>
          <p:cNvSpPr txBox="1"/>
          <p:nvPr/>
        </p:nvSpPr>
        <p:spPr>
          <a:xfrm>
            <a:off x="8432101" y="92276"/>
            <a:ext cx="453656" cy="769441"/>
          </a:xfrm>
          <a:prstGeom prst="rect">
            <a:avLst/>
          </a:prstGeom>
          <a:noFill/>
        </p:spPr>
        <p:txBody>
          <a:bodyPr wrap="square" rtlCol="0">
            <a:spAutoFit/>
            <a:scene3d>
              <a:camera prst="orthographicFront">
                <a:rot lat="0" lon="0" rev="21000000"/>
              </a:camera>
              <a:lightRig rig="threePt" dir="t"/>
            </a:scene3d>
          </a:bodyPr>
          <a:lstStyle/>
          <a:p>
            <a:r>
              <a:rPr lang="el-GR" sz="4400">
                <a:latin typeface="Arial" panose="020B0604020202020204" pitchFamily="34" charset="0"/>
              </a:rPr>
              <a:t>?</a:t>
            </a:r>
          </a:p>
        </p:txBody>
      </p:sp>
      <p:sp>
        <p:nvSpPr>
          <p:cNvPr id="14" name="TextBox 13"/>
          <p:cNvSpPr txBox="1"/>
          <p:nvPr/>
        </p:nvSpPr>
        <p:spPr>
          <a:xfrm>
            <a:off x="7399733" y="205696"/>
            <a:ext cx="466741" cy="553998"/>
          </a:xfrm>
          <a:prstGeom prst="rect">
            <a:avLst/>
          </a:prstGeom>
          <a:noFill/>
        </p:spPr>
        <p:txBody>
          <a:bodyPr wrap="square" rtlCol="0">
            <a:spAutoFit/>
            <a:scene3d>
              <a:camera prst="orthographicFront">
                <a:rot lat="0" lon="0" rev="21000000"/>
              </a:camera>
              <a:lightRig rig="threePt" dir="t"/>
            </a:scene3d>
          </a:bodyPr>
          <a:lstStyle/>
          <a:p>
            <a:r>
              <a:rPr lang="el-GR" sz="3000">
                <a:latin typeface="Arial" panose="020B0604020202020204" pitchFamily="34" charset="0"/>
              </a:rPr>
              <a:t>?</a:t>
            </a:r>
          </a:p>
        </p:txBody>
      </p:sp>
      <p:sp>
        <p:nvSpPr>
          <p:cNvPr id="15" name="TextBox 14"/>
          <p:cNvSpPr txBox="1"/>
          <p:nvPr/>
        </p:nvSpPr>
        <p:spPr>
          <a:xfrm>
            <a:off x="1977031" y="24904"/>
            <a:ext cx="397250" cy="707886"/>
          </a:xfrm>
          <a:prstGeom prst="rect">
            <a:avLst/>
          </a:prstGeom>
          <a:noFill/>
        </p:spPr>
        <p:txBody>
          <a:bodyPr wrap="square" rtlCol="0">
            <a:spAutoFit/>
            <a:scene3d>
              <a:camera prst="orthographicFront">
                <a:rot lat="0" lon="0" rev="1200000"/>
              </a:camera>
              <a:lightRig rig="threePt" dir="t">
                <a:rot lat="0" lon="0" rev="0"/>
              </a:lightRig>
            </a:scene3d>
            <a:sp3d>
              <a:bevelT w="12700"/>
            </a:sp3d>
          </a:bodyPr>
          <a:lstStyle/>
          <a:p>
            <a:r>
              <a:rPr lang="el-GR" sz="4000">
                <a:effectLst>
                  <a:innerShdw blurRad="215900" dist="279400" dir="13500000">
                    <a:schemeClr val="accent5">
                      <a:alpha val="60000"/>
                    </a:schemeClr>
                  </a:innerShdw>
                </a:effectLst>
                <a:latin typeface="Arial" panose="020B0604020202020204" pitchFamily="34" charset="0"/>
                <a:cs typeface="Helvetica" panose="020B0604020202020204" pitchFamily="34" charset="0"/>
              </a:rPr>
              <a:t>?</a:t>
            </a:r>
          </a:p>
        </p:txBody>
      </p:sp>
      <p:sp>
        <p:nvSpPr>
          <p:cNvPr id="17" name="TextBox 16"/>
          <p:cNvSpPr txBox="1"/>
          <p:nvPr/>
        </p:nvSpPr>
        <p:spPr>
          <a:xfrm>
            <a:off x="6650494" y="-181134"/>
            <a:ext cx="453656" cy="1200329"/>
          </a:xfrm>
          <a:prstGeom prst="rect">
            <a:avLst/>
          </a:prstGeom>
          <a:noFill/>
        </p:spPr>
        <p:txBody>
          <a:bodyPr wrap="square" rtlCol="0">
            <a:spAutoFit/>
            <a:scene3d>
              <a:camera prst="orthographicFront">
                <a:rot lat="0" lon="0" rev="1200000"/>
              </a:camera>
              <a:lightRig rig="threePt" dir="t"/>
            </a:scene3d>
          </a:bodyPr>
          <a:lstStyle/>
          <a:p>
            <a:r>
              <a:rPr lang="el-GR" sz="7200" b="1">
                <a:solidFill>
                  <a:srgbClr val="AACFD0"/>
                </a:solidFill>
                <a:latin typeface="Arial" panose="020B0604020202020204" pitchFamily="34" charset="0"/>
                <a:ea typeface="Helvetica"/>
                <a:cs typeface="Helvetica"/>
              </a:rPr>
              <a:t>?</a:t>
            </a:r>
          </a:p>
        </p:txBody>
      </p:sp>
      <p:sp>
        <p:nvSpPr>
          <p:cNvPr id="18" name="TextBox 17"/>
          <p:cNvSpPr txBox="1"/>
          <p:nvPr/>
        </p:nvSpPr>
        <p:spPr>
          <a:xfrm>
            <a:off x="7899068" y="46247"/>
            <a:ext cx="453656" cy="707886"/>
          </a:xfrm>
          <a:prstGeom prst="rect">
            <a:avLst/>
          </a:prstGeom>
          <a:noFill/>
        </p:spPr>
        <p:txBody>
          <a:bodyPr wrap="square" rtlCol="0">
            <a:spAutoFit/>
          </a:bodyPr>
          <a:lstStyle/>
          <a:p>
            <a:r>
              <a:rPr lang="el-GR" sz="4000">
                <a:solidFill>
                  <a:schemeClr val="accent5">
                    <a:lumMod val="75000"/>
                  </a:schemeClr>
                </a:solidFill>
                <a:latin typeface="Arial" panose="020B0604020202020204" pitchFamily="34" charset="0"/>
                <a:cs typeface="Helvetica" panose="020B0604020202020204" pitchFamily="34" charset="0"/>
              </a:rPr>
              <a:t>?</a:t>
            </a:r>
          </a:p>
        </p:txBody>
      </p:sp>
      <p:sp>
        <p:nvSpPr>
          <p:cNvPr id="19" name="TextBox 18"/>
          <p:cNvSpPr txBox="1"/>
          <p:nvPr/>
        </p:nvSpPr>
        <p:spPr>
          <a:xfrm>
            <a:off x="207559" y="-180177"/>
            <a:ext cx="453656" cy="1200329"/>
          </a:xfrm>
          <a:prstGeom prst="rect">
            <a:avLst/>
          </a:prstGeom>
          <a:noFill/>
        </p:spPr>
        <p:txBody>
          <a:bodyPr wrap="square" rtlCol="0">
            <a:spAutoFit/>
            <a:scene3d>
              <a:camera prst="orthographicFront">
                <a:rot lat="0" lon="0" rev="20400000"/>
              </a:camera>
              <a:lightRig rig="threePt" dir="t"/>
            </a:scene3d>
          </a:bodyPr>
          <a:lstStyle/>
          <a:p>
            <a:r>
              <a:rPr lang="el-GR" sz="7200" b="1">
                <a:solidFill>
                  <a:srgbClr val="AACFD0"/>
                </a:solidFill>
                <a:latin typeface="Arial" panose="020B0604020202020204" pitchFamily="34" charset="0"/>
                <a:ea typeface="Helvetica"/>
                <a:cs typeface="Helvetica"/>
              </a:rPr>
              <a:t>?</a:t>
            </a:r>
          </a:p>
        </p:txBody>
      </p:sp>
    </p:spTree>
    <p:extLst>
      <p:ext uri="{BB962C8B-B14F-4D97-AF65-F5344CB8AC3E}">
        <p14:creationId xmlns:p14="http://schemas.microsoft.com/office/powerpoint/2010/main" val="39153941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Google Shape;212;p36"/>
          <p:cNvSpPr txBox="1"/>
          <p:nvPr/>
        </p:nvSpPr>
        <p:spPr>
          <a:xfrm>
            <a:off x="2039850" y="61811"/>
            <a:ext cx="5064300" cy="623400"/>
          </a:xfrm>
          <a:prstGeom prst="rect">
            <a:avLst/>
          </a:prstGeom>
          <a:noFill/>
          <a:ln>
            <a:noFill/>
          </a:ln>
        </p:spPr>
        <p:txBody>
          <a:bodyPr spcFirstLastPara="1" wrap="square" lIns="68575" tIns="34275" rIns="68575" bIns="34275" anchor="t" anchorCtr="0">
            <a:noAutofit/>
          </a:bodyPr>
          <a:lstStyle/>
          <a:p>
            <a:pPr marL="0" marR="0" lvl="0" indent="0" algn="ctr" rtl="0">
              <a:spcBef>
                <a:spcPts val="0"/>
              </a:spcBef>
              <a:spcAft>
                <a:spcPts val="0"/>
              </a:spcAft>
              <a:buNone/>
            </a:pPr>
            <a:r>
              <a:rPr lang="el-GR" sz="1800" b="1" dirty="0">
                <a:solidFill>
                  <a:srgbClr val="AACFD0"/>
                </a:solidFill>
                <a:latin typeface="Arial" panose="020B0604020202020204" pitchFamily="34" charset="0"/>
                <a:ea typeface="Helvetica"/>
                <a:cs typeface="Helvetica"/>
                <a:sym typeface="Helvetica"/>
              </a:rPr>
              <a:t>Δικαιώματα και προσδοκίες </a:t>
            </a:r>
            <a:br>
              <a:rPr lang="en-US" sz="1800" b="1" dirty="0">
                <a:solidFill>
                  <a:srgbClr val="AACFD0"/>
                </a:solidFill>
                <a:latin typeface="Arial" panose="020B0604020202020204" pitchFamily="34" charset="0"/>
                <a:ea typeface="Helvetica"/>
                <a:cs typeface="Helvetica"/>
                <a:sym typeface="Helvetica"/>
              </a:rPr>
            </a:br>
            <a:r>
              <a:rPr lang="el-GR" sz="1800" b="1" dirty="0">
                <a:solidFill>
                  <a:srgbClr val="AACFD0"/>
                </a:solidFill>
                <a:latin typeface="Arial" panose="020B0604020202020204" pitchFamily="34" charset="0"/>
                <a:ea typeface="Helvetica"/>
                <a:cs typeface="Helvetica"/>
                <a:sym typeface="Helvetica"/>
              </a:rPr>
              <a:t>ελέγχου</a:t>
            </a:r>
            <a:endParaRPr sz="1800" b="1" dirty="0">
              <a:solidFill>
                <a:srgbClr val="AACFD0"/>
              </a:solidFill>
              <a:latin typeface="Arial" panose="020B0604020202020204" pitchFamily="34" charset="0"/>
              <a:ea typeface="Helvetica"/>
              <a:cs typeface="Helvetica"/>
              <a:sym typeface="Helvetica"/>
            </a:endParaRPr>
          </a:p>
        </p:txBody>
      </p:sp>
      <p:sp>
        <p:nvSpPr>
          <p:cNvPr id="5" name="Google Shape;185;p27"/>
          <p:cNvSpPr txBox="1"/>
          <p:nvPr/>
        </p:nvSpPr>
        <p:spPr>
          <a:xfrm>
            <a:off x="73350" y="764587"/>
            <a:ext cx="8997300" cy="4177207"/>
          </a:xfrm>
          <a:prstGeom prst="rect">
            <a:avLst/>
          </a:prstGeom>
          <a:noFill/>
          <a:ln>
            <a:noFill/>
          </a:ln>
        </p:spPr>
        <p:txBody>
          <a:bodyPr spcFirstLastPara="1" wrap="square" lIns="68569" tIns="68569" rIns="68569" bIns="68569" anchor="t" anchorCtr="0">
            <a:noAutofit/>
          </a:bodyPr>
          <a:lstStyle/>
          <a:p>
            <a:pPr>
              <a:lnSpc>
                <a:spcPct val="105000"/>
              </a:lnSpc>
            </a:pPr>
            <a:r>
              <a:rPr lang="el-GR" sz="1300" b="1" dirty="0">
                <a:solidFill>
                  <a:schemeClr val="bg2"/>
                </a:solidFill>
                <a:latin typeface="Arial" panose="020B0604020202020204" pitchFamily="34" charset="0"/>
                <a:ea typeface="Helvetica Neue"/>
                <a:cs typeface="Helvetica" panose="020B0604020202020204" pitchFamily="34" charset="0"/>
                <a:sym typeface="Helvetica Neue"/>
              </a:rPr>
              <a:t>Η προετοιμασία και οι προσδοκίες του γενικού ελέγχου μπορεί να περιλαμβάνουν: </a:t>
            </a:r>
            <a:endParaRPr sz="1300" b="1" dirty="0">
              <a:solidFill>
                <a:schemeClr val="bg2"/>
              </a:solidFill>
              <a:latin typeface="Arial" panose="020B0604020202020204" pitchFamily="34" charset="0"/>
              <a:ea typeface="Helvetica Neue"/>
              <a:cs typeface="Helvetica" panose="020B0604020202020204" pitchFamily="34" charset="0"/>
              <a:sym typeface="Helvetica Neue"/>
            </a:endParaRPr>
          </a:p>
          <a:p>
            <a:pPr marL="200025">
              <a:lnSpc>
                <a:spcPct val="105000"/>
              </a:lnSpc>
              <a:spcBef>
                <a:spcPts val="300"/>
              </a:spcBef>
              <a:spcAft>
                <a:spcPts val="300"/>
              </a:spcAft>
              <a:buSzPts val="1600"/>
            </a:pPr>
            <a:r>
              <a:rPr lang="el-GR" sz="1300" b="1" u="sng" dirty="0">
                <a:solidFill>
                  <a:schemeClr val="bg2"/>
                </a:solidFill>
                <a:latin typeface="Arial" panose="020B0604020202020204" pitchFamily="34" charset="0"/>
                <a:ea typeface="Helvetica Neue"/>
                <a:cs typeface="Helvetica" panose="020B0604020202020204" pitchFamily="34" charset="0"/>
                <a:sym typeface="Helvetica Neue"/>
              </a:rPr>
              <a:t>Επίσκεψη στον χώρο</a:t>
            </a:r>
            <a:endParaRPr sz="1300" b="1" u="sng" dirty="0">
              <a:solidFill>
                <a:schemeClr val="bg2"/>
              </a:solidFill>
              <a:latin typeface="Arial" panose="020B0604020202020204" pitchFamily="34" charset="0"/>
              <a:ea typeface="Helvetica Neue"/>
              <a:cs typeface="Helvetica" panose="020B0604020202020204" pitchFamily="34" charset="0"/>
              <a:sym typeface="Helvetica Neue"/>
            </a:endParaRPr>
          </a:p>
          <a:p>
            <a:pPr marL="685800" lvl="1" indent="-111125">
              <a:lnSpc>
                <a:spcPct val="110000"/>
              </a:lnSpc>
              <a:buSzPts val="1200"/>
              <a:buFont typeface="Arial" panose="020B0604020202020204" pitchFamily="34" charset="0"/>
              <a:buChar char="•"/>
            </a:pPr>
            <a:r>
              <a:rPr lang="el-GR" sz="1100" dirty="0">
                <a:solidFill>
                  <a:schemeClr val="bg2"/>
                </a:solidFill>
                <a:latin typeface="Arial" panose="020B0604020202020204" pitchFamily="34" charset="0"/>
                <a:ea typeface="Helvetica Neue"/>
                <a:cs typeface="Helvetica" panose="020B0604020202020204" pitchFamily="34" charset="0"/>
                <a:sym typeface="Helvetica Neue"/>
              </a:rPr>
              <a:t>Μια επιτόπια επίσκεψη στα γραφεία ή/και στις τοποθεσίες λειτουργίας μας αποτελεί συνήθως μέρος οποιουδήποτε ελέγχου</a:t>
            </a:r>
            <a:r>
              <a:rPr lang="el-GR" sz="1100">
                <a:solidFill>
                  <a:schemeClr val="bg2"/>
                </a:solidFill>
                <a:latin typeface="Arial" panose="020B0604020202020204" pitchFamily="34" charset="0"/>
                <a:ea typeface="Helvetica Neue"/>
                <a:cs typeface="Helvetica" panose="020B0604020202020204" pitchFamily="34" charset="0"/>
                <a:sym typeface="Helvetica Neue"/>
              </a:rPr>
              <a:t>. </a:t>
            </a:r>
            <a:br>
              <a:rPr lang="en-US" sz="1100">
                <a:solidFill>
                  <a:schemeClr val="bg2"/>
                </a:solidFill>
                <a:latin typeface="Arial" panose="020B0604020202020204" pitchFamily="34" charset="0"/>
                <a:ea typeface="Helvetica Neue"/>
                <a:cs typeface="Helvetica" panose="020B0604020202020204" pitchFamily="34" charset="0"/>
                <a:sym typeface="Helvetica Neue"/>
              </a:rPr>
            </a:br>
            <a:r>
              <a:rPr lang="el-GR" sz="1100">
                <a:solidFill>
                  <a:schemeClr val="bg2"/>
                </a:solidFill>
                <a:latin typeface="Arial" panose="020B0604020202020204" pitchFamily="34" charset="0"/>
                <a:ea typeface="Helvetica Neue"/>
                <a:cs typeface="Helvetica" panose="020B0604020202020204" pitchFamily="34" charset="0"/>
                <a:sym typeface="Helvetica Neue"/>
              </a:rPr>
              <a:t>Ενώ </a:t>
            </a:r>
            <a:r>
              <a:rPr lang="el-GR" sz="1100" dirty="0">
                <a:solidFill>
                  <a:schemeClr val="bg2"/>
                </a:solidFill>
                <a:latin typeface="Arial" panose="020B0604020202020204" pitchFamily="34" charset="0"/>
                <a:ea typeface="Helvetica Neue"/>
                <a:cs typeface="Helvetica" panose="020B0604020202020204" pitchFamily="34" charset="0"/>
                <a:sym typeface="Helvetica Neue"/>
              </a:rPr>
              <a:t>η φιλοξενία μιας ομάδας στις εγκαταστάσεις μας μπορεί να είναι ενοχλητική, αυτός είναι συχνά ο πιο </a:t>
            </a:r>
            <a:r>
              <a:rPr lang="el-GR" sz="1100">
                <a:solidFill>
                  <a:schemeClr val="bg2"/>
                </a:solidFill>
                <a:latin typeface="Arial" panose="020B0604020202020204" pitchFamily="34" charset="0"/>
                <a:ea typeface="Helvetica Neue"/>
                <a:cs typeface="Helvetica" panose="020B0604020202020204" pitchFamily="34" charset="0"/>
                <a:sym typeface="Helvetica Neue"/>
              </a:rPr>
              <a:t>αποτελεσματικός </a:t>
            </a:r>
            <a:br>
              <a:rPr lang="en-US" sz="1100">
                <a:solidFill>
                  <a:schemeClr val="bg2"/>
                </a:solidFill>
                <a:latin typeface="Arial" panose="020B0604020202020204" pitchFamily="34" charset="0"/>
                <a:ea typeface="Helvetica Neue"/>
                <a:cs typeface="Helvetica" panose="020B0604020202020204" pitchFamily="34" charset="0"/>
                <a:sym typeface="Helvetica Neue"/>
              </a:rPr>
            </a:br>
            <a:r>
              <a:rPr lang="el-GR" sz="1100">
                <a:solidFill>
                  <a:schemeClr val="bg2"/>
                </a:solidFill>
                <a:latin typeface="Arial" panose="020B0604020202020204" pitchFamily="34" charset="0"/>
                <a:ea typeface="Helvetica Neue"/>
                <a:cs typeface="Helvetica" panose="020B0604020202020204" pitchFamily="34" charset="0"/>
                <a:sym typeface="Helvetica Neue"/>
              </a:rPr>
              <a:t>τρόπος </a:t>
            </a:r>
            <a:r>
              <a:rPr lang="el-GR" sz="1100" dirty="0">
                <a:solidFill>
                  <a:schemeClr val="bg2"/>
                </a:solidFill>
                <a:latin typeface="Arial" panose="020B0604020202020204" pitchFamily="34" charset="0"/>
                <a:ea typeface="Helvetica Neue"/>
                <a:cs typeface="Helvetica" panose="020B0604020202020204" pitchFamily="34" charset="0"/>
                <a:sym typeface="Helvetica Neue"/>
              </a:rPr>
              <a:t>για τον κατασκευαστή ή τον εξουσιοδοτημένο εξωτερικό ελεγκτή ώστε να ολοκληρώσει τον έλεγχο γρήγορα και </a:t>
            </a:r>
            <a:r>
              <a:rPr lang="el-GR" sz="1100">
                <a:solidFill>
                  <a:schemeClr val="bg2"/>
                </a:solidFill>
                <a:latin typeface="Arial" panose="020B0604020202020204" pitchFamily="34" charset="0"/>
                <a:ea typeface="Helvetica Neue"/>
                <a:cs typeface="Helvetica" panose="020B0604020202020204" pitchFamily="34" charset="0"/>
                <a:sym typeface="Helvetica Neue"/>
              </a:rPr>
              <a:t>με </a:t>
            </a:r>
            <a:br>
              <a:rPr lang="en-US" sz="1100">
                <a:solidFill>
                  <a:schemeClr val="bg2"/>
                </a:solidFill>
                <a:latin typeface="Arial" panose="020B0604020202020204" pitchFamily="34" charset="0"/>
                <a:ea typeface="Helvetica Neue"/>
                <a:cs typeface="Helvetica" panose="020B0604020202020204" pitchFamily="34" charset="0"/>
                <a:sym typeface="Helvetica Neue"/>
              </a:rPr>
            </a:br>
            <a:r>
              <a:rPr lang="el-GR" sz="1100">
                <a:solidFill>
                  <a:schemeClr val="bg2"/>
                </a:solidFill>
                <a:latin typeface="Arial" panose="020B0604020202020204" pitchFamily="34" charset="0"/>
                <a:ea typeface="Helvetica Neue"/>
                <a:cs typeface="Helvetica" panose="020B0604020202020204" pitchFamily="34" charset="0"/>
                <a:sym typeface="Helvetica Neue"/>
              </a:rPr>
              <a:t>ελάχιστη </a:t>
            </a:r>
            <a:r>
              <a:rPr lang="el-GR" sz="1100" dirty="0">
                <a:solidFill>
                  <a:schemeClr val="bg2"/>
                </a:solidFill>
                <a:latin typeface="Arial" panose="020B0604020202020204" pitchFamily="34" charset="0"/>
                <a:ea typeface="Helvetica Neue"/>
                <a:cs typeface="Helvetica" panose="020B0604020202020204" pitchFamily="34" charset="0"/>
                <a:sym typeface="Helvetica Neue"/>
              </a:rPr>
              <a:t>αναστάτωση στην επιχείρησή μας.</a:t>
            </a:r>
            <a:endParaRPr sz="1100" dirty="0">
              <a:solidFill>
                <a:schemeClr val="bg2"/>
              </a:solidFill>
              <a:latin typeface="Arial" panose="020B0604020202020204" pitchFamily="34" charset="0"/>
              <a:ea typeface="Helvetica Neue"/>
              <a:cs typeface="Helvetica" panose="020B0604020202020204" pitchFamily="34" charset="0"/>
              <a:sym typeface="Helvetica Neue"/>
            </a:endParaRPr>
          </a:p>
          <a:p>
            <a:pPr marL="685800" lvl="1" indent="-111125">
              <a:lnSpc>
                <a:spcPct val="110000"/>
              </a:lnSpc>
              <a:buSzPts val="1200"/>
              <a:buFont typeface="Arial" panose="020B0604020202020204" pitchFamily="34" charset="0"/>
              <a:buChar char="•"/>
            </a:pPr>
            <a:r>
              <a:rPr lang="el-GR" sz="1100" dirty="0">
                <a:solidFill>
                  <a:schemeClr val="bg2"/>
                </a:solidFill>
                <a:latin typeface="Arial" panose="020B0604020202020204" pitchFamily="34" charset="0"/>
                <a:ea typeface="Helvetica Neue"/>
                <a:cs typeface="Helvetica" panose="020B0604020202020204" pitchFamily="34" charset="0"/>
                <a:sym typeface="Helvetica Neue"/>
              </a:rPr>
              <a:t>Συνήθως, η ομάδα θα ζητήσει:</a:t>
            </a:r>
            <a:endParaRPr sz="1100" dirty="0">
              <a:solidFill>
                <a:schemeClr val="bg2"/>
              </a:solidFill>
              <a:latin typeface="Arial" panose="020B0604020202020204" pitchFamily="34" charset="0"/>
              <a:ea typeface="Helvetica Neue"/>
              <a:cs typeface="Helvetica" panose="020B0604020202020204" pitchFamily="34" charset="0"/>
              <a:sym typeface="Helvetica Neue"/>
            </a:endParaRPr>
          </a:p>
          <a:p>
            <a:pPr marL="1028700" lvl="2" indent="-228600">
              <a:lnSpc>
                <a:spcPct val="110000"/>
              </a:lnSpc>
              <a:buSzPts val="1200"/>
              <a:buFont typeface="Helvetica Neue"/>
              <a:buAutoNum type="romanLcPeriod"/>
            </a:pPr>
            <a:r>
              <a:rPr lang="el-GR" sz="1100" dirty="0">
                <a:solidFill>
                  <a:schemeClr val="bg2"/>
                </a:solidFill>
                <a:latin typeface="Arial" panose="020B0604020202020204" pitchFamily="34" charset="0"/>
                <a:ea typeface="Helvetica Neue"/>
                <a:cs typeface="Helvetica" panose="020B0604020202020204" pitchFamily="34" charset="0"/>
                <a:sym typeface="Helvetica Neue"/>
              </a:rPr>
              <a:t>Ιδιωτικό γραφείο ή αίθουσα συνεδριάσεων</a:t>
            </a:r>
            <a:endParaRPr sz="1100" dirty="0">
              <a:solidFill>
                <a:schemeClr val="bg2"/>
              </a:solidFill>
              <a:latin typeface="Arial" panose="020B0604020202020204" pitchFamily="34" charset="0"/>
              <a:ea typeface="Helvetica Neue"/>
              <a:cs typeface="Helvetica" panose="020B0604020202020204" pitchFamily="34" charset="0"/>
              <a:sym typeface="Helvetica Neue"/>
            </a:endParaRPr>
          </a:p>
          <a:p>
            <a:pPr marL="200025">
              <a:lnSpc>
                <a:spcPct val="105000"/>
              </a:lnSpc>
              <a:spcBef>
                <a:spcPts val="300"/>
              </a:spcBef>
              <a:buSzPts val="1600"/>
            </a:pPr>
            <a:r>
              <a:rPr lang="el-GR" sz="1300" b="1" u="sng" dirty="0">
                <a:solidFill>
                  <a:schemeClr val="bg2"/>
                </a:solidFill>
                <a:latin typeface="Arial" panose="020B0604020202020204" pitchFamily="34" charset="0"/>
                <a:ea typeface="Helvetica Neue"/>
                <a:cs typeface="Helvetica" panose="020B0604020202020204" pitchFamily="34" charset="0"/>
                <a:sym typeface="Helvetica Neue"/>
              </a:rPr>
              <a:t>Ειλικρινείς συζητήσεις</a:t>
            </a:r>
            <a:endParaRPr sz="1300" b="1" u="sng" dirty="0">
              <a:solidFill>
                <a:schemeClr val="bg2"/>
              </a:solidFill>
              <a:latin typeface="Arial" panose="020B0604020202020204" pitchFamily="34" charset="0"/>
              <a:ea typeface="Helvetica Neue"/>
              <a:cs typeface="Helvetica" panose="020B0604020202020204" pitchFamily="34" charset="0"/>
              <a:sym typeface="Helvetica Neue"/>
            </a:endParaRPr>
          </a:p>
          <a:p>
            <a:pPr marL="685800" lvl="1" indent="-111125">
              <a:lnSpc>
                <a:spcPct val="110000"/>
              </a:lnSpc>
              <a:buClr>
                <a:schemeClr val="accent1"/>
              </a:buClr>
              <a:buSzPts val="1200"/>
              <a:buFont typeface="Arial" panose="020B0604020202020204" pitchFamily="34" charset="0"/>
              <a:buChar char="•"/>
            </a:pPr>
            <a:r>
              <a:rPr lang="el-GR" sz="1100" dirty="0">
                <a:solidFill>
                  <a:schemeClr val="bg2"/>
                </a:solidFill>
                <a:latin typeface="Arial" panose="020B0604020202020204" pitchFamily="34" charset="0"/>
                <a:ea typeface="Helvetica Neue"/>
                <a:cs typeface="Helvetica" panose="020B0604020202020204" pitchFamily="34" charset="0"/>
                <a:sym typeface="Helvetica Neue"/>
              </a:rPr>
              <a:t>Οι συζητήσεις με τους ελεγκτές πρέπει να είναι ανοιχτές και ειλικρινείς. Δεν υπάρχουν λάθος απαντήσεις.</a:t>
            </a:r>
            <a:endParaRPr sz="1100" dirty="0">
              <a:solidFill>
                <a:schemeClr val="bg2"/>
              </a:solidFill>
              <a:latin typeface="Arial" panose="020B0604020202020204" pitchFamily="34" charset="0"/>
              <a:ea typeface="Helvetica Neue"/>
              <a:cs typeface="Helvetica" panose="020B0604020202020204" pitchFamily="34" charset="0"/>
              <a:sym typeface="Helvetica Neue"/>
            </a:endParaRPr>
          </a:p>
          <a:p>
            <a:pPr marL="685800" lvl="1" indent="-111125">
              <a:lnSpc>
                <a:spcPct val="110000"/>
              </a:lnSpc>
              <a:buClr>
                <a:schemeClr val="accent1"/>
              </a:buClr>
              <a:buSzPts val="1200"/>
              <a:buFont typeface="Arial" panose="020B0604020202020204" pitchFamily="34" charset="0"/>
              <a:buChar char="•"/>
            </a:pPr>
            <a:r>
              <a:rPr lang="el-GR" sz="1100" dirty="0">
                <a:solidFill>
                  <a:schemeClr val="bg2"/>
                </a:solidFill>
                <a:latin typeface="Arial" panose="020B0604020202020204" pitchFamily="34" charset="0"/>
                <a:ea typeface="Helvetica Neue"/>
                <a:cs typeface="Helvetica" panose="020B0604020202020204" pitchFamily="34" charset="0"/>
                <a:sym typeface="Helvetica Neue"/>
              </a:rPr>
              <a:t>Οι εργαζόμενοι δεν πρέπει να είναι νευρικοί που μπορεί να μην γνωρίζουν τις απαντήσεις σε ερωτήσεις επί τόπου</a:t>
            </a:r>
            <a:r>
              <a:rPr lang="el-GR" sz="1100">
                <a:solidFill>
                  <a:schemeClr val="bg2"/>
                </a:solidFill>
                <a:latin typeface="Arial" panose="020B0604020202020204" pitchFamily="34" charset="0"/>
                <a:ea typeface="Helvetica Neue"/>
                <a:cs typeface="Helvetica" panose="020B0604020202020204" pitchFamily="34" charset="0"/>
                <a:sym typeface="Helvetica Neue"/>
              </a:rPr>
              <a:t>. </a:t>
            </a:r>
            <a:br>
              <a:rPr lang="en-US" sz="1100">
                <a:solidFill>
                  <a:schemeClr val="bg2"/>
                </a:solidFill>
                <a:latin typeface="Arial" panose="020B0604020202020204" pitchFamily="34" charset="0"/>
                <a:ea typeface="Helvetica Neue"/>
                <a:cs typeface="Helvetica" panose="020B0604020202020204" pitchFamily="34" charset="0"/>
                <a:sym typeface="Helvetica Neue"/>
              </a:rPr>
            </a:br>
            <a:r>
              <a:rPr lang="el-GR" sz="1100">
                <a:solidFill>
                  <a:schemeClr val="bg2"/>
                </a:solidFill>
                <a:latin typeface="Arial" panose="020B0604020202020204" pitchFamily="34" charset="0"/>
                <a:ea typeface="Helvetica Neue"/>
                <a:cs typeface="Helvetica" panose="020B0604020202020204" pitchFamily="34" charset="0"/>
                <a:sym typeface="Helvetica Neue"/>
              </a:rPr>
              <a:t>Θα </a:t>
            </a:r>
            <a:r>
              <a:rPr lang="el-GR" sz="1100" dirty="0">
                <a:solidFill>
                  <a:schemeClr val="bg2"/>
                </a:solidFill>
                <a:latin typeface="Arial" panose="020B0604020202020204" pitchFamily="34" charset="0"/>
                <a:ea typeface="Helvetica Neue"/>
                <a:cs typeface="Helvetica" panose="020B0604020202020204" pitchFamily="34" charset="0"/>
                <a:sym typeface="Helvetica Neue"/>
              </a:rPr>
              <a:t>υπάρχει πάντα μια ευκαιρία για συνέχεια.</a:t>
            </a:r>
            <a:endParaRPr sz="1100" dirty="0">
              <a:solidFill>
                <a:schemeClr val="bg2"/>
              </a:solidFill>
              <a:latin typeface="Arial" panose="020B0604020202020204" pitchFamily="34" charset="0"/>
              <a:ea typeface="Helvetica Neue"/>
              <a:cs typeface="Helvetica" panose="020B0604020202020204" pitchFamily="34" charset="0"/>
              <a:sym typeface="Helvetica Neue"/>
            </a:endParaRPr>
          </a:p>
          <a:p>
            <a:pPr marL="200025">
              <a:lnSpc>
                <a:spcPct val="105000"/>
              </a:lnSpc>
              <a:spcBef>
                <a:spcPts val="300"/>
              </a:spcBef>
              <a:buSzPts val="1600"/>
            </a:pPr>
            <a:r>
              <a:rPr lang="el-GR" sz="1300" b="1" u="sng" dirty="0">
                <a:solidFill>
                  <a:schemeClr val="bg2"/>
                </a:solidFill>
                <a:latin typeface="Arial" panose="020B0604020202020204" pitchFamily="34" charset="0"/>
                <a:ea typeface="Helvetica Neue"/>
                <a:cs typeface="Helvetica" panose="020B0604020202020204" pitchFamily="34" charset="0"/>
                <a:sym typeface="Helvetica Neue"/>
              </a:rPr>
              <a:t>Ανταπόκριση σε αιτήματα </a:t>
            </a:r>
            <a:endParaRPr sz="1300" b="1" u="sng" dirty="0">
              <a:solidFill>
                <a:schemeClr val="bg2"/>
              </a:solidFill>
              <a:latin typeface="Arial" panose="020B0604020202020204" pitchFamily="34" charset="0"/>
              <a:ea typeface="Helvetica Neue"/>
              <a:cs typeface="Helvetica" panose="020B0604020202020204" pitchFamily="34" charset="0"/>
              <a:sym typeface="Helvetica Neue"/>
            </a:endParaRPr>
          </a:p>
          <a:p>
            <a:pPr marL="685800" lvl="1" indent="-111125">
              <a:lnSpc>
                <a:spcPct val="110000"/>
              </a:lnSpc>
              <a:buClr>
                <a:schemeClr val="accent1"/>
              </a:buClr>
              <a:buSzPts val="1100"/>
              <a:buFont typeface="Arial" panose="020B0604020202020204" pitchFamily="34" charset="0"/>
              <a:buChar char="•"/>
            </a:pPr>
            <a:r>
              <a:rPr lang="el-GR" sz="1100" dirty="0">
                <a:solidFill>
                  <a:schemeClr val="bg2"/>
                </a:solidFill>
                <a:latin typeface="Arial" panose="020B0604020202020204" pitchFamily="34" charset="0"/>
                <a:ea typeface="Helvetica Neue"/>
                <a:cs typeface="Helvetica" panose="020B0604020202020204" pitchFamily="34" charset="0"/>
                <a:sym typeface="Helvetica Neue"/>
              </a:rPr>
              <a:t>Τα αιτήματα του ελεγκτή θα πρέπει να απαντώνται εγκαίρως. Γενικά, όσο πιο γρήγορα ολοκληρωθούν τα αιτήματα</a:t>
            </a:r>
            <a:r>
              <a:rPr lang="el-GR" sz="1100">
                <a:solidFill>
                  <a:schemeClr val="bg2"/>
                </a:solidFill>
                <a:latin typeface="Arial" panose="020B0604020202020204" pitchFamily="34" charset="0"/>
                <a:ea typeface="Helvetica Neue"/>
                <a:cs typeface="Helvetica" panose="020B0604020202020204" pitchFamily="34" charset="0"/>
                <a:sym typeface="Helvetica Neue"/>
              </a:rPr>
              <a:t>, </a:t>
            </a:r>
            <a:br>
              <a:rPr lang="en-US" sz="1100">
                <a:solidFill>
                  <a:schemeClr val="bg2"/>
                </a:solidFill>
                <a:latin typeface="Arial" panose="020B0604020202020204" pitchFamily="34" charset="0"/>
                <a:ea typeface="Helvetica Neue"/>
                <a:cs typeface="Helvetica" panose="020B0604020202020204" pitchFamily="34" charset="0"/>
                <a:sym typeface="Helvetica Neue"/>
              </a:rPr>
            </a:br>
            <a:r>
              <a:rPr lang="el-GR" sz="1100">
                <a:solidFill>
                  <a:schemeClr val="bg2"/>
                </a:solidFill>
                <a:latin typeface="Arial" panose="020B0604020202020204" pitchFamily="34" charset="0"/>
                <a:ea typeface="Helvetica Neue"/>
                <a:cs typeface="Helvetica" panose="020B0604020202020204" pitchFamily="34" charset="0"/>
                <a:sym typeface="Helvetica Neue"/>
              </a:rPr>
              <a:t>τόσο </a:t>
            </a:r>
            <a:r>
              <a:rPr lang="el-GR" sz="1100" dirty="0">
                <a:solidFill>
                  <a:schemeClr val="bg2"/>
                </a:solidFill>
                <a:latin typeface="Arial" panose="020B0604020202020204" pitchFamily="34" charset="0"/>
                <a:ea typeface="Helvetica Neue"/>
                <a:cs typeface="Helvetica" panose="020B0604020202020204" pitchFamily="34" charset="0"/>
                <a:sym typeface="Helvetica Neue"/>
              </a:rPr>
              <a:t>πιο γρήγορα μπορούμε να επιστρέψουμε στις συνήθεις εργασίες.</a:t>
            </a:r>
            <a:endParaRPr sz="1100" dirty="0">
              <a:solidFill>
                <a:schemeClr val="bg2"/>
              </a:solidFill>
              <a:latin typeface="Arial" panose="020B0604020202020204" pitchFamily="34" charset="0"/>
              <a:ea typeface="Helvetica Neue"/>
              <a:cs typeface="Helvetica" panose="020B0604020202020204" pitchFamily="34" charset="0"/>
              <a:sym typeface="Helvetica Neue"/>
            </a:endParaRPr>
          </a:p>
          <a:p>
            <a:pPr marL="685800" lvl="1" indent="-111125">
              <a:lnSpc>
                <a:spcPct val="110000"/>
              </a:lnSpc>
              <a:buClr>
                <a:schemeClr val="accent1"/>
              </a:buClr>
              <a:buSzPts val="1200"/>
              <a:buFont typeface="Arial" panose="020B0604020202020204" pitchFamily="34" charset="0"/>
              <a:buChar char="•"/>
            </a:pPr>
            <a:r>
              <a:rPr lang="el-GR" sz="1100" dirty="0">
                <a:solidFill>
                  <a:schemeClr val="bg2"/>
                </a:solidFill>
                <a:latin typeface="Arial" panose="020B0604020202020204" pitchFamily="34" charset="0"/>
                <a:ea typeface="Helvetica Neue"/>
                <a:cs typeface="Helvetica" panose="020B0604020202020204" pitchFamily="34" charset="0"/>
                <a:sym typeface="Helvetica Neue"/>
              </a:rPr>
              <a:t>Οι μέθοδοι γνωστοποίησης μπορεί να συμπεριλαμβάνουν, μεταξύ άλλων:</a:t>
            </a:r>
            <a:endParaRPr sz="1100" dirty="0">
              <a:solidFill>
                <a:schemeClr val="bg2"/>
              </a:solidFill>
              <a:latin typeface="Arial" panose="020B0604020202020204" pitchFamily="34" charset="0"/>
              <a:ea typeface="Helvetica Neue"/>
              <a:cs typeface="Helvetica" panose="020B0604020202020204" pitchFamily="34" charset="0"/>
              <a:sym typeface="Helvetica Neue"/>
            </a:endParaRPr>
          </a:p>
          <a:p>
            <a:pPr marL="1141413" lvl="2" indent="-227013">
              <a:lnSpc>
                <a:spcPct val="110000"/>
              </a:lnSpc>
              <a:buClr>
                <a:schemeClr val="bg2"/>
              </a:buClr>
              <a:buSzPts val="1200"/>
              <a:buFont typeface="Helvetica Neue"/>
              <a:buAutoNum type="romanLcPeriod"/>
            </a:pPr>
            <a:r>
              <a:rPr lang="el-GR" sz="1100" dirty="0">
                <a:solidFill>
                  <a:schemeClr val="bg2"/>
                </a:solidFill>
                <a:latin typeface="Arial" panose="020B0604020202020204" pitchFamily="34" charset="0"/>
                <a:ea typeface="Helvetica Neue"/>
                <a:cs typeface="Helvetica" panose="020B0604020202020204" pitchFamily="34" charset="0"/>
                <a:sym typeface="Helvetica Neue"/>
              </a:rPr>
              <a:t>Πληροφορίες για το ιστορικό της εταιρείας (π.χ. οργανόγραμμα, καταστατικό).</a:t>
            </a:r>
            <a:endParaRPr sz="1100" dirty="0">
              <a:solidFill>
                <a:schemeClr val="bg2"/>
              </a:solidFill>
              <a:latin typeface="Arial" panose="020B0604020202020204" pitchFamily="34" charset="0"/>
              <a:ea typeface="Helvetica Neue"/>
              <a:cs typeface="Helvetica" panose="020B0604020202020204" pitchFamily="34" charset="0"/>
              <a:sym typeface="Helvetica Neue"/>
            </a:endParaRPr>
          </a:p>
          <a:p>
            <a:pPr marL="1141413" lvl="2" indent="-227013">
              <a:lnSpc>
                <a:spcPct val="110000"/>
              </a:lnSpc>
              <a:buClr>
                <a:schemeClr val="bg2"/>
              </a:buClr>
              <a:buSzPts val="1200"/>
              <a:buFont typeface="Helvetica Neue"/>
              <a:buAutoNum type="romanLcPeriod"/>
            </a:pPr>
            <a:r>
              <a:rPr lang="el-GR" sz="1100" dirty="0">
                <a:solidFill>
                  <a:schemeClr val="bg2"/>
                </a:solidFill>
                <a:latin typeface="Arial" panose="020B0604020202020204" pitchFamily="34" charset="0"/>
                <a:ea typeface="Helvetica Neue"/>
                <a:cs typeface="Helvetica" panose="020B0604020202020204" pitchFamily="34" charset="0"/>
                <a:sym typeface="Helvetica Neue"/>
              </a:rPr>
              <a:t>Πολιτικές, διαδικασίες και άλλα κυβερνητικά έγγραφα.</a:t>
            </a:r>
            <a:endParaRPr sz="1100" dirty="0">
              <a:solidFill>
                <a:schemeClr val="bg2"/>
              </a:solidFill>
              <a:latin typeface="Arial" panose="020B0604020202020204" pitchFamily="34" charset="0"/>
              <a:ea typeface="Helvetica Neue"/>
              <a:cs typeface="Helvetica" panose="020B0604020202020204" pitchFamily="34" charset="0"/>
              <a:sym typeface="Helvetica Neue"/>
            </a:endParaRPr>
          </a:p>
          <a:p>
            <a:pPr marL="1141413" lvl="2" indent="-227013">
              <a:lnSpc>
                <a:spcPct val="110000"/>
              </a:lnSpc>
              <a:buClr>
                <a:schemeClr val="bg2"/>
              </a:buClr>
              <a:buSzPts val="1200"/>
              <a:buFont typeface="Helvetica Neue"/>
              <a:buAutoNum type="romanLcPeriod"/>
            </a:pPr>
            <a:r>
              <a:rPr lang="el-GR" sz="1100" dirty="0">
                <a:solidFill>
                  <a:schemeClr val="bg2"/>
                </a:solidFill>
                <a:latin typeface="Arial" panose="020B0604020202020204" pitchFamily="34" charset="0"/>
                <a:ea typeface="Helvetica Neue"/>
                <a:cs typeface="Helvetica" panose="020B0604020202020204" pitchFamily="34" charset="0"/>
                <a:sym typeface="Helvetica Neue"/>
              </a:rPr>
              <a:t>Οικονομικά στοιχεία (π.χ. δοκιμαστικό υπόλοιπο, γενικό καθολικό, αρχεία εκταμίευσης).</a:t>
            </a:r>
            <a:endParaRPr sz="1100" dirty="0">
              <a:solidFill>
                <a:schemeClr val="bg2"/>
              </a:solidFill>
              <a:latin typeface="Arial" panose="020B0604020202020204" pitchFamily="34" charset="0"/>
              <a:ea typeface="Helvetica Neue"/>
              <a:cs typeface="Helvetica" panose="020B0604020202020204" pitchFamily="34" charset="0"/>
              <a:sym typeface="Helvetica Neue"/>
            </a:endParaRPr>
          </a:p>
          <a:p>
            <a:pPr marL="1141413" lvl="2" indent="-227013">
              <a:lnSpc>
                <a:spcPct val="110000"/>
              </a:lnSpc>
              <a:buClr>
                <a:schemeClr val="bg2"/>
              </a:buClr>
              <a:buSzPts val="1200"/>
              <a:buFont typeface="Helvetica Neue"/>
              <a:buAutoNum type="romanLcPeriod"/>
            </a:pPr>
            <a:r>
              <a:rPr lang="el-GR" sz="1100" dirty="0">
                <a:solidFill>
                  <a:schemeClr val="bg2"/>
                </a:solidFill>
                <a:latin typeface="Arial" panose="020B0604020202020204" pitchFamily="34" charset="0"/>
                <a:ea typeface="Helvetica Neue"/>
                <a:cs typeface="Helvetica" panose="020B0604020202020204" pitchFamily="34" charset="0"/>
                <a:sym typeface="Helvetica Neue"/>
              </a:rPr>
              <a:t>Τεκμηρίωση συναλλαγών (π.χ. τιμολόγια, έκθεση εξόδων, συμβάσεις, αρχεία έγκρισης).</a:t>
            </a:r>
            <a:endParaRPr sz="1100" dirty="0">
              <a:solidFill>
                <a:schemeClr val="bg2"/>
              </a:solidFill>
              <a:latin typeface="Arial" panose="020B0604020202020204" pitchFamily="34" charset="0"/>
              <a:ea typeface="Helvetica Neue"/>
              <a:cs typeface="Helvetica" panose="020B0604020202020204" pitchFamily="34" charset="0"/>
              <a:sym typeface="Helvetica Neue"/>
            </a:endParaRPr>
          </a:p>
        </p:txBody>
      </p:sp>
      <p:sp>
        <p:nvSpPr>
          <p:cNvPr id="7" name="Google Shape;185;p27">
            <a:extLst>
              <a:ext uri="{FF2B5EF4-FFF2-40B4-BE49-F238E27FC236}">
                <a16:creationId xmlns:a16="http://schemas.microsoft.com/office/drawing/2014/main" id="{D24F318E-13F2-4D1D-991D-622C1143B8CB}"/>
              </a:ext>
            </a:extLst>
          </p:cNvPr>
          <p:cNvSpPr txBox="1"/>
          <p:nvPr/>
        </p:nvSpPr>
        <p:spPr>
          <a:xfrm>
            <a:off x="3219313" y="2185500"/>
            <a:ext cx="5145421" cy="462047"/>
          </a:xfrm>
          <a:prstGeom prst="rect">
            <a:avLst/>
          </a:prstGeom>
          <a:noFill/>
          <a:ln>
            <a:noFill/>
          </a:ln>
        </p:spPr>
        <p:txBody>
          <a:bodyPr spcFirstLastPara="1" wrap="square" lIns="68569" tIns="68569" rIns="68569" bIns="68569" anchor="t" anchorCtr="0">
            <a:noAutofit/>
          </a:bodyPr>
          <a:lstStyle/>
          <a:p>
            <a:pPr marL="800100" lvl="2">
              <a:buSzPts val="1200"/>
            </a:pPr>
            <a:r>
              <a:rPr lang="el-GR" sz="1100">
                <a:solidFill>
                  <a:schemeClr val="bg2"/>
                </a:solidFill>
                <a:latin typeface="Arial" panose="020B0604020202020204" pitchFamily="34" charset="0"/>
                <a:ea typeface="Helvetica Neue"/>
                <a:cs typeface="Helvetica" panose="020B0604020202020204" pitchFamily="34" charset="0"/>
                <a:sym typeface="Helvetica Neue"/>
              </a:rPr>
              <a:t>ii.     Πρόσβαση Wi-Fi         iii.    Πρόσβαση σε ηλεκτρικές πρίζες.</a:t>
            </a:r>
          </a:p>
          <a:p>
            <a:pPr marL="800100" lvl="2">
              <a:buSzPts val="1200"/>
            </a:pPr>
            <a:endParaRPr sz="1100">
              <a:solidFill>
                <a:srgbClr val="00B0F0"/>
              </a:solidFill>
              <a:latin typeface="Arial" panose="020B0604020202020204" pitchFamily="34" charset="0"/>
              <a:ea typeface="Helvetica Neue"/>
              <a:cs typeface="Helvetica" panose="020B0604020202020204" pitchFamily="34" charset="0"/>
              <a:sym typeface="Helvetica Neue"/>
            </a:endParaRPr>
          </a:p>
        </p:txBody>
      </p:sp>
    </p:spTree>
    <p:extLst>
      <p:ext uri="{BB962C8B-B14F-4D97-AF65-F5344CB8AC3E}">
        <p14:creationId xmlns:p14="http://schemas.microsoft.com/office/powerpoint/2010/main" val="364668443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Google Shape;212;p36"/>
          <p:cNvSpPr txBox="1"/>
          <p:nvPr/>
        </p:nvSpPr>
        <p:spPr>
          <a:xfrm>
            <a:off x="2039850" y="61811"/>
            <a:ext cx="5014854" cy="623400"/>
          </a:xfrm>
          <a:prstGeom prst="rect">
            <a:avLst/>
          </a:prstGeom>
          <a:noFill/>
          <a:ln>
            <a:noFill/>
          </a:ln>
        </p:spPr>
        <p:txBody>
          <a:bodyPr spcFirstLastPara="1" wrap="square" lIns="68575" tIns="34275" rIns="68575" bIns="34275" anchor="t" anchorCtr="0">
            <a:noAutofit/>
          </a:bodyPr>
          <a:lstStyle/>
          <a:p>
            <a:pPr marL="0" marR="0" lvl="0" indent="0" algn="ctr" rtl="0">
              <a:spcBef>
                <a:spcPts val="0"/>
              </a:spcBef>
              <a:spcAft>
                <a:spcPts val="0"/>
              </a:spcAft>
              <a:buNone/>
            </a:pPr>
            <a:r>
              <a:rPr lang="el-GR" sz="1700" b="1" dirty="0">
                <a:solidFill>
                  <a:srgbClr val="AACFD0"/>
                </a:solidFill>
                <a:latin typeface="Arial" panose="020B0604020202020204" pitchFamily="34" charset="0"/>
                <a:ea typeface="Helvetica"/>
                <a:cs typeface="Helvetica"/>
                <a:sym typeface="Helvetica"/>
              </a:rPr>
              <a:t>Δικαιώματα και προσδοκίες ελέγχου </a:t>
            </a:r>
            <a:br>
              <a:rPr lang="en-US" sz="1700" b="1" dirty="0">
                <a:solidFill>
                  <a:srgbClr val="AACFD0"/>
                </a:solidFill>
                <a:latin typeface="Arial" panose="020B0604020202020204" pitchFamily="34" charset="0"/>
                <a:ea typeface="Helvetica"/>
                <a:cs typeface="Helvetica"/>
                <a:sym typeface="Helvetica"/>
              </a:rPr>
            </a:br>
            <a:r>
              <a:rPr lang="el-GR" sz="1700" b="1" dirty="0">
                <a:solidFill>
                  <a:srgbClr val="AACFD0"/>
                </a:solidFill>
                <a:latin typeface="Arial" panose="020B0604020202020204" pitchFamily="34" charset="0"/>
                <a:ea typeface="Helvetica"/>
                <a:cs typeface="Helvetica"/>
                <a:sym typeface="Helvetica"/>
              </a:rPr>
              <a:t>(συνέχεια)</a:t>
            </a:r>
            <a:endParaRPr sz="1700" b="1" dirty="0">
              <a:solidFill>
                <a:srgbClr val="AACFD0"/>
              </a:solidFill>
              <a:latin typeface="Arial" panose="020B0604020202020204" pitchFamily="34" charset="0"/>
              <a:ea typeface="Helvetica"/>
              <a:cs typeface="Helvetica"/>
              <a:sym typeface="Helvetica"/>
            </a:endParaRPr>
          </a:p>
        </p:txBody>
      </p:sp>
      <p:sp>
        <p:nvSpPr>
          <p:cNvPr id="6" name="Google Shape;195;p28"/>
          <p:cNvSpPr txBox="1"/>
          <p:nvPr/>
        </p:nvSpPr>
        <p:spPr>
          <a:xfrm>
            <a:off x="73351" y="1232100"/>
            <a:ext cx="8718958" cy="3744675"/>
          </a:xfrm>
          <a:prstGeom prst="rect">
            <a:avLst/>
          </a:prstGeom>
          <a:noFill/>
          <a:ln>
            <a:noFill/>
          </a:ln>
        </p:spPr>
        <p:txBody>
          <a:bodyPr spcFirstLastPara="1" wrap="square" lIns="68569" tIns="68569" rIns="68569" bIns="68569" anchor="t" anchorCtr="0">
            <a:noAutofit/>
          </a:bodyPr>
          <a:lstStyle/>
          <a:p>
            <a:pPr>
              <a:lnSpc>
                <a:spcPct val="115000"/>
              </a:lnSpc>
            </a:pPr>
            <a:r>
              <a:rPr lang="el-GR" sz="1500" b="1" dirty="0">
                <a:solidFill>
                  <a:schemeClr val="bg2"/>
                </a:solidFill>
                <a:latin typeface="Arial" panose="020B0604020202020204" pitchFamily="34" charset="0"/>
                <a:ea typeface="Helvetica Neue"/>
                <a:cs typeface="Helvetica" panose="020B0604020202020204" pitchFamily="34" charset="0"/>
                <a:sym typeface="Helvetica Neue"/>
              </a:rPr>
              <a:t>Η προετοιμασία και οι προσδοκίες του γενικού ελέγχου μπορεί να περιλαμβάνουν (συνέχεια):</a:t>
            </a:r>
            <a:endParaRPr sz="1500" b="1" dirty="0">
              <a:solidFill>
                <a:schemeClr val="bg2"/>
              </a:solidFill>
              <a:latin typeface="Arial" panose="020B0604020202020204" pitchFamily="34" charset="0"/>
              <a:ea typeface="Helvetica Neue"/>
              <a:cs typeface="Helvetica" panose="020B0604020202020204" pitchFamily="34" charset="0"/>
              <a:sym typeface="Helvetica Neue"/>
            </a:endParaRPr>
          </a:p>
          <a:p>
            <a:pPr marL="200025">
              <a:lnSpc>
                <a:spcPct val="115000"/>
              </a:lnSpc>
              <a:spcBef>
                <a:spcPts val="750"/>
              </a:spcBef>
              <a:buSzPts val="1600"/>
            </a:pPr>
            <a:r>
              <a:rPr lang="el-GR" sz="1300" b="1" u="sng" dirty="0">
                <a:solidFill>
                  <a:schemeClr val="bg2"/>
                </a:solidFill>
                <a:latin typeface="Arial" panose="020B0604020202020204" pitchFamily="34" charset="0"/>
                <a:ea typeface="Helvetica Neue"/>
                <a:cs typeface="Helvetica" panose="020B0604020202020204" pitchFamily="34" charset="0"/>
                <a:sym typeface="Helvetica Neue"/>
              </a:rPr>
              <a:t>Πλήρη τεκμηρίωση</a:t>
            </a:r>
            <a:endParaRPr sz="1300" b="1" u="sng" dirty="0">
              <a:solidFill>
                <a:schemeClr val="bg2"/>
              </a:solidFill>
              <a:latin typeface="Arial" panose="020B0604020202020204" pitchFamily="34" charset="0"/>
              <a:ea typeface="Helvetica Neue"/>
              <a:cs typeface="Helvetica" panose="020B0604020202020204" pitchFamily="34" charset="0"/>
              <a:sym typeface="Helvetica Neue"/>
            </a:endParaRPr>
          </a:p>
          <a:p>
            <a:pPr marL="685800" lvl="1" indent="-223838">
              <a:lnSpc>
                <a:spcPct val="115000"/>
              </a:lnSpc>
              <a:buClr>
                <a:schemeClr val="bg2"/>
              </a:buClr>
              <a:buSzPts val="1100"/>
              <a:buFont typeface="Arial" panose="020B0604020202020204" pitchFamily="34" charset="0"/>
              <a:buChar char="•"/>
            </a:pPr>
            <a:r>
              <a:rPr lang="el-GR" sz="1100" dirty="0">
                <a:solidFill>
                  <a:schemeClr val="bg2"/>
                </a:solidFill>
                <a:latin typeface="Arial" panose="020B0604020202020204" pitchFamily="34" charset="0"/>
                <a:ea typeface="Helvetica Neue"/>
                <a:cs typeface="Helvetica" panose="020B0604020202020204" pitchFamily="34" charset="0"/>
                <a:sym typeface="Helvetica Neue"/>
              </a:rPr>
              <a:t>Θα πρέπει να παρέχεται πλήρης τεκμηρίωση. Εάν έχετε ερωτήσεις σχετικά με τα έγγραφα που αναμένονται, </a:t>
            </a:r>
            <a:r>
              <a:rPr lang="el-GR" sz="1100">
                <a:solidFill>
                  <a:schemeClr val="bg2"/>
                </a:solidFill>
                <a:latin typeface="Arial" panose="020B0604020202020204" pitchFamily="34" charset="0"/>
                <a:ea typeface="Helvetica Neue"/>
                <a:cs typeface="Helvetica" panose="020B0604020202020204" pitchFamily="34" charset="0"/>
                <a:sym typeface="Helvetica Neue"/>
              </a:rPr>
              <a:t>παρακαλούμε </a:t>
            </a:r>
            <a:br>
              <a:rPr lang="en-US" sz="1100">
                <a:solidFill>
                  <a:schemeClr val="bg2"/>
                </a:solidFill>
                <a:latin typeface="Arial" panose="020B0604020202020204" pitchFamily="34" charset="0"/>
                <a:ea typeface="Helvetica Neue"/>
                <a:cs typeface="Helvetica" panose="020B0604020202020204" pitchFamily="34" charset="0"/>
                <a:sym typeface="Helvetica Neue"/>
              </a:rPr>
            </a:br>
            <a:r>
              <a:rPr lang="el-GR" sz="1100">
                <a:solidFill>
                  <a:schemeClr val="bg2"/>
                </a:solidFill>
                <a:latin typeface="Arial" panose="020B0604020202020204" pitchFamily="34" charset="0"/>
                <a:ea typeface="Helvetica Neue"/>
                <a:cs typeface="Helvetica" panose="020B0604020202020204" pitchFamily="34" charset="0"/>
                <a:sym typeface="Helvetica Neue"/>
              </a:rPr>
              <a:t>να </a:t>
            </a:r>
            <a:r>
              <a:rPr lang="el-GR" sz="1100" dirty="0">
                <a:solidFill>
                  <a:schemeClr val="bg2"/>
                </a:solidFill>
                <a:latin typeface="Arial" panose="020B0604020202020204" pitchFamily="34" charset="0"/>
                <a:ea typeface="Helvetica Neue"/>
                <a:cs typeface="Helvetica" panose="020B0604020202020204" pitchFamily="34" charset="0"/>
                <a:sym typeface="Helvetica Neue"/>
              </a:rPr>
              <a:t>τα αναφέρετε όσο το δυνατόν νωρίτερα στη διαδικασία. Η πλήρης τεκμηρίωση από την αρχή μπορεί να εξαλείψει </a:t>
            </a:r>
            <a:r>
              <a:rPr lang="el-GR" sz="1100">
                <a:solidFill>
                  <a:schemeClr val="bg2"/>
                </a:solidFill>
                <a:latin typeface="Arial" panose="020B0604020202020204" pitchFamily="34" charset="0"/>
                <a:ea typeface="Helvetica Neue"/>
                <a:cs typeface="Helvetica" panose="020B0604020202020204" pitchFamily="34" charset="0"/>
                <a:sym typeface="Helvetica Neue"/>
              </a:rPr>
              <a:t>την </a:t>
            </a:r>
            <a:br>
              <a:rPr lang="en-US" sz="1100">
                <a:solidFill>
                  <a:schemeClr val="bg2"/>
                </a:solidFill>
                <a:latin typeface="Arial" panose="020B0604020202020204" pitchFamily="34" charset="0"/>
                <a:ea typeface="Helvetica Neue"/>
                <a:cs typeface="Helvetica" panose="020B0604020202020204" pitchFamily="34" charset="0"/>
                <a:sym typeface="Helvetica Neue"/>
              </a:rPr>
            </a:br>
            <a:r>
              <a:rPr lang="el-GR" sz="1100">
                <a:solidFill>
                  <a:schemeClr val="bg2"/>
                </a:solidFill>
                <a:latin typeface="Arial" panose="020B0604020202020204" pitchFamily="34" charset="0"/>
                <a:ea typeface="Helvetica Neue"/>
                <a:cs typeface="Helvetica" panose="020B0604020202020204" pitchFamily="34" charset="0"/>
                <a:sym typeface="Helvetica Neue"/>
              </a:rPr>
              <a:t>ανάγκη </a:t>
            </a:r>
            <a:r>
              <a:rPr lang="el-GR" sz="1100" dirty="0">
                <a:solidFill>
                  <a:schemeClr val="bg2"/>
                </a:solidFill>
                <a:latin typeface="Arial" panose="020B0604020202020204" pitchFamily="34" charset="0"/>
                <a:ea typeface="Helvetica Neue"/>
                <a:cs typeface="Helvetica" panose="020B0604020202020204" pitchFamily="34" charset="0"/>
                <a:sym typeface="Helvetica Neue"/>
              </a:rPr>
              <a:t>για ορισμένα αιτήματα παρακολούθησης.</a:t>
            </a:r>
            <a:endParaRPr sz="1100" dirty="0">
              <a:solidFill>
                <a:schemeClr val="bg2"/>
              </a:solidFill>
              <a:latin typeface="Arial" panose="020B0604020202020204" pitchFamily="34" charset="0"/>
              <a:ea typeface="Helvetica Neue"/>
              <a:cs typeface="Helvetica" panose="020B0604020202020204" pitchFamily="34" charset="0"/>
              <a:sym typeface="Helvetica Neue"/>
            </a:endParaRPr>
          </a:p>
          <a:p>
            <a:pPr marL="685800" lvl="1" indent="-228600">
              <a:lnSpc>
                <a:spcPct val="115000"/>
              </a:lnSpc>
              <a:buClr>
                <a:schemeClr val="bg2"/>
              </a:buClr>
              <a:buSzPts val="1200"/>
              <a:buFont typeface="Arial" panose="020B0604020202020204" pitchFamily="34" charset="0"/>
              <a:buChar char="•"/>
            </a:pPr>
            <a:r>
              <a:rPr lang="el-GR" sz="1100" dirty="0">
                <a:solidFill>
                  <a:schemeClr val="bg2"/>
                </a:solidFill>
                <a:latin typeface="Arial" panose="020B0604020202020204" pitchFamily="34" charset="0"/>
                <a:ea typeface="Helvetica Neue"/>
                <a:cs typeface="Helvetica" panose="020B0604020202020204" pitchFamily="34" charset="0"/>
                <a:sym typeface="Helvetica Neue"/>
              </a:rPr>
              <a:t>Οργανώστε τα έγγραφα σύμφωνα με τα αναγνωριστικά λίστας αιτημάτων (π.χ. αναγνωριστικό συναλλαγής) για να επιτρέψετε στους ελεγκτές να αναγνωρίζουν γρήγορα τα έγγραφα και να σας τα παρέχουν με οργανωμένο τρόπο.</a:t>
            </a:r>
            <a:endParaRPr sz="1100" dirty="0">
              <a:solidFill>
                <a:schemeClr val="bg2"/>
              </a:solidFill>
              <a:latin typeface="Arial" panose="020B0604020202020204" pitchFamily="34" charset="0"/>
              <a:ea typeface="Helvetica Neue"/>
              <a:cs typeface="Helvetica" panose="020B0604020202020204" pitchFamily="34" charset="0"/>
              <a:sym typeface="Helvetica Neue"/>
            </a:endParaRPr>
          </a:p>
          <a:p>
            <a:pPr marL="200025">
              <a:lnSpc>
                <a:spcPct val="115000"/>
              </a:lnSpc>
              <a:spcBef>
                <a:spcPts val="750"/>
              </a:spcBef>
              <a:buSzPts val="1600"/>
            </a:pPr>
            <a:r>
              <a:rPr lang="el-GR" sz="1300" b="1" u="sng" dirty="0">
                <a:solidFill>
                  <a:schemeClr val="bg2"/>
                </a:solidFill>
                <a:latin typeface="Arial" panose="020B0604020202020204" pitchFamily="34" charset="0"/>
                <a:ea typeface="Helvetica Neue"/>
                <a:cs typeface="Helvetica" panose="020B0604020202020204" pitchFamily="34" charset="0"/>
                <a:sym typeface="Helvetica Neue"/>
              </a:rPr>
              <a:t>Πρόσβαση ενδιαφερομένων για αιτήματα παρακολούθησης και πρόσθετες ερωτήσεις</a:t>
            </a:r>
            <a:endParaRPr sz="1300" b="1" u="sng" dirty="0">
              <a:solidFill>
                <a:schemeClr val="bg2"/>
              </a:solidFill>
              <a:latin typeface="Arial" panose="020B0604020202020204" pitchFamily="34" charset="0"/>
              <a:ea typeface="Helvetica Neue"/>
              <a:cs typeface="Helvetica" panose="020B0604020202020204" pitchFamily="34" charset="0"/>
              <a:sym typeface="Helvetica Neue"/>
            </a:endParaRPr>
          </a:p>
          <a:p>
            <a:pPr marL="685800" lvl="1" indent="-223838">
              <a:lnSpc>
                <a:spcPct val="115000"/>
              </a:lnSpc>
              <a:buClr>
                <a:schemeClr val="bg2"/>
              </a:buClr>
              <a:buSzPts val="1100"/>
              <a:buFont typeface="Arial" panose="020B0604020202020204" pitchFamily="34" charset="0"/>
              <a:buChar char="•"/>
            </a:pPr>
            <a:r>
              <a:rPr lang="el-GR" sz="1100" dirty="0">
                <a:solidFill>
                  <a:schemeClr val="bg2"/>
                </a:solidFill>
                <a:latin typeface="Arial" panose="020B0604020202020204" pitchFamily="34" charset="0"/>
                <a:ea typeface="Helvetica Neue"/>
                <a:cs typeface="Helvetica" panose="020B0604020202020204" pitchFamily="34" charset="0"/>
                <a:sym typeface="Helvetica Neue"/>
              </a:rPr>
              <a:t>Ενδέχεται να υπάρξουν αιτήματα παρακολούθησης για πληροφορίες, επομένως είναι σημαντικό για τους ελεγκτές να έχουν πρόσβαση σε όλους τους υπαλλήλους και να ανταποκρίνονται έγκαιρα. Μερικές φορές μπορεί να είναι απαραίτητο για την ομάδα ελέγχου να μιλήσει απευθείας με τους υπαλλήλους που έχουν άμεση γνώση συγκεκριμένων δειγματοληπτικών συναλλαγών.</a:t>
            </a:r>
            <a:endParaRPr sz="1100" dirty="0">
              <a:solidFill>
                <a:schemeClr val="bg2"/>
              </a:solidFill>
              <a:latin typeface="Arial" panose="020B0604020202020204" pitchFamily="34" charset="0"/>
              <a:ea typeface="Helvetica Neue"/>
              <a:cs typeface="Helvetica" panose="020B0604020202020204" pitchFamily="34" charset="0"/>
              <a:sym typeface="Helvetica Neue"/>
            </a:endParaRPr>
          </a:p>
          <a:p>
            <a:pPr marL="200025">
              <a:lnSpc>
                <a:spcPct val="115000"/>
              </a:lnSpc>
              <a:spcBef>
                <a:spcPts val="750"/>
              </a:spcBef>
              <a:buSzPts val="1600"/>
            </a:pPr>
            <a:r>
              <a:rPr lang="el-GR" sz="1300" b="1" u="sng" dirty="0">
                <a:solidFill>
                  <a:schemeClr val="bg2"/>
                </a:solidFill>
                <a:latin typeface="Arial" panose="020B0604020202020204" pitchFamily="34" charset="0"/>
                <a:ea typeface="Helvetica Neue"/>
                <a:cs typeface="Helvetica" panose="020B0604020202020204" pitchFamily="34" charset="0"/>
                <a:sym typeface="Helvetica Neue"/>
              </a:rPr>
              <a:t>Περιηγήσεις λογιστικών συστημάτων, όταν είναι απαραίτητο</a:t>
            </a:r>
            <a:endParaRPr sz="1300" b="1" u="sng" dirty="0">
              <a:solidFill>
                <a:schemeClr val="bg2"/>
              </a:solidFill>
              <a:latin typeface="Arial" panose="020B0604020202020204" pitchFamily="34" charset="0"/>
              <a:ea typeface="Helvetica Neue"/>
              <a:cs typeface="Helvetica" panose="020B0604020202020204" pitchFamily="34" charset="0"/>
              <a:sym typeface="Helvetica Neue"/>
            </a:endParaRPr>
          </a:p>
          <a:p>
            <a:pPr marL="685800" lvl="1" indent="-223838">
              <a:lnSpc>
                <a:spcPct val="115000"/>
              </a:lnSpc>
              <a:buClr>
                <a:schemeClr val="bg2"/>
              </a:buClr>
              <a:buSzPts val="1100"/>
              <a:buFont typeface="Arial" panose="020B0604020202020204" pitchFamily="34" charset="0"/>
              <a:buChar char="•"/>
            </a:pPr>
            <a:r>
              <a:rPr lang="el-GR" sz="1100" dirty="0">
                <a:solidFill>
                  <a:schemeClr val="bg2"/>
                </a:solidFill>
                <a:latin typeface="Arial" panose="020B0604020202020204" pitchFamily="34" charset="0"/>
                <a:ea typeface="Helvetica Neue"/>
                <a:cs typeface="Helvetica" panose="020B0604020202020204" pitchFamily="34" charset="0"/>
                <a:sym typeface="Helvetica Neue"/>
              </a:rPr>
              <a:t>Σε ορισμένες περιπτώσεις, οι ελεγκτές μπορεί να ζητήσουν αναλυτικές πληροφορίες για τα λογιστικά μας συστήματα για να κατανοήσουν ή να εξοικειωθούν με τις διαδικασίες μας. </a:t>
            </a:r>
            <a:endParaRPr sz="1100" dirty="0">
              <a:solidFill>
                <a:schemeClr val="bg2"/>
              </a:solidFill>
              <a:latin typeface="Arial" panose="020B0604020202020204" pitchFamily="34" charset="0"/>
              <a:ea typeface="Helvetica Neue"/>
              <a:cs typeface="Helvetica" panose="020B0604020202020204" pitchFamily="34" charset="0"/>
              <a:sym typeface="Helvetica Neue"/>
            </a:endParaRPr>
          </a:p>
        </p:txBody>
      </p:sp>
    </p:spTree>
    <p:extLst>
      <p:ext uri="{BB962C8B-B14F-4D97-AF65-F5344CB8AC3E}">
        <p14:creationId xmlns:p14="http://schemas.microsoft.com/office/powerpoint/2010/main" val="329088618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Google Shape;212;p36"/>
          <p:cNvSpPr txBox="1"/>
          <p:nvPr/>
        </p:nvSpPr>
        <p:spPr>
          <a:xfrm>
            <a:off x="2039850" y="61811"/>
            <a:ext cx="5064300" cy="623400"/>
          </a:xfrm>
          <a:prstGeom prst="rect">
            <a:avLst/>
          </a:prstGeom>
          <a:noFill/>
          <a:ln>
            <a:noFill/>
          </a:ln>
        </p:spPr>
        <p:txBody>
          <a:bodyPr spcFirstLastPara="1" wrap="square" lIns="68575" tIns="34275" rIns="68575" bIns="34275" anchor="t" anchorCtr="0">
            <a:noAutofit/>
          </a:bodyPr>
          <a:lstStyle/>
          <a:p>
            <a:pPr marL="0" marR="0" lvl="0" indent="0" algn="ctr" rtl="0">
              <a:spcBef>
                <a:spcPts val="0"/>
              </a:spcBef>
              <a:spcAft>
                <a:spcPts val="0"/>
              </a:spcAft>
              <a:buNone/>
            </a:pPr>
            <a:r>
              <a:rPr lang="el-GR" sz="1700" b="1" dirty="0">
                <a:solidFill>
                  <a:srgbClr val="AACFD0"/>
                </a:solidFill>
                <a:latin typeface="Arial" panose="020B0604020202020204" pitchFamily="34" charset="0"/>
                <a:ea typeface="Helvetica"/>
                <a:cs typeface="Helvetica"/>
                <a:sym typeface="Helvetica"/>
              </a:rPr>
              <a:t>Δικαιώματα και προσδοκίες ελέγχου </a:t>
            </a:r>
            <a:br>
              <a:rPr lang="en-US" sz="1700" b="1" dirty="0">
                <a:solidFill>
                  <a:srgbClr val="AACFD0"/>
                </a:solidFill>
                <a:latin typeface="Arial" panose="020B0604020202020204" pitchFamily="34" charset="0"/>
                <a:ea typeface="Helvetica"/>
                <a:cs typeface="Helvetica"/>
                <a:sym typeface="Helvetica"/>
              </a:rPr>
            </a:br>
            <a:r>
              <a:rPr lang="el-GR" sz="1700" b="1" dirty="0">
                <a:solidFill>
                  <a:srgbClr val="AACFD0"/>
                </a:solidFill>
                <a:latin typeface="Arial" panose="020B0604020202020204" pitchFamily="34" charset="0"/>
                <a:ea typeface="Helvetica"/>
                <a:cs typeface="Helvetica"/>
                <a:sym typeface="Helvetica"/>
              </a:rPr>
              <a:t>(συνέχεια)</a:t>
            </a:r>
            <a:endParaRPr sz="1700" b="1" dirty="0">
              <a:solidFill>
                <a:srgbClr val="AACFD0"/>
              </a:solidFill>
              <a:latin typeface="Arial" panose="020B0604020202020204" pitchFamily="34" charset="0"/>
              <a:ea typeface="Helvetica"/>
              <a:cs typeface="Helvetica"/>
              <a:sym typeface="Helvetica"/>
            </a:endParaRPr>
          </a:p>
        </p:txBody>
      </p:sp>
      <p:sp>
        <p:nvSpPr>
          <p:cNvPr id="5" name="Google Shape;205;p29"/>
          <p:cNvSpPr txBox="1"/>
          <p:nvPr/>
        </p:nvSpPr>
        <p:spPr>
          <a:xfrm>
            <a:off x="73350" y="819587"/>
            <a:ext cx="8997300" cy="3744675"/>
          </a:xfrm>
          <a:prstGeom prst="rect">
            <a:avLst/>
          </a:prstGeom>
          <a:noFill/>
          <a:ln>
            <a:noFill/>
          </a:ln>
        </p:spPr>
        <p:txBody>
          <a:bodyPr spcFirstLastPara="1" wrap="square" lIns="68569" tIns="68569" rIns="68569" bIns="68569" anchor="t" anchorCtr="0">
            <a:noAutofit/>
          </a:bodyPr>
          <a:lstStyle/>
          <a:p>
            <a:pPr>
              <a:lnSpc>
                <a:spcPct val="105000"/>
              </a:lnSpc>
            </a:pPr>
            <a:r>
              <a:rPr lang="el-GR" sz="1500" b="1" dirty="0">
                <a:solidFill>
                  <a:schemeClr val="bg2"/>
                </a:solidFill>
                <a:latin typeface="Arial" panose="020B0604020202020204" pitchFamily="34" charset="0"/>
                <a:ea typeface="Helvetica Neue"/>
                <a:cs typeface="Helvetica"/>
                <a:sym typeface="Helvetica Neue"/>
              </a:rPr>
              <a:t>Πράγματα που μπορείτε να κάνετε σήμερα για να βεβαιωθείτε ότι είστε προετοιμασμένοι </a:t>
            </a:r>
            <a:br>
              <a:rPr lang="en-US" sz="1500" b="1" dirty="0">
                <a:solidFill>
                  <a:schemeClr val="bg2"/>
                </a:solidFill>
                <a:latin typeface="Arial" panose="020B0604020202020204" pitchFamily="34" charset="0"/>
                <a:ea typeface="Helvetica Neue"/>
                <a:cs typeface="Helvetica"/>
                <a:sym typeface="Helvetica Neue"/>
              </a:rPr>
            </a:br>
            <a:r>
              <a:rPr lang="el-GR" sz="1500" b="1" dirty="0">
                <a:solidFill>
                  <a:schemeClr val="bg2"/>
                </a:solidFill>
                <a:latin typeface="Arial" panose="020B0604020202020204" pitchFamily="34" charset="0"/>
                <a:ea typeface="Helvetica Neue"/>
                <a:cs typeface="Helvetica"/>
                <a:sym typeface="Helvetica Neue"/>
              </a:rPr>
              <a:t>για οποιονδήποτε έλεγχο: </a:t>
            </a:r>
            <a:endParaRPr sz="1500" b="1" dirty="0">
              <a:solidFill>
                <a:schemeClr val="bg2"/>
              </a:solidFill>
              <a:latin typeface="Arial" panose="020B0604020202020204" pitchFamily="34" charset="0"/>
              <a:ea typeface="Helvetica Neue"/>
              <a:cs typeface="Helvetica" panose="020B0604020202020204" pitchFamily="34" charset="0"/>
              <a:sym typeface="Helvetica Neue"/>
            </a:endParaRPr>
          </a:p>
          <a:p>
            <a:pPr marL="200025">
              <a:lnSpc>
                <a:spcPct val="105000"/>
              </a:lnSpc>
              <a:spcBef>
                <a:spcPts val="750"/>
              </a:spcBef>
              <a:buSzPts val="1600"/>
            </a:pPr>
            <a:r>
              <a:rPr lang="el-GR" sz="1300" b="1" u="sng" dirty="0">
                <a:solidFill>
                  <a:schemeClr val="bg2"/>
                </a:solidFill>
                <a:latin typeface="Arial" panose="020B0604020202020204" pitchFamily="34" charset="0"/>
                <a:ea typeface="Helvetica Neue"/>
                <a:cs typeface="Helvetica" panose="020B0604020202020204" pitchFamily="34" charset="0"/>
                <a:sym typeface="Helvetica Neue"/>
              </a:rPr>
              <a:t>Πολιτικές και διαδικασίες</a:t>
            </a:r>
            <a:endParaRPr sz="1300" b="1" u="sng" dirty="0">
              <a:solidFill>
                <a:schemeClr val="bg2"/>
              </a:solidFill>
              <a:latin typeface="Arial" panose="020B0604020202020204" pitchFamily="34" charset="0"/>
              <a:ea typeface="Helvetica Neue"/>
              <a:cs typeface="Helvetica" panose="020B0604020202020204" pitchFamily="34" charset="0"/>
              <a:sym typeface="Helvetica Neue"/>
            </a:endParaRPr>
          </a:p>
          <a:p>
            <a:pPr marL="685800" lvl="1" indent="-228600">
              <a:lnSpc>
                <a:spcPct val="105000"/>
              </a:lnSpc>
              <a:buClr>
                <a:schemeClr val="bg2"/>
              </a:buClr>
              <a:buSzPts val="1200"/>
              <a:buFont typeface="Arial" panose="020B0604020202020204" pitchFamily="34" charset="0"/>
              <a:buChar char="•"/>
            </a:pPr>
            <a:r>
              <a:rPr lang="el-GR" sz="1100" dirty="0">
                <a:solidFill>
                  <a:schemeClr val="bg2"/>
                </a:solidFill>
                <a:latin typeface="Arial" panose="020B0604020202020204" pitchFamily="34" charset="0"/>
                <a:ea typeface="Helvetica Neue"/>
                <a:cs typeface="Helvetica"/>
                <a:sym typeface="Helvetica Neue"/>
              </a:rPr>
              <a:t>Βεβαιωθείτε ότι οι τρέχουσες, εφαρμοσμένες εκδόσεις των πολιτικών και των διαδικασιών μας είναι εύκολα </a:t>
            </a:r>
            <a:r>
              <a:rPr lang="el-GR" sz="1100">
                <a:solidFill>
                  <a:schemeClr val="bg2"/>
                </a:solidFill>
                <a:latin typeface="Arial" panose="020B0604020202020204" pitchFamily="34" charset="0"/>
                <a:ea typeface="Helvetica Neue"/>
                <a:cs typeface="Helvetica"/>
                <a:sym typeface="Helvetica Neue"/>
              </a:rPr>
              <a:t>προσβάσιμες </a:t>
            </a:r>
            <a:br>
              <a:rPr lang="en-US" sz="1100">
                <a:solidFill>
                  <a:schemeClr val="bg2"/>
                </a:solidFill>
                <a:latin typeface="Arial" panose="020B0604020202020204" pitchFamily="34" charset="0"/>
                <a:ea typeface="Helvetica Neue"/>
                <a:cs typeface="Helvetica"/>
                <a:sym typeface="Helvetica Neue"/>
              </a:rPr>
            </a:br>
            <a:r>
              <a:rPr lang="el-GR" sz="1100">
                <a:solidFill>
                  <a:schemeClr val="bg2"/>
                </a:solidFill>
                <a:latin typeface="Arial" panose="020B0604020202020204" pitchFamily="34" charset="0"/>
                <a:ea typeface="Helvetica Neue"/>
                <a:cs typeface="Helvetica"/>
                <a:sym typeface="Helvetica Neue"/>
              </a:rPr>
              <a:t>και </a:t>
            </a:r>
            <a:r>
              <a:rPr lang="el-GR" sz="1100" dirty="0">
                <a:solidFill>
                  <a:schemeClr val="bg2"/>
                </a:solidFill>
                <a:latin typeface="Arial" panose="020B0604020202020204" pitchFamily="34" charset="0"/>
                <a:ea typeface="Helvetica Neue"/>
                <a:cs typeface="Helvetica"/>
                <a:sym typeface="Helvetica Neue"/>
              </a:rPr>
              <a:t>διαθέσιμες.</a:t>
            </a:r>
            <a:endParaRPr sz="1100" dirty="0">
              <a:solidFill>
                <a:schemeClr val="bg2"/>
              </a:solidFill>
              <a:latin typeface="Arial" panose="020B0604020202020204" pitchFamily="34" charset="0"/>
              <a:ea typeface="Helvetica Neue"/>
              <a:cs typeface="Helvetica"/>
              <a:sym typeface="Helvetica Neue"/>
            </a:endParaRPr>
          </a:p>
          <a:p>
            <a:pPr marL="685800" lvl="1" indent="-228600">
              <a:lnSpc>
                <a:spcPct val="105000"/>
              </a:lnSpc>
              <a:buClr>
                <a:schemeClr val="bg2"/>
              </a:buClr>
              <a:buSzPts val="1200"/>
              <a:buFont typeface="Arial" panose="020B0604020202020204" pitchFamily="34" charset="0"/>
              <a:buChar char="•"/>
            </a:pPr>
            <a:r>
              <a:rPr lang="el-GR" sz="1100" dirty="0">
                <a:solidFill>
                  <a:schemeClr val="bg2"/>
                </a:solidFill>
                <a:latin typeface="Arial" panose="020B0604020202020204" pitchFamily="34" charset="0"/>
                <a:ea typeface="Helvetica Neue"/>
                <a:cs typeface="Helvetica"/>
                <a:sym typeface="Helvetica Neue"/>
              </a:rPr>
              <a:t>Βεβαιωθείτε ότι οι πολιτικές και οι διαδικασίες μας είναι τελικές, με ημερομηνία και σφραγίδα έκδοσης</a:t>
            </a:r>
            <a:endParaRPr sz="1100" dirty="0">
              <a:solidFill>
                <a:schemeClr val="bg2"/>
              </a:solidFill>
              <a:latin typeface="Arial" panose="020B0604020202020204" pitchFamily="34" charset="0"/>
              <a:ea typeface="Helvetica Neue"/>
              <a:cs typeface="Helvetica"/>
            </a:endParaRPr>
          </a:p>
          <a:p>
            <a:pPr marL="685800" lvl="1" indent="-228600">
              <a:lnSpc>
                <a:spcPct val="105000"/>
              </a:lnSpc>
              <a:buClr>
                <a:schemeClr val="bg2"/>
              </a:buClr>
              <a:buSzPts val="1200"/>
              <a:buFont typeface="Arial" panose="020B0604020202020204" pitchFamily="34" charset="0"/>
              <a:buChar char="•"/>
            </a:pPr>
            <a:r>
              <a:rPr lang="el-GR" sz="1100" dirty="0">
                <a:solidFill>
                  <a:schemeClr val="bg2"/>
                </a:solidFill>
                <a:latin typeface="Arial" panose="020B0604020202020204" pitchFamily="34" charset="0"/>
                <a:ea typeface="Helvetica Neue"/>
                <a:cs typeface="Helvetica"/>
                <a:sym typeface="Helvetica Neue"/>
              </a:rPr>
              <a:t>Βεβαιωθείτε ότι όλες οι τελικές πολιτικές και διαδικασίες έχουν αποθηκευτεί ως αρχείο PDF, έτσι ώστε τα σχέδια </a:t>
            </a:r>
            <a:r>
              <a:rPr lang="el-GR" sz="1100">
                <a:solidFill>
                  <a:schemeClr val="bg2"/>
                </a:solidFill>
                <a:latin typeface="Arial" panose="020B0604020202020204" pitchFamily="34" charset="0"/>
                <a:ea typeface="Helvetica Neue"/>
                <a:cs typeface="Helvetica"/>
                <a:sym typeface="Helvetica Neue"/>
              </a:rPr>
              <a:t>πολιτικών </a:t>
            </a:r>
            <a:br>
              <a:rPr lang="en-US" sz="1100">
                <a:solidFill>
                  <a:schemeClr val="bg2"/>
                </a:solidFill>
                <a:latin typeface="Arial" panose="020B0604020202020204" pitchFamily="34" charset="0"/>
                <a:ea typeface="Helvetica Neue"/>
                <a:cs typeface="Helvetica"/>
                <a:sym typeface="Helvetica Neue"/>
              </a:rPr>
            </a:br>
            <a:r>
              <a:rPr lang="el-GR" sz="1100">
                <a:solidFill>
                  <a:schemeClr val="bg2"/>
                </a:solidFill>
                <a:latin typeface="Arial" panose="020B0604020202020204" pitchFamily="34" charset="0"/>
                <a:ea typeface="Helvetica Neue"/>
                <a:cs typeface="Helvetica"/>
                <a:sym typeface="Helvetica Neue"/>
              </a:rPr>
              <a:t>να μην </a:t>
            </a:r>
            <a:r>
              <a:rPr lang="el-GR" sz="1100" dirty="0">
                <a:solidFill>
                  <a:schemeClr val="bg2"/>
                </a:solidFill>
                <a:latin typeface="Arial" panose="020B0604020202020204" pitchFamily="34" charset="0"/>
                <a:ea typeface="Helvetica Neue"/>
                <a:cs typeface="Helvetica"/>
                <a:sym typeface="Helvetica Neue"/>
              </a:rPr>
              <a:t>παρέχονται κατά λάθος στους ελεγκτές</a:t>
            </a:r>
            <a:endParaRPr sz="900" dirty="0">
              <a:solidFill>
                <a:schemeClr val="bg2"/>
              </a:solidFill>
              <a:latin typeface="Arial" panose="020B0604020202020204" pitchFamily="34" charset="0"/>
              <a:ea typeface="Helvetica Neue"/>
              <a:cs typeface="Helvetica"/>
              <a:sym typeface="Helvetica Neue"/>
            </a:endParaRPr>
          </a:p>
          <a:p>
            <a:pPr marL="200025">
              <a:lnSpc>
                <a:spcPct val="105000"/>
              </a:lnSpc>
              <a:buSzPts val="1600"/>
            </a:pPr>
            <a:r>
              <a:rPr lang="el-GR" sz="1300" b="1" u="sng" dirty="0">
                <a:solidFill>
                  <a:schemeClr val="bg2"/>
                </a:solidFill>
                <a:latin typeface="Arial" panose="020B0604020202020204" pitchFamily="34" charset="0"/>
                <a:ea typeface="Helvetica Neue"/>
                <a:cs typeface="Helvetica" panose="020B0604020202020204" pitchFamily="34" charset="0"/>
                <a:sym typeface="Helvetica Neue"/>
              </a:rPr>
              <a:t>Βιβλία και στοιχεία</a:t>
            </a:r>
            <a:endParaRPr sz="1300" b="1" u="sng" dirty="0">
              <a:solidFill>
                <a:schemeClr val="bg2"/>
              </a:solidFill>
              <a:latin typeface="Arial" panose="020B0604020202020204" pitchFamily="34" charset="0"/>
              <a:ea typeface="Helvetica Neue"/>
              <a:cs typeface="Helvetica" panose="020B0604020202020204" pitchFamily="34" charset="0"/>
              <a:sym typeface="Helvetica Neue"/>
            </a:endParaRPr>
          </a:p>
          <a:p>
            <a:pPr marL="685800" lvl="1" indent="-228600">
              <a:lnSpc>
                <a:spcPct val="105000"/>
              </a:lnSpc>
              <a:buClr>
                <a:schemeClr val="bg2"/>
              </a:buClr>
              <a:buSzPts val="1200"/>
              <a:buFont typeface="Arial" panose="020B0604020202020204" pitchFamily="34" charset="0"/>
              <a:buChar char="•"/>
            </a:pPr>
            <a:r>
              <a:rPr lang="el-GR" sz="1100" dirty="0">
                <a:solidFill>
                  <a:schemeClr val="bg2"/>
                </a:solidFill>
                <a:latin typeface="Arial" panose="020B0604020202020204" pitchFamily="34" charset="0"/>
                <a:ea typeface="Helvetica Neue"/>
                <a:cs typeface="Helvetica"/>
                <a:sym typeface="Helvetica Neue"/>
              </a:rPr>
              <a:t>Εάν ισχύει, διαχωρίστε τυχόν επιχειρηματικές συναλλαγές για συγκεκριμένους κατασκευαστές στα λογιστικά μας συστήματα. </a:t>
            </a:r>
            <a:br>
              <a:rPr lang="en-US" sz="1100" dirty="0">
                <a:solidFill>
                  <a:schemeClr val="bg2"/>
                </a:solidFill>
                <a:latin typeface="Arial" panose="020B0604020202020204" pitchFamily="34" charset="0"/>
                <a:ea typeface="Helvetica Neue"/>
                <a:cs typeface="Helvetica"/>
                <a:sym typeface="Helvetica Neue"/>
              </a:rPr>
            </a:br>
            <a:r>
              <a:rPr lang="el-GR" sz="1100" dirty="0">
                <a:solidFill>
                  <a:schemeClr val="bg2"/>
                </a:solidFill>
                <a:latin typeface="Arial" panose="020B0604020202020204" pitchFamily="34" charset="0"/>
                <a:ea typeface="Helvetica Neue"/>
                <a:cs typeface="Helvetica"/>
                <a:sym typeface="Helvetica Neue"/>
              </a:rPr>
              <a:t>Να θυμάστε, ωστόσο, ότι οι γενικές και διοικητικές δραστηριότητές μας που σχετίζονται με πολλούς κατασκευαστές ή τις γενικές δραστηριότητές μας μπορεί να είναι εντός του πεδίου ελέγχου.</a:t>
            </a:r>
            <a:endParaRPr sz="1100" dirty="0">
              <a:solidFill>
                <a:schemeClr val="bg2"/>
              </a:solidFill>
              <a:latin typeface="Arial" panose="020B0604020202020204" pitchFamily="34" charset="0"/>
              <a:ea typeface="Helvetica Neue"/>
              <a:cs typeface="Helvetica"/>
              <a:sym typeface="Helvetica Neue"/>
            </a:endParaRPr>
          </a:p>
          <a:p>
            <a:pPr marL="200025">
              <a:lnSpc>
                <a:spcPct val="105000"/>
              </a:lnSpc>
              <a:buSzPts val="1600"/>
            </a:pPr>
            <a:r>
              <a:rPr lang="el-GR" sz="1300" b="1" u="sng" dirty="0">
                <a:solidFill>
                  <a:schemeClr val="bg2"/>
                </a:solidFill>
                <a:latin typeface="Arial" panose="020B0604020202020204" pitchFamily="34" charset="0"/>
                <a:ea typeface="Helvetica Neue"/>
                <a:cs typeface="Helvetica" panose="020B0604020202020204" pitchFamily="34" charset="0"/>
                <a:sym typeface="Helvetica Neue"/>
              </a:rPr>
              <a:t>Εσωτερικοί έλεγχοι</a:t>
            </a:r>
            <a:endParaRPr sz="1300" b="1" u="sng" dirty="0">
              <a:solidFill>
                <a:schemeClr val="bg2"/>
              </a:solidFill>
              <a:latin typeface="Arial" panose="020B0604020202020204" pitchFamily="34" charset="0"/>
              <a:ea typeface="Helvetica Neue"/>
              <a:cs typeface="Helvetica" panose="020B0604020202020204" pitchFamily="34" charset="0"/>
              <a:sym typeface="Helvetica Neue"/>
            </a:endParaRPr>
          </a:p>
          <a:p>
            <a:pPr marL="685800" lvl="1" indent="-228600">
              <a:lnSpc>
                <a:spcPct val="105000"/>
              </a:lnSpc>
              <a:buClr>
                <a:schemeClr val="bg2"/>
              </a:buClr>
              <a:buSzPts val="1200"/>
              <a:buFont typeface="Arial" panose="020B0604020202020204" pitchFamily="34" charset="0"/>
              <a:buChar char="•"/>
            </a:pPr>
            <a:r>
              <a:rPr lang="el-GR" sz="1100" dirty="0">
                <a:solidFill>
                  <a:schemeClr val="bg2"/>
                </a:solidFill>
                <a:latin typeface="Arial" panose="020B0604020202020204" pitchFamily="34" charset="0"/>
                <a:ea typeface="Helvetica Neue"/>
                <a:cs typeface="Helvetica" panose="020B0604020202020204" pitchFamily="34" charset="0"/>
                <a:sym typeface="Helvetica Neue"/>
              </a:rPr>
              <a:t>Τεκμηριώστε τις οικονομικές και λογιστικές μας διαδικασίες σε πρωτόκολλα ή ροές εργασιών για να επιτρέψετε την αποτελεσματική διερεύνηση των διαδικασιών. Αυτό θα επιτρέψει επίσης την ευκολότερη μετάβαση των ευθυνών από τον έναν υπάλληλο στον άλλο.</a:t>
            </a:r>
          </a:p>
          <a:p>
            <a:pPr marL="200025">
              <a:lnSpc>
                <a:spcPct val="105000"/>
              </a:lnSpc>
              <a:buSzPts val="1600"/>
            </a:pPr>
            <a:r>
              <a:rPr lang="el-GR" sz="1300" b="1" u="sng" dirty="0">
                <a:solidFill>
                  <a:schemeClr val="bg2"/>
                </a:solidFill>
                <a:latin typeface="Arial" panose="020B0604020202020204" pitchFamily="34" charset="0"/>
                <a:ea typeface="Helvetica Neue"/>
                <a:cs typeface="Helvetica" panose="020B0604020202020204" pitchFamily="34" charset="0"/>
                <a:sym typeface="Helvetica Neue"/>
              </a:rPr>
              <a:t>Συμφωνίες και πολιτικές κατασκευαστών</a:t>
            </a:r>
            <a:endParaRPr sz="1300" b="1" u="sng" dirty="0">
              <a:solidFill>
                <a:schemeClr val="bg2"/>
              </a:solidFill>
              <a:latin typeface="Arial" panose="020B0604020202020204" pitchFamily="34" charset="0"/>
              <a:ea typeface="Helvetica Neue"/>
              <a:cs typeface="Helvetica" panose="020B0604020202020204" pitchFamily="34" charset="0"/>
              <a:sym typeface="Helvetica Neue"/>
            </a:endParaRPr>
          </a:p>
          <a:p>
            <a:pPr marL="685800" lvl="1" indent="-228600">
              <a:lnSpc>
                <a:spcPct val="105000"/>
              </a:lnSpc>
              <a:buClr>
                <a:schemeClr val="bg2"/>
              </a:buClr>
              <a:buSzPts val="1200"/>
              <a:buFont typeface="Arial" panose="020B0604020202020204" pitchFamily="34" charset="0"/>
              <a:buChar char="•"/>
            </a:pPr>
            <a:r>
              <a:rPr lang="el-GR" sz="1100" dirty="0">
                <a:solidFill>
                  <a:schemeClr val="bg2"/>
                </a:solidFill>
                <a:latin typeface="Arial" panose="020B0604020202020204" pitchFamily="34" charset="0"/>
                <a:ea typeface="Helvetica Neue"/>
                <a:cs typeface="Helvetica" panose="020B0604020202020204" pitchFamily="34" charset="0"/>
                <a:sym typeface="Helvetica Neue"/>
              </a:rPr>
              <a:t>Ελέγξτε τα συμβόλαια με τους κατασκευαστές μας για να κατανοήσετε καλύτερα τις δεσμεύσεις και τις υποχρεώσεις συμμόρφωσής μας σε περίπτωση που ζητήσουν έλεγχο.</a:t>
            </a:r>
            <a:endParaRPr sz="1100" dirty="0">
              <a:solidFill>
                <a:schemeClr val="bg2"/>
              </a:solidFill>
              <a:latin typeface="Arial" panose="020B0604020202020204" pitchFamily="34" charset="0"/>
              <a:ea typeface="Helvetica Neue"/>
              <a:cs typeface="Helvetica" panose="020B0604020202020204" pitchFamily="34" charset="0"/>
              <a:sym typeface="Helvetica Neue"/>
            </a:endParaRPr>
          </a:p>
          <a:p>
            <a:pPr marL="685800" lvl="1" indent="-228600">
              <a:lnSpc>
                <a:spcPct val="105000"/>
              </a:lnSpc>
              <a:buClr>
                <a:schemeClr val="bg2"/>
              </a:buClr>
              <a:buSzPts val="1200"/>
              <a:buFont typeface="Arial" panose="020B0604020202020204" pitchFamily="34" charset="0"/>
              <a:buChar char="•"/>
            </a:pPr>
            <a:r>
              <a:rPr lang="el-GR" sz="1100" dirty="0">
                <a:solidFill>
                  <a:schemeClr val="bg2"/>
                </a:solidFill>
                <a:latin typeface="Arial" panose="020B0604020202020204" pitchFamily="34" charset="0"/>
                <a:ea typeface="Helvetica Neue"/>
                <a:cs typeface="Helvetica" panose="020B0604020202020204" pitchFamily="34" charset="0"/>
                <a:sym typeface="Helvetica Neue"/>
              </a:rPr>
              <a:t>Εξοικειωθείτε ξανά με τις πολιτικές των κατασκευαστών μας, όπως τους κώδικες συμπεριφοράς τρίτων, για να διασφαλίσουμε ότι κατανοούμε και συμμορφωνόμαστε με όλες τις απαιτήσεις.</a:t>
            </a:r>
            <a:endParaRPr sz="1100" dirty="0">
              <a:solidFill>
                <a:schemeClr val="bg2"/>
              </a:solidFill>
              <a:latin typeface="Arial" panose="020B0604020202020204" pitchFamily="34" charset="0"/>
              <a:ea typeface="Helvetica Neue"/>
              <a:cs typeface="Helvetica" panose="020B0604020202020204" pitchFamily="34" charset="0"/>
              <a:sym typeface="Helvetica Neue"/>
            </a:endParaRPr>
          </a:p>
        </p:txBody>
      </p:sp>
    </p:spTree>
    <p:extLst>
      <p:ext uri="{BB962C8B-B14F-4D97-AF65-F5344CB8AC3E}">
        <p14:creationId xmlns:p14="http://schemas.microsoft.com/office/powerpoint/2010/main" val="323822903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Google Shape;212;p36"/>
          <p:cNvSpPr txBox="1"/>
          <p:nvPr/>
        </p:nvSpPr>
        <p:spPr>
          <a:xfrm>
            <a:off x="2039850" y="61811"/>
            <a:ext cx="5064300" cy="623400"/>
          </a:xfrm>
          <a:prstGeom prst="rect">
            <a:avLst/>
          </a:prstGeom>
          <a:noFill/>
          <a:ln>
            <a:noFill/>
          </a:ln>
        </p:spPr>
        <p:txBody>
          <a:bodyPr spcFirstLastPara="1" wrap="square" lIns="68575" tIns="34275" rIns="68575" bIns="34275" anchor="t" anchorCtr="0">
            <a:noAutofit/>
          </a:bodyPr>
          <a:lstStyle/>
          <a:p>
            <a:pPr marL="0" marR="0" lvl="0" indent="0" algn="ctr" rtl="0">
              <a:spcBef>
                <a:spcPts val="0"/>
              </a:spcBef>
              <a:spcAft>
                <a:spcPts val="0"/>
              </a:spcAft>
              <a:buNone/>
            </a:pPr>
            <a:r>
              <a:rPr lang="el-GR" sz="1700" b="1" dirty="0">
                <a:solidFill>
                  <a:srgbClr val="AACFD0"/>
                </a:solidFill>
                <a:latin typeface="Arial" panose="020B0604020202020204" pitchFamily="34" charset="0"/>
                <a:ea typeface="Helvetica"/>
                <a:cs typeface="Helvetica"/>
                <a:sym typeface="Helvetica"/>
              </a:rPr>
              <a:t>Δικαιώματα και προσδοκίες ελέγχου </a:t>
            </a:r>
            <a:br>
              <a:rPr lang="en-US" sz="1700" b="1" dirty="0">
                <a:solidFill>
                  <a:srgbClr val="AACFD0"/>
                </a:solidFill>
                <a:latin typeface="Arial" panose="020B0604020202020204" pitchFamily="34" charset="0"/>
                <a:ea typeface="Helvetica"/>
                <a:cs typeface="Helvetica"/>
                <a:sym typeface="Helvetica"/>
              </a:rPr>
            </a:br>
            <a:r>
              <a:rPr lang="el-GR" sz="1700" b="1" dirty="0">
                <a:solidFill>
                  <a:srgbClr val="AACFD0"/>
                </a:solidFill>
                <a:latin typeface="Arial" panose="020B0604020202020204" pitchFamily="34" charset="0"/>
                <a:ea typeface="Helvetica"/>
                <a:cs typeface="Helvetica"/>
                <a:sym typeface="Helvetica"/>
              </a:rPr>
              <a:t>(συνέχεια)</a:t>
            </a:r>
            <a:endParaRPr sz="1700" b="1" dirty="0">
              <a:solidFill>
                <a:srgbClr val="AACFD0"/>
              </a:solidFill>
              <a:latin typeface="Arial" panose="020B0604020202020204" pitchFamily="34" charset="0"/>
              <a:ea typeface="Helvetica"/>
              <a:cs typeface="Helvetica"/>
              <a:sym typeface="Helvetica"/>
            </a:endParaRPr>
          </a:p>
        </p:txBody>
      </p:sp>
      <p:sp>
        <p:nvSpPr>
          <p:cNvPr id="5" name="Google Shape;205;p29"/>
          <p:cNvSpPr txBox="1"/>
          <p:nvPr/>
        </p:nvSpPr>
        <p:spPr>
          <a:xfrm>
            <a:off x="73350" y="819587"/>
            <a:ext cx="8468865" cy="3744675"/>
          </a:xfrm>
          <a:prstGeom prst="rect">
            <a:avLst/>
          </a:prstGeom>
          <a:noFill/>
          <a:ln>
            <a:noFill/>
          </a:ln>
        </p:spPr>
        <p:txBody>
          <a:bodyPr spcFirstLastPara="1" wrap="square" lIns="68569" tIns="68569" rIns="68569" bIns="68569" anchor="t" anchorCtr="0">
            <a:noAutofit/>
          </a:bodyPr>
          <a:lstStyle/>
          <a:p>
            <a:pPr>
              <a:lnSpc>
                <a:spcPct val="115000"/>
              </a:lnSpc>
            </a:pPr>
            <a:r>
              <a:rPr lang="el-GR" sz="1500" b="1" dirty="0">
                <a:solidFill>
                  <a:schemeClr val="bg2"/>
                </a:solidFill>
                <a:latin typeface="Arial" panose="020B0604020202020204" pitchFamily="34" charset="0"/>
                <a:ea typeface="Helvetica Neue"/>
                <a:cs typeface="Helvetica"/>
                <a:sym typeface="Helvetica Neue"/>
              </a:rPr>
              <a:t>Εάν ο έλεγχός σας διενεργείται εξ αποστάσεως: </a:t>
            </a:r>
            <a:endParaRPr sz="1500" b="1" dirty="0">
              <a:solidFill>
                <a:schemeClr val="bg2"/>
              </a:solidFill>
              <a:latin typeface="Arial" panose="020B0604020202020204" pitchFamily="34" charset="0"/>
              <a:ea typeface="Helvetica Neue"/>
              <a:cs typeface="Helvetica" panose="020B0604020202020204" pitchFamily="34" charset="0"/>
              <a:sym typeface="Helvetica Neue"/>
            </a:endParaRPr>
          </a:p>
          <a:p>
            <a:pPr marL="200025">
              <a:lnSpc>
                <a:spcPct val="115000"/>
              </a:lnSpc>
              <a:spcBef>
                <a:spcPts val="750"/>
              </a:spcBef>
              <a:buSzPts val="1600"/>
            </a:pPr>
            <a:r>
              <a:rPr lang="el-GR" sz="1300" b="1" u="sng" dirty="0">
                <a:solidFill>
                  <a:schemeClr val="bg2"/>
                </a:solidFill>
                <a:latin typeface="Arial" panose="020B0604020202020204" pitchFamily="34" charset="0"/>
                <a:ea typeface="Helvetica Neue"/>
                <a:cs typeface="Helvetica" panose="020B0604020202020204" pitchFamily="34" charset="0"/>
                <a:sym typeface="Helvetica Neue"/>
              </a:rPr>
              <a:t>Αντιμετωπίστε την εμπειρία σαν να ήταν η ομάδα επί τόπου</a:t>
            </a:r>
            <a:endParaRPr sz="1300" b="1" u="sng" dirty="0">
              <a:solidFill>
                <a:schemeClr val="bg2"/>
              </a:solidFill>
              <a:latin typeface="Arial" panose="020B0604020202020204" pitchFamily="34" charset="0"/>
              <a:ea typeface="Helvetica Neue"/>
              <a:cs typeface="Helvetica" panose="020B0604020202020204" pitchFamily="34" charset="0"/>
              <a:sym typeface="Helvetica Neue"/>
            </a:endParaRPr>
          </a:p>
          <a:p>
            <a:pPr marL="685800" lvl="1" indent="-228600">
              <a:lnSpc>
                <a:spcPct val="115000"/>
              </a:lnSpc>
              <a:buClr>
                <a:schemeClr val="bg2"/>
              </a:buClr>
              <a:buSzPts val="1200"/>
              <a:buFont typeface="Arial" panose="020B0604020202020204" pitchFamily="34" charset="0"/>
              <a:buChar char="•"/>
            </a:pPr>
            <a:r>
              <a:rPr lang="el-GR" sz="1100" dirty="0">
                <a:solidFill>
                  <a:schemeClr val="bg2"/>
                </a:solidFill>
                <a:latin typeface="Arial" panose="020B0604020202020204" pitchFamily="34" charset="0"/>
                <a:ea typeface="Helvetica Neue"/>
                <a:cs typeface="Helvetica"/>
                <a:sym typeface="Helvetica Neue"/>
              </a:rPr>
              <a:t>Παρόλο που η ομάδα ελέγχου δεν έρχεται μαζί σας επί τόπου, η ομάδα θα εξακολουθεί να διεξάγει παρόμοιες διαδικασίες με τους ίδιους στόχους.</a:t>
            </a:r>
          </a:p>
          <a:p>
            <a:pPr marL="685800" lvl="1" indent="-228600">
              <a:lnSpc>
                <a:spcPct val="115000"/>
              </a:lnSpc>
              <a:buClr>
                <a:schemeClr val="bg2"/>
              </a:buClr>
              <a:buSzPts val="1200"/>
              <a:buFont typeface="Arial" panose="020B0604020202020204" pitchFamily="34" charset="0"/>
              <a:buChar char="•"/>
            </a:pPr>
            <a:r>
              <a:rPr lang="el-GR" sz="1100" dirty="0">
                <a:solidFill>
                  <a:schemeClr val="bg2"/>
                </a:solidFill>
                <a:latin typeface="Arial" panose="020B0604020202020204" pitchFamily="34" charset="0"/>
                <a:ea typeface="Helvetica Neue"/>
                <a:cs typeface="Helvetica"/>
                <a:sym typeface="Helvetica Neue"/>
              </a:rPr>
              <a:t>Εάν αντιμετωπίζετε την εμπειρία του ελέγχου όπως θα κάνατε εάν η ομάδα ήταν επί τόπου, ο συνολικός έλεγχος θα πρέπει να είναι μια ομαλή και ευεργετική εμπειρία.</a:t>
            </a:r>
            <a:endParaRPr sz="900" dirty="0">
              <a:solidFill>
                <a:schemeClr val="bg2"/>
              </a:solidFill>
              <a:latin typeface="Arial" panose="020B0604020202020204" pitchFamily="34" charset="0"/>
              <a:ea typeface="Helvetica Neue"/>
              <a:cs typeface="Helvetica"/>
              <a:sym typeface="Helvetica Neue"/>
            </a:endParaRPr>
          </a:p>
          <a:p>
            <a:pPr marL="200025">
              <a:lnSpc>
                <a:spcPct val="115000"/>
              </a:lnSpc>
              <a:buSzPts val="1600"/>
            </a:pPr>
            <a:r>
              <a:rPr lang="el-GR" sz="1300" b="1" u="sng" dirty="0">
                <a:solidFill>
                  <a:schemeClr val="bg2"/>
                </a:solidFill>
                <a:latin typeface="Arial" panose="020B0604020202020204" pitchFamily="34" charset="0"/>
                <a:ea typeface="Helvetica Neue"/>
                <a:cs typeface="Helvetica" panose="020B0604020202020204" pitchFamily="34" charset="0"/>
                <a:sym typeface="Helvetica Neue"/>
              </a:rPr>
              <a:t>Συνεχίστε να ανταποκρίνεστε σε αιτήματα έγκαιρα</a:t>
            </a:r>
            <a:endParaRPr sz="1300" b="1" u="sng" dirty="0">
              <a:solidFill>
                <a:schemeClr val="bg2"/>
              </a:solidFill>
              <a:latin typeface="Arial" panose="020B0604020202020204" pitchFamily="34" charset="0"/>
              <a:ea typeface="Helvetica Neue"/>
              <a:cs typeface="Helvetica" panose="020B0604020202020204" pitchFamily="34" charset="0"/>
              <a:sym typeface="Helvetica Neue"/>
            </a:endParaRPr>
          </a:p>
          <a:p>
            <a:pPr marL="685800" lvl="1" indent="-228600">
              <a:lnSpc>
                <a:spcPct val="115000"/>
              </a:lnSpc>
              <a:buClr>
                <a:schemeClr val="bg2"/>
              </a:buClr>
              <a:buSzPts val="1200"/>
              <a:buFont typeface="Arial" panose="020B0604020202020204" pitchFamily="34" charset="0"/>
              <a:buChar char="•"/>
            </a:pPr>
            <a:r>
              <a:rPr lang="el-GR" sz="1100" dirty="0">
                <a:solidFill>
                  <a:schemeClr val="bg2"/>
                </a:solidFill>
                <a:latin typeface="Arial" panose="020B0604020202020204" pitchFamily="34" charset="0"/>
                <a:ea typeface="Helvetica Neue"/>
                <a:cs typeface="Helvetica"/>
                <a:sym typeface="Helvetica Neue"/>
              </a:rPr>
              <a:t>Απαντήστε στα αιτήματα των ελεγκτών εγκαίρως, σαν να ήταν μαζί σας στο γραφείο σας.</a:t>
            </a:r>
          </a:p>
          <a:p>
            <a:pPr marL="685800" lvl="1" indent="-228600">
              <a:lnSpc>
                <a:spcPct val="115000"/>
              </a:lnSpc>
              <a:buClr>
                <a:schemeClr val="bg2"/>
              </a:buClr>
              <a:buSzPts val="1200"/>
              <a:buFont typeface="Arial" panose="020B0604020202020204" pitchFamily="34" charset="0"/>
              <a:buChar char="•"/>
            </a:pPr>
            <a:r>
              <a:rPr lang="el-GR" sz="1100" dirty="0">
                <a:solidFill>
                  <a:schemeClr val="bg2"/>
                </a:solidFill>
                <a:latin typeface="Arial" panose="020B0604020202020204" pitchFamily="34" charset="0"/>
                <a:ea typeface="Helvetica Neue"/>
                <a:cs typeface="Helvetica"/>
                <a:sym typeface="Helvetica Neue"/>
              </a:rPr>
              <a:t>Αυτό θα διασφαλίσει ότι η ομάδα ελέγχου μπορεί να ολοκληρώσει τις διαδικασίες εγκαίρως και αποτελεσματικά, ώστε να μπορέσουμε να επιστρέψουμε στις εργασίες μας ως συνήθως.</a:t>
            </a:r>
            <a:endParaRPr sz="1100" dirty="0">
              <a:solidFill>
                <a:schemeClr val="bg2"/>
              </a:solidFill>
              <a:latin typeface="Arial" panose="020B0604020202020204" pitchFamily="34" charset="0"/>
              <a:ea typeface="Helvetica Neue"/>
              <a:cs typeface="Helvetica"/>
              <a:sym typeface="Helvetica Neue"/>
            </a:endParaRPr>
          </a:p>
          <a:p>
            <a:pPr marL="200025">
              <a:lnSpc>
                <a:spcPct val="115000"/>
              </a:lnSpc>
              <a:buSzPts val="1600"/>
            </a:pPr>
            <a:r>
              <a:rPr lang="el-GR" sz="1300" b="1" u="sng" dirty="0">
                <a:solidFill>
                  <a:schemeClr val="bg2"/>
                </a:solidFill>
                <a:latin typeface="Arial" panose="020B0604020202020204" pitchFamily="34" charset="0"/>
                <a:ea typeface="Helvetica Neue"/>
                <a:cs typeface="Helvetica" panose="020B0604020202020204" pitchFamily="34" charset="0"/>
                <a:sym typeface="Helvetica Neue"/>
              </a:rPr>
              <a:t>Χρησιμοποιήστε τη βιντεοδιάσκεψη όταν είναι δυνατόν</a:t>
            </a:r>
            <a:endParaRPr sz="1300" b="1" u="sng" dirty="0">
              <a:solidFill>
                <a:schemeClr val="bg2"/>
              </a:solidFill>
              <a:latin typeface="Arial" panose="020B0604020202020204" pitchFamily="34" charset="0"/>
              <a:ea typeface="Helvetica Neue"/>
              <a:cs typeface="Helvetica" panose="020B0604020202020204" pitchFamily="34" charset="0"/>
              <a:sym typeface="Helvetica Neue"/>
            </a:endParaRPr>
          </a:p>
          <a:p>
            <a:pPr marL="685800" lvl="1" indent="-228600">
              <a:lnSpc>
                <a:spcPct val="115000"/>
              </a:lnSpc>
              <a:buClr>
                <a:schemeClr val="bg2"/>
              </a:buClr>
              <a:buSzPts val="1200"/>
              <a:buFont typeface="Arial" panose="020B0604020202020204" pitchFamily="34" charset="0"/>
              <a:buChar char="•"/>
            </a:pPr>
            <a:r>
              <a:rPr lang="el-GR" sz="1100" dirty="0">
                <a:solidFill>
                  <a:schemeClr val="bg2"/>
                </a:solidFill>
                <a:latin typeface="Arial" panose="020B0604020202020204" pitchFamily="34" charset="0"/>
                <a:ea typeface="Helvetica Neue"/>
                <a:cs typeface="Helvetica" panose="020B0604020202020204" pitchFamily="34" charset="0"/>
                <a:sym typeface="Helvetica Neue"/>
              </a:rPr>
              <a:t>Η ομάδα ελέγχου θα συνεχίσει να θέλει να διεξάγει συζητήσεις με ορισμένα ενδιαφερόμενα μέρη - εάν είναι δυνατόν, χρησιμοποιήστε την τεχνολογία τηλεδιάσκεψης για να έχετε μια πρόσωπο με πρόσωπο αλληλεπίδραση που θα </a:t>
            </a:r>
            <a:r>
              <a:rPr lang="el-GR" sz="1100">
                <a:solidFill>
                  <a:schemeClr val="bg2"/>
                </a:solidFill>
                <a:latin typeface="Arial" panose="020B0604020202020204" pitchFamily="34" charset="0"/>
                <a:ea typeface="Helvetica Neue"/>
                <a:cs typeface="Helvetica" panose="020B0604020202020204" pitchFamily="34" charset="0"/>
                <a:sym typeface="Helvetica Neue"/>
              </a:rPr>
              <a:t>έχει </a:t>
            </a:r>
            <a:br>
              <a:rPr lang="en-US" sz="1100">
                <a:solidFill>
                  <a:schemeClr val="bg2"/>
                </a:solidFill>
                <a:latin typeface="Arial" panose="020B0604020202020204" pitchFamily="34" charset="0"/>
                <a:ea typeface="Helvetica Neue"/>
                <a:cs typeface="Helvetica" panose="020B0604020202020204" pitchFamily="34" charset="0"/>
                <a:sym typeface="Helvetica Neue"/>
              </a:rPr>
            </a:br>
            <a:r>
              <a:rPr lang="el-GR" sz="1100">
                <a:solidFill>
                  <a:schemeClr val="bg2"/>
                </a:solidFill>
                <a:latin typeface="Arial" panose="020B0604020202020204" pitchFamily="34" charset="0"/>
                <a:ea typeface="Helvetica Neue"/>
                <a:cs typeface="Helvetica" panose="020B0604020202020204" pitchFamily="34" charset="0"/>
                <a:sym typeface="Helvetica Neue"/>
              </a:rPr>
              <a:t>πολύ </a:t>
            </a:r>
            <a:r>
              <a:rPr lang="el-GR" sz="1100" dirty="0">
                <a:solidFill>
                  <a:schemeClr val="bg2"/>
                </a:solidFill>
                <a:latin typeface="Arial" panose="020B0604020202020204" pitchFamily="34" charset="0"/>
                <a:ea typeface="Helvetica Neue"/>
                <a:cs typeface="Helvetica" panose="020B0604020202020204" pitchFamily="34" charset="0"/>
                <a:sym typeface="Helvetica Neue"/>
              </a:rPr>
              <a:t>μεγαλύτερη επίδραση από το τηλέφωνο.</a:t>
            </a:r>
          </a:p>
        </p:txBody>
      </p:sp>
    </p:spTree>
    <p:extLst>
      <p:ext uri="{BB962C8B-B14F-4D97-AF65-F5344CB8AC3E}">
        <p14:creationId xmlns:p14="http://schemas.microsoft.com/office/powerpoint/2010/main" val="2980160699"/>
      </p:ext>
    </p:extLst>
  </p:cSld>
  <p:clrMapOvr>
    <a:masterClrMapping/>
  </p:clrMapOvr>
</p:sld>
</file>

<file path=ppt/theme/theme1.xml><?xml version="1.0" encoding="utf-8"?>
<a:theme xmlns:a="http://schemas.openxmlformats.org/drawingml/2006/main" name="Office Theme">
  <a:themeElements>
    <a:clrScheme name="Custom 1">
      <a:dk1>
        <a:srgbClr val="000000"/>
      </a:dk1>
      <a:lt1>
        <a:srgbClr val="FFFFFF"/>
      </a:lt1>
      <a:dk2>
        <a:srgbClr val="242852"/>
      </a:dk2>
      <a:lt2>
        <a:srgbClr val="ACCBF9"/>
      </a:lt2>
      <a:accent1>
        <a:srgbClr val="34495E"/>
      </a:accent1>
      <a:accent2>
        <a:srgbClr val="629DD1"/>
      </a:accent2>
      <a:accent3>
        <a:srgbClr val="297FD5"/>
      </a:accent3>
      <a:accent4>
        <a:srgbClr val="7F8FA9"/>
      </a:accent4>
      <a:accent5>
        <a:srgbClr val="AACFCF"/>
      </a:accent5>
      <a:accent6>
        <a:srgbClr val="9D90A0"/>
      </a:accent6>
      <a:hlink>
        <a:srgbClr val="9454C3"/>
      </a:hlink>
      <a:folHlink>
        <a:srgbClr val="3EBBF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Design">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09EF52D6D20CFF4CA5ABDBED31BFD254" ma:contentTypeVersion="18" ma:contentTypeDescription="Create a new document." ma:contentTypeScope="" ma:versionID="602a4e82dbddea2cf16ce700f543108c">
  <xsd:schema xmlns:xsd="http://www.w3.org/2001/XMLSchema" xmlns:xs="http://www.w3.org/2001/XMLSchema" xmlns:p="http://schemas.microsoft.com/office/2006/metadata/properties" xmlns:ns2="5e7b30f1-a767-4b9f-a7d4-eaf82a361f61" xmlns:ns3="fc0b8251-a77c-46b4-9192-b351e4d87798" xmlns:ns4="8dd90c53-968d-4fca-bd9c-f86cdc164d9c" targetNamespace="http://schemas.microsoft.com/office/2006/metadata/properties" ma:root="true" ma:fieldsID="af0b423540b89977f3b6cf81a85947cc" ns2:_="" ns3:_="" ns4:_="">
    <xsd:import namespace="5e7b30f1-a767-4b9f-a7d4-eaf82a361f61"/>
    <xsd:import namespace="fc0b8251-a77c-46b4-9192-b351e4d87798"/>
    <xsd:import namespace="8dd90c53-968d-4fca-bd9c-f86cdc164d9c"/>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LengthInSeconds" minOccurs="0"/>
                <xsd:element ref="ns2:MediaServiceGenerationTime" minOccurs="0"/>
                <xsd:element ref="ns2:MediaServiceEventHashCode" minOccurs="0"/>
                <xsd:element ref="ns2:MediaServiceAutoKeyPoints" minOccurs="0"/>
                <xsd:element ref="ns2:MediaServiceKeyPoints" minOccurs="0"/>
                <xsd:element ref="ns2:lcf76f155ced4ddcb4097134ff3c332f" minOccurs="0"/>
                <xsd:element ref="ns3:TaxCatchAll" minOccurs="0"/>
                <xsd:element ref="ns2:MediaServiceOCR" minOccurs="0"/>
                <xsd:element ref="ns4:SharedWithUsers" minOccurs="0"/>
                <xsd:element ref="ns4:SharedWithDetails"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e7b30f1-a767-4b9f-a7d4-eaf82a361f6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LengthInSeconds" ma:index="12" nillable="true" ma:displayName="MediaLengthInSeconds" ma:hidden="true" ma:internalName="MediaLengthInSeconds" ma:readOnly="true">
      <xsd:simpleType>
        <xsd:restriction base="dms:Unknown"/>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AutoKeyPoints" ma:index="15" nillable="true" ma:displayName="MediaServiceAutoKeyPoints" ma:hidden="true" ma:internalName="MediaServiceAutoKeyPoints" ma:readOnly="true">
      <xsd:simpleType>
        <xsd:restriction base="dms:Note"/>
      </xsd:simpleType>
    </xsd:element>
    <xsd:element name="MediaServiceKeyPoints" ma:index="16" nillable="true" ma:displayName="KeyPoints" ma:internalName="MediaServiceKeyPoints" ma:readOnly="true">
      <xsd:simpleType>
        <xsd:restriction base="dms:Note">
          <xsd:maxLength value="255"/>
        </xsd:restriction>
      </xsd:simpleType>
    </xsd:element>
    <xsd:element name="lcf76f155ced4ddcb4097134ff3c332f" ma:index="18" nillable="true" ma:taxonomy="true" ma:internalName="lcf76f155ced4ddcb4097134ff3c332f" ma:taxonomyFieldName="MediaServiceImageTags" ma:displayName="Image Tags" ma:readOnly="false" ma:fieldId="{5cf76f15-5ced-4ddc-b409-7134ff3c332f}" ma:taxonomyMulti="true" ma:sspId="08217b30-7f8d-4707-a088-0ae4d0799364" ma:termSetId="09814cd3-568e-fe90-9814-8d621ff8fb84" ma:anchorId="fba54fb3-c3e1-fe81-a776-ca4b69148c4d" ma:open="true" ma:isKeyword="false">
      <xsd:complexType>
        <xsd:sequence>
          <xsd:element ref="pc:Terms" minOccurs="0" maxOccurs="1"/>
        </xsd:sequence>
      </xsd:complexType>
    </xsd:element>
    <xsd:element name="MediaServiceOCR" ma:index="20" nillable="true" ma:displayName="Extracted Text" ma:internalName="MediaServiceOCR" ma:readOnly="true">
      <xsd:simpleType>
        <xsd:restriction base="dms:Note">
          <xsd:maxLength value="255"/>
        </xsd:restriction>
      </xsd:simpleType>
    </xsd:element>
    <xsd:element name="MediaServiceObjectDetectorVersions" ma:index="23" nillable="true" ma:displayName="MediaServiceObjectDetectorVersions" ma:hidden="true" ma:indexed="true" ma:internalName="MediaServiceObjectDetectorVersions" ma:readOnly="true">
      <xsd:simpleType>
        <xsd:restriction base="dms:Text"/>
      </xsd:simpleType>
    </xsd:element>
    <xsd:element name="MediaServiceSearchProperties" ma:index="24"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fc0b8251-a77c-46b4-9192-b351e4d87798" elementFormDefault="qualified">
    <xsd:import namespace="http://schemas.microsoft.com/office/2006/documentManagement/types"/>
    <xsd:import namespace="http://schemas.microsoft.com/office/infopath/2007/PartnerControls"/>
    <xsd:element name="TaxCatchAll" ma:index="19" nillable="true" ma:displayName="Taxonomy Catch All Column" ma:hidden="true" ma:list="{8fdd3c91-de2d-438b-abe4-c3c199341948}" ma:internalName="TaxCatchAll" ma:showField="CatchAllData" ma:web="8dd90c53-968d-4fca-bd9c-f86cdc164d9c">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8dd90c53-968d-4fca-bd9c-f86cdc164d9c" elementFormDefault="qualified">
    <xsd:import namespace="http://schemas.microsoft.com/office/2006/documentManagement/types"/>
    <xsd:import namespace="http://schemas.microsoft.com/office/infopath/2007/PartnerControls"/>
    <xsd:element name="SharedWithUsers" ma:index="2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2"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fc0b8251-a77c-46b4-9192-b351e4d87798" xsi:nil="true"/>
    <lcf76f155ced4ddcb4097134ff3c332f xmlns="5e7b30f1-a767-4b9f-a7d4-eaf82a361f61">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53F99211-08F8-4833-9F1F-34FCEC1C909F}"/>
</file>

<file path=customXml/itemProps2.xml><?xml version="1.0" encoding="utf-8"?>
<ds:datastoreItem xmlns:ds="http://schemas.openxmlformats.org/officeDocument/2006/customXml" ds:itemID="{2FFDEBAE-F1C8-4F58-931B-97667EF01E0A}">
  <ds:schemaRefs>
    <ds:schemaRef ds:uri="http://schemas.microsoft.com/sharepoint/v3/contenttype/forms"/>
  </ds:schemaRefs>
</ds:datastoreItem>
</file>

<file path=customXml/itemProps3.xml><?xml version="1.0" encoding="utf-8"?>
<ds:datastoreItem xmlns:ds="http://schemas.openxmlformats.org/officeDocument/2006/customXml" ds:itemID="{927C9718-29B1-4F47-BF94-B92B05D49214}">
  <ds:schemaRefs>
    <ds:schemaRef ds:uri="http://schemas.openxmlformats.org/package/2006/metadata/core-properties"/>
    <ds:schemaRef ds:uri="http://purl.org/dc/terms/"/>
    <ds:schemaRef ds:uri="http://schemas.microsoft.com/office/infopath/2007/PartnerControls"/>
    <ds:schemaRef ds:uri="http://schemas.microsoft.com/office/2006/documentManagement/types"/>
    <ds:schemaRef ds:uri="http://schemas.microsoft.com/office/2006/metadata/properties"/>
    <ds:schemaRef ds:uri="http://purl.org/dc/elements/1.1/"/>
    <ds:schemaRef ds:uri="417a1e4b-72df-449d-84f0-0965c6302828"/>
    <ds:schemaRef ds:uri="b79241f8-c8fe-441b-bad5-56514653fd5b"/>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otalTime>3409</TotalTime>
  <Words>1531</Words>
  <Application>Microsoft Office PowerPoint</Application>
  <PresentationFormat>On-screen Show (16:9)</PresentationFormat>
  <Paragraphs>105</Paragraphs>
  <Slides>8</Slides>
  <Notes>4</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8</vt:i4>
      </vt:variant>
    </vt:vector>
  </HeadingPairs>
  <TitlesOfParts>
    <vt:vector size="15" baseType="lpstr">
      <vt:lpstr>Helvetica</vt:lpstr>
      <vt:lpstr>Calibri</vt:lpstr>
      <vt:lpstr>Wingdings</vt:lpstr>
      <vt:lpstr>Helvetica Neue</vt:lpstr>
      <vt:lpstr>Arial</vt:lpstr>
      <vt:lpstr>Office Theme</vt:lpstr>
      <vt:lpstr>Custom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Nicole Arellano</dc:creator>
  <cp:lastModifiedBy>Mujaheed Gardi</cp:lastModifiedBy>
  <cp:revision>48</cp:revision>
  <dcterms:modified xsi:type="dcterms:W3CDTF">2022-12-07T21:21:57Z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0x01010009EF52D6D20CFF4CA5ABDBED31BFD254</vt:lpwstr>
  </property>
</Properties>
</file>