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4"/>
    <p:sldMasterId id="2147483672" r:id="rId5"/>
  </p:sldMasterIdLst>
  <p:notesMasterIdLst>
    <p:notesMasterId r:id="rId16"/>
  </p:notesMasterIdLst>
  <p:sldIdLst>
    <p:sldId id="265" r:id="rId6"/>
    <p:sldId id="267" r:id="rId7"/>
    <p:sldId id="257" r:id="rId8"/>
    <p:sldId id="258" r:id="rId9"/>
    <p:sldId id="259" r:id="rId10"/>
    <p:sldId id="260" r:id="rId11"/>
    <p:sldId id="261" r:id="rId12"/>
    <p:sldId id="262" r:id="rId13"/>
    <p:sldId id="263" r:id="rId14"/>
    <p:sldId id="264"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Helvetica" panose="020B0604020202020204" pitchFamily="34" charset="0"/>
      <p:regular r:id="rId23"/>
      <p:bold r:id="rId24"/>
      <p:italic r:id="rId25"/>
      <p:boldItalic r:id="rId26"/>
    </p:embeddedFont>
    <p:embeddedFont>
      <p:font typeface="Helvetica Neue" panose="02000403000000020004" pitchFamily="2" charset="0"/>
      <p:regular r:id="rId27"/>
      <p:bold r:id="rId28"/>
      <p:italic r:id="rId29"/>
      <p:boldItalic r:id="rId30"/>
    </p:embeddedFont>
    <p:embeddedFont>
      <p:font typeface="Helvetica Neue Light" panose="02000403000000020004"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361" autoAdjust="0"/>
    <p:restoredTop sz="94743" autoAdjust="0"/>
  </p:normalViewPr>
  <p:slideViewPr>
    <p:cSldViewPr snapToGrid="0">
      <p:cViewPr varScale="1">
        <p:scale>
          <a:sx n="110" d="100"/>
          <a:sy n="110" d="100"/>
        </p:scale>
        <p:origin x="12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font" Target="fonts/font10.fntdata"/><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rrocks, Chris" userId="14412bd66e142db8" providerId="OrgId" clId="{A56FD39A-B57A-41B5-951A-B888DF5773FB}"/>
    <pc:docChg chg="modSld">
      <pc:chgData name="Horrocks, Chris" userId="14412bd66e142db8" providerId="OrgId" clId="{A56FD39A-B57A-41B5-951A-B888DF5773FB}" dt="2019-09-02T16:18:56.819" v="23" actId="1076"/>
      <pc:docMkLst>
        <pc:docMk/>
      </pc:docMkLst>
      <pc:sldChg chg="modSp">
        <pc:chgData name="Horrocks, Chris" userId="14412bd66e142db8" providerId="OrgId" clId="{A56FD39A-B57A-41B5-951A-B888DF5773FB}" dt="2019-09-02T16:18:56.819" v="23" actId="1076"/>
        <pc:sldMkLst>
          <pc:docMk/>
          <pc:sldMk cId="0" sldId="261"/>
        </pc:sldMkLst>
        <pc:spChg chg="mod">
          <ac:chgData name="Horrocks, Chris" userId="14412bd66e142db8" providerId="OrgId" clId="{A56FD39A-B57A-41B5-951A-B888DF5773FB}" dt="2019-09-02T16:18:52.212" v="22" actId="14100"/>
          <ac:spMkLst>
            <pc:docMk/>
            <pc:sldMk cId="0" sldId="261"/>
            <ac:spMk id="305" creationId="{00000000-0000-0000-0000-000000000000}"/>
          </ac:spMkLst>
        </pc:spChg>
        <pc:spChg chg="mod">
          <ac:chgData name="Horrocks, Chris" userId="14412bd66e142db8" providerId="OrgId" clId="{A56FD39A-B57A-41B5-951A-B888DF5773FB}" dt="2019-09-02T16:18:56.819" v="23" actId="1076"/>
          <ac:spMkLst>
            <pc:docMk/>
            <pc:sldMk cId="0" sldId="261"/>
            <ac:spMk id="306" creationId="{00000000-0000-0000-0000-000000000000}"/>
          </ac:spMkLst>
        </pc:spChg>
      </pc:sldChg>
      <pc:sldChg chg="modSp">
        <pc:chgData name="Horrocks, Chris" userId="14412bd66e142db8" providerId="OrgId" clId="{A56FD39A-B57A-41B5-951A-B888DF5773FB}" dt="2019-09-02T16:18:29.609" v="8" actId="20577"/>
        <pc:sldMkLst>
          <pc:docMk/>
          <pc:sldMk cId="3342172861" sldId="265"/>
        </pc:sldMkLst>
        <pc:spChg chg="mod">
          <ac:chgData name="Horrocks, Chris" userId="14412bd66e142db8" providerId="OrgId" clId="{A56FD39A-B57A-41B5-951A-B888DF5773FB}" dt="2019-09-02T16:18:29.609" v="8" actId="20577"/>
          <ac:spMkLst>
            <pc:docMk/>
            <pc:sldMk cId="3342172861" sldId="265"/>
            <ac:spMk id="166" creationId="{00000000-0000-0000-0000-000000000000}"/>
          </ac:spMkLst>
        </pc:spChg>
      </pc:sldChg>
    </pc:docChg>
  </pc:docChgLst>
  <pc:docChgLst>
    <pc:chgData name="Horrocks, Chris" userId="14412bd66e142db8" providerId="OrgId" clId="{8E286775-D743-469D-A987-E481C90BE726}"/>
    <pc:docChg chg="addSld delSld modSld">
      <pc:chgData name="Horrocks, Chris" userId="14412bd66e142db8" providerId="OrgId" clId="{8E286775-D743-469D-A987-E481C90BE726}" dt="2019-10-07T18:56:38.477" v="40" actId="2696"/>
      <pc:docMkLst>
        <pc:docMk/>
      </pc:docMkLst>
      <pc:sldChg chg="modSp add del">
        <pc:chgData name="Horrocks, Chris" userId="14412bd66e142db8" providerId="OrgId" clId="{8E286775-D743-469D-A987-E481C90BE726}" dt="2019-10-07T18:56:38.454" v="39" actId="2696"/>
        <pc:sldMkLst>
          <pc:docMk/>
          <pc:sldMk cId="0" sldId="266"/>
        </pc:sldMkLst>
        <pc:spChg chg="mod">
          <ac:chgData name="Horrocks, Chris" userId="14412bd66e142db8" providerId="OrgId" clId="{8E286775-D743-469D-A987-E481C90BE726}" dt="2019-10-07T18:55:16.291" v="34" actId="20577"/>
          <ac:spMkLst>
            <pc:docMk/>
            <pc:sldMk cId="0" sldId="266"/>
            <ac:spMk id="221" creationId="{00000000-0000-0000-0000-000000000000}"/>
          </ac:spMkLst>
        </pc:spChg>
      </pc:sldChg>
      <pc:sldChg chg="modSp">
        <pc:chgData name="Horrocks, Chris" userId="14412bd66e142db8" providerId="OrgId" clId="{8E286775-D743-469D-A987-E481C90BE726}" dt="2019-10-07T18:56:35.853" v="38" actId="1076"/>
        <pc:sldMkLst>
          <pc:docMk/>
          <pc:sldMk cId="1253967198" sldId="267"/>
        </pc:sldMkLst>
        <pc:spChg chg="mod">
          <ac:chgData name="Horrocks, Chris" userId="14412bd66e142db8" providerId="OrgId" clId="{8E286775-D743-469D-A987-E481C90BE726}" dt="2019-10-07T18:56:35.853" v="38" actId="1076"/>
          <ac:spMkLst>
            <pc:docMk/>
            <pc:sldMk cId="1253967198" sldId="267"/>
            <ac:spMk id="8" creationId="{00000000-0000-0000-0000-000000000000}"/>
          </ac:spMkLst>
        </pc:spChg>
      </pc:sldChg>
      <pc:sldChg chg="addSp delSp modSp add del">
        <pc:chgData name="Horrocks, Chris" userId="14412bd66e142db8" providerId="OrgId" clId="{8E286775-D743-469D-A987-E481C90BE726}" dt="2019-10-07T18:55:06.787" v="4" actId="2696"/>
        <pc:sldMkLst>
          <pc:docMk/>
          <pc:sldMk cId="2307372185" sldId="267"/>
        </pc:sldMkLst>
        <pc:spChg chg="add del mod">
          <ac:chgData name="Horrocks, Chris" userId="14412bd66e142db8" providerId="OrgId" clId="{8E286775-D743-469D-A987-E481C90BE726}" dt="2019-10-07T18:54:53.880" v="3"/>
          <ac:spMkLst>
            <pc:docMk/>
            <pc:sldMk cId="2307372185" sldId="267"/>
            <ac:spMk id="2" creationId="{B168299E-ED10-4087-99D0-A1585AAECF4B}"/>
          </ac:spMkLst>
        </pc:spChg>
        <pc:spChg chg="add del mod">
          <ac:chgData name="Horrocks, Chris" userId="14412bd66e142db8" providerId="OrgId" clId="{8E286775-D743-469D-A987-E481C90BE726}" dt="2019-10-07T18:54:53.880" v="3"/>
          <ac:spMkLst>
            <pc:docMk/>
            <pc:sldMk cId="2307372185" sldId="267"/>
            <ac:spMk id="3" creationId="{8A318A4A-9367-493B-82AE-F6CC1C79732E}"/>
          </ac:spMkLst>
        </pc:spChg>
        <pc:spChg chg="add mod">
          <ac:chgData name="Horrocks, Chris" userId="14412bd66e142db8" providerId="OrgId" clId="{8E286775-D743-469D-A987-E481C90BE726}" dt="2019-10-07T18:54:53.880" v="3"/>
          <ac:spMkLst>
            <pc:docMk/>
            <pc:sldMk cId="2307372185" sldId="267"/>
            <ac:spMk id="4" creationId="{A92DC074-C39C-4CF7-B826-DDC92B28B79E}"/>
          </ac:spMkLst>
        </pc:spChg>
        <pc:spChg chg="add mod">
          <ac:chgData name="Horrocks, Chris" userId="14412bd66e142db8" providerId="OrgId" clId="{8E286775-D743-469D-A987-E481C90BE726}" dt="2019-10-07T18:54:53.880" v="3"/>
          <ac:spMkLst>
            <pc:docMk/>
            <pc:sldMk cId="2307372185" sldId="267"/>
            <ac:spMk id="5" creationId="{48B8E340-6716-4E1E-86A1-EE61497D7643}"/>
          </ac:spMkLst>
        </pc:spChg>
      </pc:sldChg>
      <pc:sldMasterChg chg="delSldLayout">
        <pc:chgData name="Horrocks, Chris" userId="14412bd66e142db8" providerId="OrgId" clId="{8E286775-D743-469D-A987-E481C90BE726}" dt="2019-10-07T18:56:38.477" v="40" actId="2696"/>
        <pc:sldMasterMkLst>
          <pc:docMk/>
          <pc:sldMasterMk cId="0" sldId="2147483670"/>
        </pc:sldMasterMkLst>
        <pc:sldLayoutChg chg="del">
          <pc:chgData name="Horrocks, Chris" userId="14412bd66e142db8" providerId="OrgId" clId="{8E286775-D743-469D-A987-E481C90BE726}" dt="2019-10-07T18:56:38.477" v="40" actId="2696"/>
          <pc:sldLayoutMkLst>
            <pc:docMk/>
            <pc:sldMasterMk cId="0" sldId="2147483670"/>
            <pc:sldLayoutMk cId="2689057723" sldId="2147483671"/>
          </pc:sldLayoutMkLst>
        </pc:sldLayoutChg>
      </pc:sldMasterChg>
    </pc:docChg>
  </pc:docChgLst>
  <pc:docChgLst>
    <pc:chgData name="Horrocks, Chris" userId="14412bd66e142db8" providerId="OrgId" clId="{42C031BB-ADBC-4776-8A6A-F30553B707D8}"/>
    <pc:docChg chg="custSel modSld modMainMaster">
      <pc:chgData name="Horrocks, Chris" userId="14412bd66e142db8" providerId="OrgId" clId="{42C031BB-ADBC-4776-8A6A-F30553B707D8}" dt="2019-09-29T23:10:24.402" v="148" actId="14100"/>
      <pc:docMkLst>
        <pc:docMk/>
      </pc:docMkLst>
      <pc:sldChg chg="addSp delSp modSp">
        <pc:chgData name="Horrocks, Chris" userId="14412bd66e142db8" providerId="OrgId" clId="{42C031BB-ADBC-4776-8A6A-F30553B707D8}" dt="2019-09-29T23:05:41.576" v="100" actId="20577"/>
        <pc:sldMkLst>
          <pc:docMk/>
          <pc:sldMk cId="0" sldId="257"/>
        </pc:sldMkLst>
        <pc:spChg chg="add del mod">
          <ac:chgData name="Horrocks, Chris" userId="14412bd66e142db8" providerId="OrgId" clId="{42C031BB-ADBC-4776-8A6A-F30553B707D8}" dt="2019-09-29T22:59:40.952" v="33" actId="478"/>
          <ac:spMkLst>
            <pc:docMk/>
            <pc:sldMk cId="0" sldId="257"/>
            <ac:spMk id="32" creationId="{E06F405D-08F1-422A-8BDE-E08B3A2F9A2D}"/>
          </ac:spMkLst>
        </pc:spChg>
        <pc:spChg chg="mod">
          <ac:chgData name="Horrocks, Chris" userId="14412bd66e142db8" providerId="OrgId" clId="{42C031BB-ADBC-4776-8A6A-F30553B707D8}" dt="2019-09-29T23:05:41.576" v="100" actId="20577"/>
          <ac:spMkLst>
            <pc:docMk/>
            <pc:sldMk cId="0" sldId="257"/>
            <ac:spMk id="169" creationId="{00000000-0000-0000-0000-000000000000}"/>
          </ac:spMkLst>
        </pc:spChg>
        <pc:spChg chg="mod">
          <ac:chgData name="Horrocks, Chris" userId="14412bd66e142db8" providerId="OrgId" clId="{42C031BB-ADBC-4776-8A6A-F30553B707D8}" dt="2019-09-29T23:04:14.539" v="98" actId="20577"/>
          <ac:spMkLst>
            <pc:docMk/>
            <pc:sldMk cId="0" sldId="257"/>
            <ac:spMk id="170" creationId="{00000000-0000-0000-0000-000000000000}"/>
          </ac:spMkLst>
        </pc:spChg>
        <pc:spChg chg="mod">
          <ac:chgData name="Horrocks, Chris" userId="14412bd66e142db8" providerId="OrgId" clId="{42C031BB-ADBC-4776-8A6A-F30553B707D8}" dt="2019-09-29T23:04:16.872" v="99" actId="20577"/>
          <ac:spMkLst>
            <pc:docMk/>
            <pc:sldMk cId="0" sldId="257"/>
            <ac:spMk id="171" creationId="{00000000-0000-0000-0000-000000000000}"/>
          </ac:spMkLst>
        </pc:spChg>
        <pc:spChg chg="mod">
          <ac:chgData name="Horrocks, Chris" userId="14412bd66e142db8" providerId="OrgId" clId="{42C031BB-ADBC-4776-8A6A-F30553B707D8}" dt="2019-09-29T23:04:12.429" v="97" actId="20577"/>
          <ac:spMkLst>
            <pc:docMk/>
            <pc:sldMk cId="0" sldId="257"/>
            <ac:spMk id="172" creationId="{00000000-0000-0000-0000-000000000000}"/>
          </ac:spMkLst>
        </pc:spChg>
      </pc:sldChg>
      <pc:sldChg chg="modSp">
        <pc:chgData name="Horrocks, Chris" userId="14412bd66e142db8" providerId="OrgId" clId="{42C031BB-ADBC-4776-8A6A-F30553B707D8}" dt="2019-09-29T23:06:05.199" v="106" actId="20577"/>
        <pc:sldMkLst>
          <pc:docMk/>
          <pc:sldMk cId="0" sldId="258"/>
        </pc:sldMkLst>
        <pc:graphicFrameChg chg="mod">
          <ac:chgData name="Horrocks, Chris" userId="14412bd66e142db8" providerId="OrgId" clId="{42C031BB-ADBC-4776-8A6A-F30553B707D8}" dt="2019-09-29T23:06:05.199" v="106" actId="20577"/>
          <ac:graphicFrameMkLst>
            <pc:docMk/>
            <pc:sldMk cId="0" sldId="258"/>
            <ac:graphicFrameMk id="3" creationId="{00000000-0000-0000-0000-000000000000}"/>
          </ac:graphicFrameMkLst>
        </pc:graphicFrameChg>
      </pc:sldChg>
      <pc:sldChg chg="modSp">
        <pc:chgData name="Horrocks, Chris" userId="14412bd66e142db8" providerId="OrgId" clId="{42C031BB-ADBC-4776-8A6A-F30553B707D8}" dt="2019-09-29T23:09:08.502" v="138" actId="20577"/>
        <pc:sldMkLst>
          <pc:docMk/>
          <pc:sldMk cId="0" sldId="259"/>
        </pc:sldMkLst>
        <pc:graphicFrameChg chg="mod">
          <ac:chgData name="Horrocks, Chris" userId="14412bd66e142db8" providerId="OrgId" clId="{42C031BB-ADBC-4776-8A6A-F30553B707D8}" dt="2019-09-29T23:09:08.502" v="138" actId="20577"/>
          <ac:graphicFrameMkLst>
            <pc:docMk/>
            <pc:sldMk cId="0" sldId="259"/>
            <ac:graphicFrameMk id="38" creationId="{00000000-0000-0000-0000-000000000000}"/>
          </ac:graphicFrameMkLst>
        </pc:graphicFrameChg>
      </pc:sldChg>
      <pc:sldChg chg="modSp">
        <pc:chgData name="Horrocks, Chris" userId="14412bd66e142db8" providerId="OrgId" clId="{42C031BB-ADBC-4776-8A6A-F30553B707D8}" dt="2019-09-29T23:06:38.562" v="117" actId="20577"/>
        <pc:sldMkLst>
          <pc:docMk/>
          <pc:sldMk cId="0" sldId="260"/>
        </pc:sldMkLst>
        <pc:graphicFrameChg chg="mod">
          <ac:chgData name="Horrocks, Chris" userId="14412bd66e142db8" providerId="OrgId" clId="{42C031BB-ADBC-4776-8A6A-F30553B707D8}" dt="2019-09-29T23:06:38.562" v="117" actId="20577"/>
          <ac:graphicFrameMkLst>
            <pc:docMk/>
            <pc:sldMk cId="0" sldId="260"/>
            <ac:graphicFrameMk id="38" creationId="{00000000-0000-0000-0000-000000000000}"/>
          </ac:graphicFrameMkLst>
        </pc:graphicFrameChg>
      </pc:sldChg>
      <pc:sldChg chg="modSp">
        <pc:chgData name="Horrocks, Chris" userId="14412bd66e142db8" providerId="OrgId" clId="{42C031BB-ADBC-4776-8A6A-F30553B707D8}" dt="2019-09-29T23:07:17.633" v="121" actId="20577"/>
        <pc:sldMkLst>
          <pc:docMk/>
          <pc:sldMk cId="0" sldId="261"/>
        </pc:sldMkLst>
        <pc:graphicFrameChg chg="mod">
          <ac:chgData name="Horrocks, Chris" userId="14412bd66e142db8" providerId="OrgId" clId="{42C031BB-ADBC-4776-8A6A-F30553B707D8}" dt="2019-09-29T23:07:17.633" v="121" actId="20577"/>
          <ac:graphicFrameMkLst>
            <pc:docMk/>
            <pc:sldMk cId="0" sldId="261"/>
            <ac:graphicFrameMk id="38" creationId="{00000000-0000-0000-0000-000000000000}"/>
          </ac:graphicFrameMkLst>
        </pc:graphicFrameChg>
      </pc:sldChg>
      <pc:sldChg chg="modSp">
        <pc:chgData name="Horrocks, Chris" userId="14412bd66e142db8" providerId="OrgId" clId="{42C031BB-ADBC-4776-8A6A-F30553B707D8}" dt="2019-09-29T23:07:40.670" v="126" actId="20577"/>
        <pc:sldMkLst>
          <pc:docMk/>
          <pc:sldMk cId="0" sldId="262"/>
        </pc:sldMkLst>
        <pc:graphicFrameChg chg="mod">
          <ac:chgData name="Horrocks, Chris" userId="14412bd66e142db8" providerId="OrgId" clId="{42C031BB-ADBC-4776-8A6A-F30553B707D8}" dt="2019-09-29T23:07:40.670" v="126" actId="20577"/>
          <ac:graphicFrameMkLst>
            <pc:docMk/>
            <pc:sldMk cId="0" sldId="262"/>
            <ac:graphicFrameMk id="46" creationId="{00000000-0000-0000-0000-000000000000}"/>
          </ac:graphicFrameMkLst>
        </pc:graphicFrameChg>
      </pc:sldChg>
      <pc:sldChg chg="modSp">
        <pc:chgData name="Horrocks, Chris" userId="14412bd66e142db8" providerId="OrgId" clId="{42C031BB-ADBC-4776-8A6A-F30553B707D8}" dt="2019-09-29T23:08:12.949" v="137" actId="20577"/>
        <pc:sldMkLst>
          <pc:docMk/>
          <pc:sldMk cId="0" sldId="263"/>
        </pc:sldMkLst>
        <pc:graphicFrameChg chg="mod">
          <ac:chgData name="Horrocks, Chris" userId="14412bd66e142db8" providerId="OrgId" clId="{42C031BB-ADBC-4776-8A6A-F30553B707D8}" dt="2019-09-29T23:08:12.949" v="137" actId="20577"/>
          <ac:graphicFrameMkLst>
            <pc:docMk/>
            <pc:sldMk cId="0" sldId="263"/>
            <ac:graphicFrameMk id="41" creationId="{00000000-0000-0000-0000-000000000000}"/>
          </ac:graphicFrameMkLst>
        </pc:graphicFrameChg>
      </pc:sldChg>
      <pc:sldChg chg="addSp modSp">
        <pc:chgData name="Horrocks, Chris" userId="14412bd66e142db8" providerId="OrgId" clId="{42C031BB-ADBC-4776-8A6A-F30553B707D8}" dt="2019-09-29T23:03:52.824" v="96" actId="465"/>
        <pc:sldMkLst>
          <pc:docMk/>
          <pc:sldMk cId="3342172861" sldId="265"/>
        </pc:sldMkLst>
        <pc:spChg chg="add mod">
          <ac:chgData name="Horrocks, Chris" userId="14412bd66e142db8" providerId="OrgId" clId="{42C031BB-ADBC-4776-8A6A-F30553B707D8}" dt="2019-09-29T23:02:51.050" v="94" actId="14100"/>
          <ac:spMkLst>
            <pc:docMk/>
            <pc:sldMk cId="3342172861" sldId="265"/>
            <ac:spMk id="3" creationId="{3DDA2E0C-79FD-4569-9BA7-D05EF0C0F627}"/>
          </ac:spMkLst>
        </pc:spChg>
        <pc:spChg chg="mod">
          <ac:chgData name="Horrocks, Chris" userId="14412bd66e142db8" providerId="OrgId" clId="{42C031BB-ADBC-4776-8A6A-F30553B707D8}" dt="2019-09-29T23:02:47.265" v="93" actId="12"/>
          <ac:spMkLst>
            <pc:docMk/>
            <pc:sldMk cId="3342172861" sldId="265"/>
            <ac:spMk id="37" creationId="{2277DC2B-9EAA-40B8-9DA0-2F3ACBA9C602}"/>
          </ac:spMkLst>
        </pc:spChg>
        <pc:spChg chg="mod">
          <ac:chgData name="Horrocks, Chris" userId="14412bd66e142db8" providerId="OrgId" clId="{42C031BB-ADBC-4776-8A6A-F30553B707D8}" dt="2019-09-29T23:01:42.093" v="87" actId="20577"/>
          <ac:spMkLst>
            <pc:docMk/>
            <pc:sldMk cId="3342172861" sldId="265"/>
            <ac:spMk id="39" creationId="{B0980A5C-257A-4727-B7A0-412E4B2C6EEB}"/>
          </ac:spMkLst>
        </pc:spChg>
        <pc:spChg chg="mod">
          <ac:chgData name="Horrocks, Chris" userId="14412bd66e142db8" providerId="OrgId" clId="{42C031BB-ADBC-4776-8A6A-F30553B707D8}" dt="2019-09-29T23:03:07.156" v="95" actId="14100"/>
          <ac:spMkLst>
            <pc:docMk/>
            <pc:sldMk cId="3342172861" sldId="265"/>
            <ac:spMk id="41" creationId="{BCE4D4A5-FB14-4B55-AD80-4FBF78670265}"/>
          </ac:spMkLst>
        </pc:spChg>
        <pc:spChg chg="mod">
          <ac:chgData name="Horrocks, Chris" userId="14412bd66e142db8" providerId="OrgId" clId="{42C031BB-ADBC-4776-8A6A-F30553B707D8}" dt="2019-09-29T22:57:22.388" v="6" actId="20577"/>
          <ac:spMkLst>
            <pc:docMk/>
            <pc:sldMk cId="3342172861" sldId="265"/>
            <ac:spMk id="42" creationId="{6496B4FE-5D06-4B62-8020-1DD50F0D1C04}"/>
          </ac:spMkLst>
        </pc:spChg>
        <pc:grpChg chg="mod">
          <ac:chgData name="Horrocks, Chris" userId="14412bd66e142db8" providerId="OrgId" clId="{42C031BB-ADBC-4776-8A6A-F30553B707D8}" dt="2019-09-29T23:03:52.824" v="96" actId="465"/>
          <ac:grpSpMkLst>
            <pc:docMk/>
            <pc:sldMk cId="3342172861" sldId="265"/>
            <ac:grpSpMk id="2" creationId="{5B34DB49-44E0-4211-91C1-809BB43E7F07}"/>
          </ac:grpSpMkLst>
        </pc:grpChg>
        <pc:grpChg chg="mod">
          <ac:chgData name="Horrocks, Chris" userId="14412bd66e142db8" providerId="OrgId" clId="{42C031BB-ADBC-4776-8A6A-F30553B707D8}" dt="2019-09-29T23:03:52.824" v="96" actId="465"/>
          <ac:grpSpMkLst>
            <pc:docMk/>
            <pc:sldMk cId="3342172861" sldId="265"/>
            <ac:grpSpMk id="4" creationId="{7D41A0E8-32EA-4BA0-899E-3CB05C22EA76}"/>
          </ac:grpSpMkLst>
        </pc:grpChg>
        <pc:grpChg chg="mod">
          <ac:chgData name="Horrocks, Chris" userId="14412bd66e142db8" providerId="OrgId" clId="{42C031BB-ADBC-4776-8A6A-F30553B707D8}" dt="2019-09-29T23:03:52.824" v="96" actId="465"/>
          <ac:grpSpMkLst>
            <pc:docMk/>
            <pc:sldMk cId="3342172861" sldId="265"/>
            <ac:grpSpMk id="5" creationId="{25ED7746-8389-4DCC-9B9D-97E0F532C861}"/>
          </ac:grpSpMkLst>
        </pc:grpChg>
        <pc:grpChg chg="mod">
          <ac:chgData name="Horrocks, Chris" userId="14412bd66e142db8" providerId="OrgId" clId="{42C031BB-ADBC-4776-8A6A-F30553B707D8}" dt="2019-09-29T23:03:52.824" v="96" actId="465"/>
          <ac:grpSpMkLst>
            <pc:docMk/>
            <pc:sldMk cId="3342172861" sldId="265"/>
            <ac:grpSpMk id="7" creationId="{3FAF3094-BB3D-4506-93EE-0138F8043B8D}"/>
          </ac:grpSpMkLst>
        </pc:grpChg>
      </pc:sldChg>
      <pc:sldMasterChg chg="modSp">
        <pc:chgData name="Horrocks, Chris" userId="14412bd66e142db8" providerId="OrgId" clId="{42C031BB-ADBC-4776-8A6A-F30553B707D8}" dt="2019-09-29T23:10:24.402" v="148" actId="14100"/>
        <pc:sldMasterMkLst>
          <pc:docMk/>
          <pc:sldMasterMk cId="0" sldId="2147483670"/>
        </pc:sldMasterMkLst>
        <pc:spChg chg="mod">
          <ac:chgData name="Horrocks, Chris" userId="14412bd66e142db8" providerId="OrgId" clId="{42C031BB-ADBC-4776-8A6A-F30553B707D8}" dt="2019-09-29T23:10:24.402" v="148" actId="14100"/>
          <ac:spMkLst>
            <pc:docMk/>
            <pc:sldMasterMk cId="0" sldId="2147483670"/>
            <ac:spMk id="94" creationId="{00000000-0000-0000-0000-000000000000}"/>
          </ac:spMkLst>
        </pc:spChg>
      </pc:sldMasterChg>
    </pc:docChg>
  </pc:docChgLst>
  <pc:docChgLst>
    <pc:chgData name="Wynne, Kirsten" userId="3e128319-d25e-4675-96d1-f5bf34cc863a" providerId="ADAL" clId="{51581B2F-B5D3-45A5-8B34-5DFC622CC380}"/>
    <pc:docChg chg="custSel modSld">
      <pc:chgData name="Wynne, Kirsten" userId="3e128319-d25e-4675-96d1-f5bf34cc863a" providerId="ADAL" clId="{51581B2F-B5D3-45A5-8B34-5DFC622CC380}" dt="2020-05-19T17:48:16.264" v="0" actId="478"/>
      <pc:docMkLst>
        <pc:docMk/>
      </pc:docMkLst>
      <pc:sldChg chg="delSp">
        <pc:chgData name="Wynne, Kirsten" userId="3e128319-d25e-4675-96d1-f5bf34cc863a" providerId="ADAL" clId="{51581B2F-B5D3-45A5-8B34-5DFC622CC380}" dt="2020-05-19T17:48:16.264" v="0" actId="478"/>
        <pc:sldMkLst>
          <pc:docMk/>
          <pc:sldMk cId="3342172861" sldId="265"/>
        </pc:sldMkLst>
        <pc:spChg chg="del">
          <ac:chgData name="Wynne, Kirsten" userId="3e128319-d25e-4675-96d1-f5bf34cc863a" providerId="ADAL" clId="{51581B2F-B5D3-45A5-8B34-5DFC622CC380}" dt="2020-05-19T17:48:16.264" v="0" actId="478"/>
          <ac:spMkLst>
            <pc:docMk/>
            <pc:sldMk cId="3342172861" sldId="265"/>
            <ac:spMk id="3" creationId="{3DDA2E0C-79FD-4569-9BA7-D05EF0C0F62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a:p>
      </dgm:t>
    </dgm:pt>
    <dgm:pt modelId="{F7A92A51-F6C3-4A71-9D42-ED3C02228350}">
      <dgm:prSet phldrT="[Text]" custT="1"/>
      <dgm:spPr/>
      <dgm:t>
        <a:bodyPr/>
        <a:lstStyle/>
        <a:p>
          <a:pPr rtl="0"/>
          <a:r>
            <a:rPr lang="fr-fr" sz="1400" b="0">
              <a:solidFill>
                <a:schemeClr val="tx1"/>
              </a:solidFill>
              <a:latin typeface="Helvetica" panose="020B0604020202020204" pitchFamily="34" charset="0"/>
              <a:ea typeface="Helvetica Neue Light"/>
              <a:cs typeface="Helvetica" panose="020B0604020202020204" pitchFamily="34" charset="0"/>
              <a:sym typeface="Helvetica Neue Light"/>
            </a:rPr>
            <a:t>Documents de transport détaillant les dépenses, la classe de voyage.</a:t>
          </a:r>
          <a:endParaRPr sz="1400" b="0">
            <a:solidFill>
              <a:schemeClr val="tx1"/>
            </a:solidFill>
            <a:latin typeface="Helvetica" panose="020B0604020202020204" pitchFamily="34" charset="0"/>
            <a:cs typeface="Helvetica" panose="020B0604020202020204" pitchFamily="34" charset="0"/>
          </a:endParaRPr>
        </a:p>
      </dgm:t>
    </dgm:pt>
    <dgm:pt modelId="{3E6EC871-F75D-4E56-B733-89C707719DF2}" type="parTrans" cxnId="{56204148-E9AB-4D02-A1E8-8F94910B8D7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D37C8983-13C3-4FCE-B586-D502E9EBA683}" type="sibTrans" cxnId="{56204148-E9AB-4D02-A1E8-8F94910B8D7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5267459C-A5EA-49CB-BA86-05FF09C10413}">
      <dgm:prSet phldrT="[Text]" custT="1"/>
      <dgm:spPr/>
      <dgm:t>
        <a:bodyPr/>
        <a:lstStyle/>
        <a:p>
          <a:pPr rtl="0"/>
          <a:r>
            <a:rPr lang="fr-fr" sz="1400" b="0">
              <a:solidFill>
                <a:schemeClr val="tx1"/>
              </a:solidFill>
              <a:latin typeface="Helvetica" panose="020B0604020202020204" pitchFamily="34" charset="0"/>
              <a:ea typeface="Helvetica Neue Light"/>
              <a:cs typeface="Helvetica" panose="020B0604020202020204" pitchFamily="34" charset="0"/>
              <a:sym typeface="Helvetica Neue Light"/>
            </a:rPr>
            <a:t>Documents relatifs à l’hébergement et aux repas détaillant les dépenses, le nombre de participants et leur fonction.</a:t>
          </a:r>
          <a:endParaRPr sz="1400" b="0">
            <a:solidFill>
              <a:schemeClr val="tx1"/>
            </a:solidFill>
            <a:latin typeface="Helvetica" panose="020B0604020202020204" pitchFamily="34" charset="0"/>
            <a:cs typeface="Helvetica" panose="020B0604020202020204" pitchFamily="34" charset="0"/>
          </a:endParaRPr>
        </a:p>
      </dgm:t>
    </dgm:pt>
    <dgm:pt modelId="{DC7AD05B-630C-4374-AC33-B69A4824881B}" type="parTrans" cxnId="{66B3BDB6-6ABF-4BCF-9D21-FCDAC168D1C8}">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4D10FF26-C458-4800-93E7-8F5780BB023D}" type="sibTrans" cxnId="{66B3BDB6-6ABF-4BCF-9D21-FCDAC168D1C8}">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5868E86D-B0D8-46FA-93D4-ACE50682914C}">
      <dgm:prSet phldrT="[Text]" custT="1"/>
      <dgm:spPr/>
      <dgm:t>
        <a:bodyPr/>
        <a:lstStyle/>
        <a:p>
          <a:pPr rtl="0"/>
          <a:r>
            <a:rPr lang="fr-fr" sz="1400" b="0">
              <a:solidFill>
                <a:schemeClr val="tx1"/>
              </a:solidFill>
              <a:latin typeface="Helvetica" panose="020B0604020202020204" pitchFamily="34" charset="0"/>
              <a:ea typeface="Helvetica Neue Light"/>
              <a:cs typeface="Helvetica" panose="020B0604020202020204" pitchFamily="34" charset="0"/>
              <a:sym typeface="Helvetica Neue Light"/>
            </a:rPr>
            <a:t>Approbations des dépenses.</a:t>
          </a:r>
          <a:endParaRPr sz="1400" b="0">
            <a:solidFill>
              <a:schemeClr val="tx1"/>
            </a:solidFill>
            <a:latin typeface="Helvetica" panose="020B0604020202020204" pitchFamily="34" charset="0"/>
            <a:cs typeface="Helvetica" panose="020B0604020202020204" pitchFamily="34" charset="0"/>
          </a:endParaRPr>
        </a:p>
      </dgm:t>
    </dgm:pt>
    <dgm:pt modelId="{5B27692F-AB6E-432D-B48A-78F42CB3EC7F}" type="parTrans" cxnId="{789C7274-458A-41B4-81ED-C801F346FE6B}">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B6DBB79C-D0E6-497A-A75F-8396F8299A45}" type="sibTrans" cxnId="{789C7274-458A-41B4-81ED-C801F346FE6B}">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63B4BB88-B586-44A7-9A81-E99874433BA3}">
      <dgm:prSet phldrT="[Text]" custT="1"/>
      <dgm:spPr/>
      <dgm:t>
        <a:bodyPr/>
        <a:lstStyle/>
        <a:p>
          <a:pPr rtl="0"/>
          <a:r>
            <a:rPr lang="fr-fr" sz="1400" b="0">
              <a:solidFill>
                <a:schemeClr val="tx1"/>
              </a:solidFill>
              <a:latin typeface="Helvetica" panose="020B0604020202020204" pitchFamily="34" charset="0"/>
              <a:ea typeface="Helvetica Neue Light"/>
              <a:cs typeface="Helvetica" panose="020B0604020202020204" pitchFamily="34" charset="0"/>
              <a:sym typeface="Helvetica Neue Light"/>
            </a:rPr>
            <a:t>Reçus originaux détaillés.</a:t>
          </a:r>
          <a:endParaRPr sz="1400" b="0">
            <a:solidFill>
              <a:schemeClr val="tx1"/>
            </a:solidFill>
            <a:latin typeface="Helvetica" panose="020B0604020202020204" pitchFamily="34" charset="0"/>
            <a:cs typeface="Helvetica" panose="020B0604020202020204" pitchFamily="34" charset="0"/>
          </a:endParaRPr>
        </a:p>
      </dgm:t>
    </dgm:pt>
    <dgm:pt modelId="{C0037D34-7873-44FF-9540-39A1D0D22A16}" type="parTrans" cxnId="{73A3EE09-2137-4490-B48D-64E2F8497C2F}">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62E43A5A-9268-4FD6-BF90-175947AEB56E}" type="sibTrans" cxnId="{73A3EE09-2137-4490-B48D-64E2F8497C2F}">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60F955D2-20A4-4B81-B77A-FC287CE19846}">
      <dgm:prSet phldrT="[Text]" custT="1"/>
      <dgm:spPr/>
      <dgm:t>
        <a:bodyPr/>
        <a:lstStyle/>
        <a:p>
          <a:pPr rtl="0"/>
          <a:r>
            <a:rPr lang="fr-fr" sz="1400" b="0">
              <a:solidFill>
                <a:schemeClr val="tx1"/>
              </a:solidFill>
              <a:latin typeface="Helvetica" panose="020B0604020202020204" pitchFamily="34" charset="0"/>
              <a:cs typeface="Helvetica" panose="020B0604020202020204" pitchFamily="34" charset="0"/>
            </a:rPr>
            <a:t>Objectif professionnel.</a:t>
          </a:r>
        </a:p>
      </dgm:t>
    </dgm:pt>
    <dgm:pt modelId="{4DE3B785-8C4C-4AAA-855A-65B7D7A91B16}" type="parTrans" cxnId="{810527C0-FD63-40A4-B5A5-1B4D87BBEC0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AF04C23E-BFDF-4598-9B09-1A094464100C}" type="sibTrans" cxnId="{810527C0-FD63-40A4-B5A5-1B4D87BBEC0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5"/>
      <dgm:spPr/>
    </dgm:pt>
    <dgm:pt modelId="{CD3869D7-6E51-4593-9E64-CA9D8C831027}" type="pres">
      <dgm:prSet presAssocID="{F7A92A51-F6C3-4A71-9D42-ED3C02228350}" presName="parentText" presStyleLbl="node1" presStyleIdx="0" presStyleCnt="5" custScaleX="121394">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5">
        <dgm:presLayoutVars>
          <dgm:bulletEnabled val="1"/>
        </dgm:presLayoutVars>
      </dgm:prSet>
      <dgm:spPr/>
    </dgm:pt>
    <dgm:pt modelId="{1D577F52-943E-42B5-98A4-AA58730F3B6B}" type="pres">
      <dgm:prSet presAssocID="{D37C8983-13C3-4FCE-B586-D502E9EBA683}" presName="spaceBetweenRectangles" presStyleCnt="0"/>
      <dgm:spPr/>
    </dgm:pt>
    <dgm:pt modelId="{D70CE725-BA8E-4D6A-8C36-0A1F74D8AE4B}" type="pres">
      <dgm:prSet presAssocID="{5267459C-A5EA-49CB-BA86-05FF09C10413}" presName="parentLin" presStyleCnt="0"/>
      <dgm:spPr/>
    </dgm:pt>
    <dgm:pt modelId="{2B6BCD2F-05DE-4B92-8B6F-9F3398E1A4EF}" type="pres">
      <dgm:prSet presAssocID="{5267459C-A5EA-49CB-BA86-05FF09C10413}" presName="parentLeftMargin" presStyleLbl="node1" presStyleIdx="0" presStyleCnt="5"/>
      <dgm:spPr/>
    </dgm:pt>
    <dgm:pt modelId="{BE409E57-2CE0-40F5-9F8A-EFD3FB9737E6}" type="pres">
      <dgm:prSet presAssocID="{5267459C-A5EA-49CB-BA86-05FF09C10413}" presName="parentText" presStyleLbl="node1" presStyleIdx="1" presStyleCnt="5" custScaleX="121325">
        <dgm:presLayoutVars>
          <dgm:chMax val="0"/>
          <dgm:bulletEnabled val="1"/>
        </dgm:presLayoutVars>
      </dgm:prSet>
      <dgm:spPr/>
    </dgm:pt>
    <dgm:pt modelId="{95096ED6-2533-48FC-B727-342FEA04E9C4}" type="pres">
      <dgm:prSet presAssocID="{5267459C-A5EA-49CB-BA86-05FF09C10413}" presName="negativeSpace" presStyleCnt="0"/>
      <dgm:spPr/>
    </dgm:pt>
    <dgm:pt modelId="{726B5348-9FB0-4276-8B7B-3323C85F0579}" type="pres">
      <dgm:prSet presAssocID="{5267459C-A5EA-49CB-BA86-05FF09C10413}" presName="childText" presStyleLbl="conFgAcc1" presStyleIdx="1" presStyleCnt="5">
        <dgm:presLayoutVars>
          <dgm:bulletEnabled val="1"/>
        </dgm:presLayoutVars>
      </dgm:prSet>
      <dgm:spPr/>
    </dgm:pt>
    <dgm:pt modelId="{60F288A1-58A4-41D7-A9CE-B7162CFAD923}" type="pres">
      <dgm:prSet presAssocID="{4D10FF26-C458-4800-93E7-8F5780BB023D}" presName="spaceBetweenRectangles" presStyleCnt="0"/>
      <dgm:spPr/>
    </dgm:pt>
    <dgm:pt modelId="{0C913F04-13D8-42B1-85B0-BB8079B35AEC}" type="pres">
      <dgm:prSet presAssocID="{5868E86D-B0D8-46FA-93D4-ACE50682914C}" presName="parentLin" presStyleCnt="0"/>
      <dgm:spPr/>
    </dgm:pt>
    <dgm:pt modelId="{5219069F-0729-477D-80AC-39DD64D497CB}" type="pres">
      <dgm:prSet presAssocID="{5868E86D-B0D8-46FA-93D4-ACE50682914C}" presName="parentLeftMargin" presStyleLbl="node1" presStyleIdx="1" presStyleCnt="5"/>
      <dgm:spPr/>
    </dgm:pt>
    <dgm:pt modelId="{9A6AA7CD-F85A-43F7-9987-F013023D94E2}" type="pres">
      <dgm:prSet presAssocID="{5868E86D-B0D8-46FA-93D4-ACE50682914C}" presName="parentText" presStyleLbl="node1" presStyleIdx="2" presStyleCnt="5" custScaleX="121394">
        <dgm:presLayoutVars>
          <dgm:chMax val="0"/>
          <dgm:bulletEnabled val="1"/>
        </dgm:presLayoutVars>
      </dgm:prSet>
      <dgm:spPr/>
    </dgm:pt>
    <dgm:pt modelId="{C3E21E07-39E2-43DA-A2BC-9B3478BB31E7}" type="pres">
      <dgm:prSet presAssocID="{5868E86D-B0D8-46FA-93D4-ACE50682914C}" presName="negativeSpace" presStyleCnt="0"/>
      <dgm:spPr/>
    </dgm:pt>
    <dgm:pt modelId="{9BD8BC31-63BE-43E7-8B81-45F3B89D263E}" type="pres">
      <dgm:prSet presAssocID="{5868E86D-B0D8-46FA-93D4-ACE50682914C}" presName="childText" presStyleLbl="conFgAcc1" presStyleIdx="2" presStyleCnt="5">
        <dgm:presLayoutVars>
          <dgm:bulletEnabled val="1"/>
        </dgm:presLayoutVars>
      </dgm:prSet>
      <dgm:spPr/>
    </dgm:pt>
    <dgm:pt modelId="{03538254-1842-48F7-9F12-6B48A77CF20B}" type="pres">
      <dgm:prSet presAssocID="{B6DBB79C-D0E6-497A-A75F-8396F8299A45}" presName="spaceBetweenRectangles" presStyleCnt="0"/>
      <dgm:spPr/>
    </dgm:pt>
    <dgm:pt modelId="{DC050F12-9C30-45F6-B7BC-5D9B0AAD27A7}" type="pres">
      <dgm:prSet presAssocID="{63B4BB88-B586-44A7-9A81-E99874433BA3}" presName="parentLin" presStyleCnt="0"/>
      <dgm:spPr/>
    </dgm:pt>
    <dgm:pt modelId="{FEBD27AC-0373-4F33-8106-E60E1C5772A9}" type="pres">
      <dgm:prSet presAssocID="{63B4BB88-B586-44A7-9A81-E99874433BA3}" presName="parentLeftMargin" presStyleLbl="node1" presStyleIdx="2" presStyleCnt="5"/>
      <dgm:spPr/>
    </dgm:pt>
    <dgm:pt modelId="{F43FE10C-1E30-4622-AE46-5856F2927000}" type="pres">
      <dgm:prSet presAssocID="{63B4BB88-B586-44A7-9A81-E99874433BA3}" presName="parentText" presStyleLbl="node1" presStyleIdx="3" presStyleCnt="5" custScaleX="121394">
        <dgm:presLayoutVars>
          <dgm:chMax val="0"/>
          <dgm:bulletEnabled val="1"/>
        </dgm:presLayoutVars>
      </dgm:prSet>
      <dgm:spPr/>
    </dgm:pt>
    <dgm:pt modelId="{D164AC39-6C3D-4282-8AB7-87DCD48AE5D9}" type="pres">
      <dgm:prSet presAssocID="{63B4BB88-B586-44A7-9A81-E99874433BA3}" presName="negativeSpace" presStyleCnt="0"/>
      <dgm:spPr/>
    </dgm:pt>
    <dgm:pt modelId="{77C04362-52C2-407F-878E-DCE41959A3FD}" type="pres">
      <dgm:prSet presAssocID="{63B4BB88-B586-44A7-9A81-E99874433BA3}" presName="childText" presStyleLbl="conFgAcc1" presStyleIdx="3" presStyleCnt="5">
        <dgm:presLayoutVars>
          <dgm:bulletEnabled val="1"/>
        </dgm:presLayoutVars>
      </dgm:prSet>
      <dgm:spPr/>
    </dgm:pt>
    <dgm:pt modelId="{62914F76-1403-46CE-980C-BBC9DDBDD8FA}" type="pres">
      <dgm:prSet presAssocID="{62E43A5A-9268-4FD6-BF90-175947AEB56E}" presName="spaceBetweenRectangles" presStyleCnt="0"/>
      <dgm:spPr/>
    </dgm:pt>
    <dgm:pt modelId="{7BC16E9B-C836-4359-AFC6-A986B187D67D}" type="pres">
      <dgm:prSet presAssocID="{60F955D2-20A4-4B81-B77A-FC287CE19846}" presName="parentLin" presStyleCnt="0"/>
      <dgm:spPr/>
    </dgm:pt>
    <dgm:pt modelId="{3DEF3C89-4A42-4EA0-ACEF-F444F15636B1}" type="pres">
      <dgm:prSet presAssocID="{60F955D2-20A4-4B81-B77A-FC287CE19846}" presName="parentLeftMargin" presStyleLbl="node1" presStyleIdx="3" presStyleCnt="5"/>
      <dgm:spPr/>
    </dgm:pt>
    <dgm:pt modelId="{5ED0FB05-7AFD-4B26-A533-3BB32209FF79}" type="pres">
      <dgm:prSet presAssocID="{60F955D2-20A4-4B81-B77A-FC287CE19846}" presName="parentText" presStyleLbl="node1" presStyleIdx="4" presStyleCnt="5" custScaleX="121394">
        <dgm:presLayoutVars>
          <dgm:chMax val="0"/>
          <dgm:bulletEnabled val="1"/>
        </dgm:presLayoutVars>
      </dgm:prSet>
      <dgm:spPr/>
    </dgm:pt>
    <dgm:pt modelId="{CDF14822-8A90-4AD8-979B-909024AE1D95}" type="pres">
      <dgm:prSet presAssocID="{60F955D2-20A4-4B81-B77A-FC287CE19846}" presName="negativeSpace" presStyleCnt="0"/>
      <dgm:spPr/>
    </dgm:pt>
    <dgm:pt modelId="{2D5F5F05-21FC-4C9A-A141-49890814ABD4}" type="pres">
      <dgm:prSet presAssocID="{60F955D2-20A4-4B81-B77A-FC287CE19846}" presName="childText" presStyleLbl="conFgAcc1" presStyleIdx="4" presStyleCnt="5">
        <dgm:presLayoutVars>
          <dgm:bulletEnabled val="1"/>
        </dgm:presLayoutVars>
      </dgm:prSet>
      <dgm:spPr/>
    </dgm:pt>
  </dgm:ptLst>
  <dgm:cxnLst>
    <dgm:cxn modelId="{ED3C7008-2A24-4E3A-8298-5F8B8E2007FE}" type="presOf" srcId="{5267459C-A5EA-49CB-BA86-05FF09C10413}" destId="{BE409E57-2CE0-40F5-9F8A-EFD3FB9737E6}" srcOrd="1" destOrd="0" presId="urn:microsoft.com/office/officeart/2005/8/layout/list1"/>
    <dgm:cxn modelId="{73A3EE09-2137-4490-B48D-64E2F8497C2F}" srcId="{10F170F5-E08A-484D-845F-E99C04F0B315}" destId="{63B4BB88-B586-44A7-9A81-E99874433BA3}" srcOrd="3" destOrd="0" parTransId="{C0037D34-7873-44FF-9540-39A1D0D22A16}" sibTransId="{62E43A5A-9268-4FD6-BF90-175947AEB56E}"/>
    <dgm:cxn modelId="{493F750C-D676-4FFC-BA6B-5AA3DAC6CF8A}" type="presOf" srcId="{63B4BB88-B586-44A7-9A81-E99874433BA3}" destId="{FEBD27AC-0373-4F33-8106-E60E1C5772A9}" srcOrd="0" destOrd="0" presId="urn:microsoft.com/office/officeart/2005/8/layout/list1"/>
    <dgm:cxn modelId="{F7611813-98F3-4F75-879D-14748DB80C76}" type="presOf" srcId="{F7A92A51-F6C3-4A71-9D42-ED3C02228350}" destId="{16265BE3-9505-43A7-880C-EDBA01DC16C0}" srcOrd="0" destOrd="0" presId="urn:microsoft.com/office/officeart/2005/8/layout/list1"/>
    <dgm:cxn modelId="{A55DD540-0710-4C93-8CF8-542144E07A6D}" type="presOf" srcId="{5868E86D-B0D8-46FA-93D4-ACE50682914C}" destId="{5219069F-0729-477D-80AC-39DD64D497CB}" srcOrd="0" destOrd="0" presId="urn:microsoft.com/office/officeart/2005/8/layout/list1"/>
    <dgm:cxn modelId="{F2EB6D66-65CD-4BCE-B50F-ED5E7ED5D39E}" type="presOf" srcId="{5267459C-A5EA-49CB-BA86-05FF09C10413}" destId="{2B6BCD2F-05DE-4B92-8B6F-9F3398E1A4EF}"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789C7274-458A-41B4-81ED-C801F346FE6B}" srcId="{10F170F5-E08A-484D-845F-E99C04F0B315}" destId="{5868E86D-B0D8-46FA-93D4-ACE50682914C}" srcOrd="2" destOrd="0" parTransId="{5B27692F-AB6E-432D-B48A-78F42CB3EC7F}" sibTransId="{B6DBB79C-D0E6-497A-A75F-8396F8299A45}"/>
    <dgm:cxn modelId="{9B83FF94-A8A6-4450-9B02-225B7A4D9D06}" type="presOf" srcId="{60F955D2-20A4-4B81-B77A-FC287CE19846}" destId="{3DEF3C89-4A42-4EA0-ACEF-F444F15636B1}" srcOrd="0" destOrd="0" presId="urn:microsoft.com/office/officeart/2005/8/layout/list1"/>
    <dgm:cxn modelId="{932389A5-C780-469F-8A5B-CBA726C50973}" type="presOf" srcId="{5868E86D-B0D8-46FA-93D4-ACE50682914C}" destId="{9A6AA7CD-F85A-43F7-9987-F013023D94E2}" srcOrd="1" destOrd="0" presId="urn:microsoft.com/office/officeart/2005/8/layout/list1"/>
    <dgm:cxn modelId="{66B3BDB6-6ABF-4BCF-9D21-FCDAC168D1C8}" srcId="{10F170F5-E08A-484D-845F-E99C04F0B315}" destId="{5267459C-A5EA-49CB-BA86-05FF09C10413}" srcOrd="1" destOrd="0" parTransId="{DC7AD05B-630C-4374-AC33-B69A4824881B}" sibTransId="{4D10FF26-C458-4800-93E7-8F5780BB023D}"/>
    <dgm:cxn modelId="{810527C0-FD63-40A4-B5A5-1B4D87BBEC0C}" srcId="{10F170F5-E08A-484D-845F-E99C04F0B315}" destId="{60F955D2-20A4-4B81-B77A-FC287CE19846}" srcOrd="4" destOrd="0" parTransId="{4DE3B785-8C4C-4AAA-855A-65B7D7A91B16}" sibTransId="{AF04C23E-BFDF-4598-9B09-1A094464100C}"/>
    <dgm:cxn modelId="{C96AF9C3-2EDA-4FAA-99CC-4BF8FF546B55}" type="presOf" srcId="{F7A92A51-F6C3-4A71-9D42-ED3C02228350}" destId="{CD3869D7-6E51-4593-9E64-CA9D8C831027}" srcOrd="1" destOrd="0" presId="urn:microsoft.com/office/officeart/2005/8/layout/list1"/>
    <dgm:cxn modelId="{5D8320D0-8C9B-4D2B-8819-71CA1E3B7B00}" type="presOf" srcId="{60F955D2-20A4-4B81-B77A-FC287CE19846}" destId="{5ED0FB05-7AFD-4B26-A533-3BB32209FF79}" srcOrd="1" destOrd="0" presId="urn:microsoft.com/office/officeart/2005/8/layout/list1"/>
    <dgm:cxn modelId="{0CC183DC-C9CB-4057-8B2D-9069F570874C}" type="presOf" srcId="{10F170F5-E08A-484D-845F-E99C04F0B315}" destId="{E038EFFE-576B-4CA2-8D1E-3BD745363868}" srcOrd="0" destOrd="0" presId="urn:microsoft.com/office/officeart/2005/8/layout/list1"/>
    <dgm:cxn modelId="{007C19FB-7F15-4072-96D4-58994C01D3F3}" type="presOf" srcId="{63B4BB88-B586-44A7-9A81-E99874433BA3}" destId="{F43FE10C-1E30-4622-AE46-5856F2927000}" srcOrd="1" destOrd="0" presId="urn:microsoft.com/office/officeart/2005/8/layout/list1"/>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A663C4F5-561B-46DB-80A3-8D3F07E0CFC3}" type="presParOf" srcId="{E038EFFE-576B-4CA2-8D1E-3BD745363868}" destId="{1D577F52-943E-42B5-98A4-AA58730F3B6B}" srcOrd="3" destOrd="0" presId="urn:microsoft.com/office/officeart/2005/8/layout/list1"/>
    <dgm:cxn modelId="{242F5982-2279-4C8F-AEBC-C516BC610265}" type="presParOf" srcId="{E038EFFE-576B-4CA2-8D1E-3BD745363868}" destId="{D70CE725-BA8E-4D6A-8C36-0A1F74D8AE4B}" srcOrd="4" destOrd="0" presId="urn:microsoft.com/office/officeart/2005/8/layout/list1"/>
    <dgm:cxn modelId="{C3185D03-BE4F-4BBD-ADBC-B81938FDB78F}" type="presParOf" srcId="{D70CE725-BA8E-4D6A-8C36-0A1F74D8AE4B}" destId="{2B6BCD2F-05DE-4B92-8B6F-9F3398E1A4EF}" srcOrd="0" destOrd="0" presId="urn:microsoft.com/office/officeart/2005/8/layout/list1"/>
    <dgm:cxn modelId="{9B738162-5BA3-4697-8429-5A2D2EA6D92F}" type="presParOf" srcId="{D70CE725-BA8E-4D6A-8C36-0A1F74D8AE4B}" destId="{BE409E57-2CE0-40F5-9F8A-EFD3FB9737E6}" srcOrd="1" destOrd="0" presId="urn:microsoft.com/office/officeart/2005/8/layout/list1"/>
    <dgm:cxn modelId="{B40FA88F-3771-42E0-87CD-4BFFC3218F49}" type="presParOf" srcId="{E038EFFE-576B-4CA2-8D1E-3BD745363868}" destId="{95096ED6-2533-48FC-B727-342FEA04E9C4}" srcOrd="5" destOrd="0" presId="urn:microsoft.com/office/officeart/2005/8/layout/list1"/>
    <dgm:cxn modelId="{728D6516-12AA-4435-8673-0F9D6813D035}" type="presParOf" srcId="{E038EFFE-576B-4CA2-8D1E-3BD745363868}" destId="{726B5348-9FB0-4276-8B7B-3323C85F0579}" srcOrd="6" destOrd="0" presId="urn:microsoft.com/office/officeart/2005/8/layout/list1"/>
    <dgm:cxn modelId="{4D786292-8EC1-443A-B26A-1D9B7DDD46B3}" type="presParOf" srcId="{E038EFFE-576B-4CA2-8D1E-3BD745363868}" destId="{60F288A1-58A4-41D7-A9CE-B7162CFAD923}" srcOrd="7" destOrd="0" presId="urn:microsoft.com/office/officeart/2005/8/layout/list1"/>
    <dgm:cxn modelId="{77573D3C-7E43-445A-AEEF-6BBDECEB2FF0}" type="presParOf" srcId="{E038EFFE-576B-4CA2-8D1E-3BD745363868}" destId="{0C913F04-13D8-42B1-85B0-BB8079B35AEC}" srcOrd="8" destOrd="0" presId="urn:microsoft.com/office/officeart/2005/8/layout/list1"/>
    <dgm:cxn modelId="{54B17532-5C60-4515-A482-799601B2A4DC}" type="presParOf" srcId="{0C913F04-13D8-42B1-85B0-BB8079B35AEC}" destId="{5219069F-0729-477D-80AC-39DD64D497CB}" srcOrd="0" destOrd="0" presId="urn:microsoft.com/office/officeart/2005/8/layout/list1"/>
    <dgm:cxn modelId="{C47619F5-9811-480C-A562-66B8C6E355A1}" type="presParOf" srcId="{0C913F04-13D8-42B1-85B0-BB8079B35AEC}" destId="{9A6AA7CD-F85A-43F7-9987-F013023D94E2}" srcOrd="1" destOrd="0" presId="urn:microsoft.com/office/officeart/2005/8/layout/list1"/>
    <dgm:cxn modelId="{6314D45A-1ED6-4E2A-A5D2-E0E9292CDEDC}" type="presParOf" srcId="{E038EFFE-576B-4CA2-8D1E-3BD745363868}" destId="{C3E21E07-39E2-43DA-A2BC-9B3478BB31E7}" srcOrd="9" destOrd="0" presId="urn:microsoft.com/office/officeart/2005/8/layout/list1"/>
    <dgm:cxn modelId="{4CB1D92A-22C9-427F-8D99-C499AF4FB6BD}" type="presParOf" srcId="{E038EFFE-576B-4CA2-8D1E-3BD745363868}" destId="{9BD8BC31-63BE-43E7-8B81-45F3B89D263E}" srcOrd="10" destOrd="0" presId="urn:microsoft.com/office/officeart/2005/8/layout/list1"/>
    <dgm:cxn modelId="{12E9148B-BA0A-42D4-B7EB-397EBCC19B2E}" type="presParOf" srcId="{E038EFFE-576B-4CA2-8D1E-3BD745363868}" destId="{03538254-1842-48F7-9F12-6B48A77CF20B}" srcOrd="11" destOrd="0" presId="urn:microsoft.com/office/officeart/2005/8/layout/list1"/>
    <dgm:cxn modelId="{49F78448-6A14-4805-AECF-9E716A1EEE2E}" type="presParOf" srcId="{E038EFFE-576B-4CA2-8D1E-3BD745363868}" destId="{DC050F12-9C30-45F6-B7BC-5D9B0AAD27A7}" srcOrd="12" destOrd="0" presId="urn:microsoft.com/office/officeart/2005/8/layout/list1"/>
    <dgm:cxn modelId="{90932C21-6423-436F-AF62-D179C91E1140}" type="presParOf" srcId="{DC050F12-9C30-45F6-B7BC-5D9B0AAD27A7}" destId="{FEBD27AC-0373-4F33-8106-E60E1C5772A9}" srcOrd="0" destOrd="0" presId="urn:microsoft.com/office/officeart/2005/8/layout/list1"/>
    <dgm:cxn modelId="{587CA5AB-52A0-4F9C-AD99-2C8ADF2532D8}" type="presParOf" srcId="{DC050F12-9C30-45F6-B7BC-5D9B0AAD27A7}" destId="{F43FE10C-1E30-4622-AE46-5856F2927000}" srcOrd="1" destOrd="0" presId="urn:microsoft.com/office/officeart/2005/8/layout/list1"/>
    <dgm:cxn modelId="{42D601D2-DD90-49B4-8417-E6AEE5DDA2AE}" type="presParOf" srcId="{E038EFFE-576B-4CA2-8D1E-3BD745363868}" destId="{D164AC39-6C3D-4282-8AB7-87DCD48AE5D9}" srcOrd="13" destOrd="0" presId="urn:microsoft.com/office/officeart/2005/8/layout/list1"/>
    <dgm:cxn modelId="{4F515567-D16F-4137-BBBC-CCFD9A570298}" type="presParOf" srcId="{E038EFFE-576B-4CA2-8D1E-3BD745363868}" destId="{77C04362-52C2-407F-878E-DCE41959A3FD}" srcOrd="14" destOrd="0" presId="urn:microsoft.com/office/officeart/2005/8/layout/list1"/>
    <dgm:cxn modelId="{9C391E68-E9E3-437F-86AE-D5D99E62E4CE}" type="presParOf" srcId="{E038EFFE-576B-4CA2-8D1E-3BD745363868}" destId="{62914F76-1403-46CE-980C-BBC9DDBDD8FA}" srcOrd="15" destOrd="0" presId="urn:microsoft.com/office/officeart/2005/8/layout/list1"/>
    <dgm:cxn modelId="{A6B22F17-E1DD-4E70-B33C-F8D8240CF193}" type="presParOf" srcId="{E038EFFE-576B-4CA2-8D1E-3BD745363868}" destId="{7BC16E9B-C836-4359-AFC6-A986B187D67D}" srcOrd="16" destOrd="0" presId="urn:microsoft.com/office/officeart/2005/8/layout/list1"/>
    <dgm:cxn modelId="{99BC46D0-2838-47B6-A95F-FB2BFD540169}" type="presParOf" srcId="{7BC16E9B-C836-4359-AFC6-A986B187D67D}" destId="{3DEF3C89-4A42-4EA0-ACEF-F444F15636B1}" srcOrd="0" destOrd="0" presId="urn:microsoft.com/office/officeart/2005/8/layout/list1"/>
    <dgm:cxn modelId="{A26E7036-C6DE-4EFD-820C-CA2F59F26ADC}" type="presParOf" srcId="{7BC16E9B-C836-4359-AFC6-A986B187D67D}" destId="{5ED0FB05-7AFD-4B26-A533-3BB32209FF79}" srcOrd="1" destOrd="0" presId="urn:microsoft.com/office/officeart/2005/8/layout/list1"/>
    <dgm:cxn modelId="{C0451684-C971-4C4B-9FD0-0C693D8D54F3}" type="presParOf" srcId="{E038EFFE-576B-4CA2-8D1E-3BD745363868}" destId="{CDF14822-8A90-4AD8-979B-909024AE1D95}" srcOrd="17" destOrd="0" presId="urn:microsoft.com/office/officeart/2005/8/layout/list1"/>
    <dgm:cxn modelId="{96D4A26C-7788-4009-A912-A8767D5376F7}" type="presParOf" srcId="{E038EFFE-576B-4CA2-8D1E-3BD745363868}" destId="{2D5F5F05-21FC-4C9A-A141-49890814ABD4}"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a:p>
      </dgm:t>
    </dgm:pt>
    <dgm:pt modelId="{F7A92A51-F6C3-4A71-9D42-ED3C02228350}">
      <dgm:prSet phldrT="[Text]" custT="1"/>
      <dgm:spPr/>
      <dgm:t>
        <a:bodyPr/>
        <a:lstStyle/>
        <a:p>
          <a:pPr rtl="0"/>
          <a:r>
            <a:rPr lang="fr-fr" sz="1400" spc="-20" baseline="0">
              <a:solidFill>
                <a:schemeClr val="tx1"/>
              </a:solidFill>
              <a:latin typeface="+mj-lt"/>
              <a:ea typeface="Helvetica Neue Light"/>
              <a:cs typeface="Helvetica" panose="020B0604020202020204" pitchFamily="34" charset="0"/>
              <a:sym typeface="Helvetica Neue Light"/>
            </a:rPr>
            <a:t>Factures détaillant les montants, les dates de service et les types de services ou de produits reçus.</a:t>
          </a:r>
          <a:endParaRPr sz="1400" b="0" spc="-20" baseline="0">
            <a:solidFill>
              <a:schemeClr val="tx1"/>
            </a:solidFill>
            <a:latin typeface="+mj-lt"/>
            <a:cs typeface="Helvetica" panose="020B0604020202020204" pitchFamily="34" charset="0"/>
          </a:endParaRPr>
        </a:p>
      </dgm:t>
    </dgm:pt>
    <dgm:pt modelId="{3E6EC871-F75D-4E56-B733-89C707719DF2}" type="parTrans" cxnId="{56204148-E9AB-4D02-A1E8-8F94910B8D7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D37C8983-13C3-4FCE-B586-D502E9EBA683}" type="sibTrans" cxnId="{56204148-E9AB-4D02-A1E8-8F94910B8D7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5868E86D-B0D8-46FA-93D4-ACE50682914C}">
      <dgm:prSet phldrT="[Text]" custT="1"/>
      <dgm:spPr/>
      <dgm:t>
        <a:bodyPr/>
        <a:lstStyle/>
        <a:p>
          <a:pPr rtl="0"/>
          <a:r>
            <a:rPr lang="fr-fr" sz="1400">
              <a:solidFill>
                <a:schemeClr val="tx1"/>
              </a:solidFill>
              <a:latin typeface="+mj-lt"/>
              <a:ea typeface="Helvetica Neue Light"/>
              <a:cs typeface="Helvetica" panose="020B0604020202020204" pitchFamily="34" charset="0"/>
              <a:sym typeface="Helvetica Neue Light"/>
            </a:rPr>
            <a:t>Approbations internes, bons de commande et preuves de paiement.</a:t>
          </a:r>
          <a:endParaRPr sz="1400" b="0">
            <a:solidFill>
              <a:schemeClr val="tx1"/>
            </a:solidFill>
            <a:latin typeface="+mj-lt"/>
            <a:cs typeface="Helvetica" panose="020B0604020202020204" pitchFamily="34" charset="0"/>
          </a:endParaRPr>
        </a:p>
      </dgm:t>
    </dgm:pt>
    <dgm:pt modelId="{5B27692F-AB6E-432D-B48A-78F42CB3EC7F}" type="parTrans" cxnId="{789C7274-458A-41B4-81ED-C801F346FE6B}">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B6DBB79C-D0E6-497A-A75F-8396F8299A45}" type="sibTrans" cxnId="{789C7274-458A-41B4-81ED-C801F346FE6B}">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63B4BB88-B586-44A7-9A81-E99874433BA3}">
      <dgm:prSet phldrT="[Text]" custT="1"/>
      <dgm:spPr/>
      <dgm:t>
        <a:bodyPr/>
        <a:lstStyle/>
        <a:p>
          <a:pPr rtl="0"/>
          <a:r>
            <a:rPr lang="fr-fr" sz="1400">
              <a:solidFill>
                <a:schemeClr val="tx1"/>
              </a:solidFill>
              <a:latin typeface="+mj-lt"/>
              <a:ea typeface="Helvetica Neue Light"/>
              <a:cs typeface="Helvetica" panose="020B0604020202020204" pitchFamily="34" charset="0"/>
              <a:sym typeface="Helvetica Neue Light"/>
            </a:rPr>
            <a:t>Preuves d’exécution (par exemple, bons et documents de livraison).</a:t>
          </a:r>
          <a:endParaRPr sz="1400" b="0">
            <a:solidFill>
              <a:schemeClr val="tx1"/>
            </a:solidFill>
            <a:latin typeface="+mj-lt"/>
            <a:cs typeface="Helvetica" panose="020B0604020202020204" pitchFamily="34" charset="0"/>
          </a:endParaRPr>
        </a:p>
      </dgm:t>
    </dgm:pt>
    <dgm:pt modelId="{C0037D34-7873-44FF-9540-39A1D0D22A16}" type="parTrans" cxnId="{73A3EE09-2137-4490-B48D-64E2F8497C2F}">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62E43A5A-9268-4FD6-BF90-175947AEB56E}" type="sibTrans" cxnId="{73A3EE09-2137-4490-B48D-64E2F8497C2F}">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BA268022-AA3A-45C5-B1BB-5C5AED7E439B}">
      <dgm:prSet phldrT="[Text]" custT="1"/>
      <dgm:spPr/>
      <dgm:t>
        <a:bodyPr/>
        <a:lstStyle/>
        <a:p>
          <a:pPr rtl="0"/>
          <a:r>
            <a:rPr lang="fr-fr" sz="1400">
              <a:solidFill>
                <a:schemeClr val="tx1"/>
              </a:solidFill>
              <a:latin typeface="+mj-lt"/>
              <a:ea typeface="Helvetica Neue Light"/>
              <a:cs typeface="Helvetica" panose="020B0604020202020204" pitchFamily="34" charset="0"/>
              <a:sym typeface="Helvetica Neue Light"/>
            </a:rPr>
            <a:t>Contrats, accords écrits et avenants.</a:t>
          </a:r>
        </a:p>
      </dgm:t>
    </dgm:pt>
    <dgm:pt modelId="{AFF33A1A-BC00-4F40-B666-A2CC56EFABA1}" type="parTrans" cxnId="{C0B87CFE-7D98-4100-BAFE-0F713ECBA14D}">
      <dgm:prSet/>
      <dgm:spPr/>
      <dgm:t>
        <a:bodyPr/>
        <a:lstStyle/>
        <a:p>
          <a:endParaRPr>
            <a:solidFill>
              <a:schemeClr val="tx1"/>
            </a:solidFill>
          </a:endParaRPr>
        </a:p>
      </dgm:t>
    </dgm:pt>
    <dgm:pt modelId="{649B58FA-43ED-4DDD-8571-0D7B4F21BE9F}" type="sibTrans" cxnId="{C0B87CFE-7D98-4100-BAFE-0F713ECBA14D}">
      <dgm:prSet/>
      <dgm:spPr/>
      <dgm:t>
        <a:bodyPr/>
        <a:lstStyle/>
        <a:p>
          <a:endParaRPr>
            <a:solidFill>
              <a:schemeClr val="tx1"/>
            </a:solidFill>
          </a:endParaRPr>
        </a:p>
      </dgm:t>
    </dgm:pt>
    <dgm:pt modelId="{74C66EFE-10A1-4391-8F65-95A3F36980F6}">
      <dgm:prSet phldrT="[Text]" custT="1"/>
      <dgm:spPr/>
      <dgm:t>
        <a:bodyPr/>
        <a:lstStyle/>
        <a:p>
          <a:pPr rtl="0"/>
          <a:r>
            <a:rPr lang="fr-fr" sz="1400" b="0">
              <a:solidFill>
                <a:schemeClr val="tx1"/>
              </a:solidFill>
              <a:latin typeface="+mj-lt"/>
              <a:cs typeface="Helvetica" panose="020B0604020202020204" pitchFamily="34" charset="0"/>
            </a:rPr>
            <a:t>Correspondance.</a:t>
          </a:r>
        </a:p>
      </dgm:t>
    </dgm:pt>
    <dgm:pt modelId="{714B8EDC-1E37-4AB0-8BEA-1AE0B13638E3}" type="parTrans" cxnId="{7EADD52D-3F58-4377-97B8-C197E535DE4B}">
      <dgm:prSet/>
      <dgm:spPr/>
      <dgm:t>
        <a:bodyPr/>
        <a:lstStyle/>
        <a:p>
          <a:endParaRPr>
            <a:solidFill>
              <a:schemeClr val="tx1"/>
            </a:solidFill>
          </a:endParaRPr>
        </a:p>
      </dgm:t>
    </dgm:pt>
    <dgm:pt modelId="{65D71DBA-9C9C-4868-95B4-CE39F3F3963C}" type="sibTrans" cxnId="{7EADD52D-3F58-4377-97B8-C197E535DE4B}">
      <dgm:prSet/>
      <dgm:spPr/>
      <dgm:t>
        <a:bodyPr/>
        <a:lstStyle/>
        <a:p>
          <a:endParaRPr>
            <a:solidFill>
              <a:schemeClr val="tx1"/>
            </a:solidFill>
          </a:endParaRPr>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5"/>
      <dgm:spPr/>
    </dgm:pt>
    <dgm:pt modelId="{CD3869D7-6E51-4593-9E64-CA9D8C831027}" type="pres">
      <dgm:prSet presAssocID="{F7A92A51-F6C3-4A71-9D42-ED3C02228350}" presName="parentText" presStyleLbl="node1" presStyleIdx="0" presStyleCnt="5" custScaleX="109684">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5">
        <dgm:presLayoutVars>
          <dgm:bulletEnabled val="1"/>
        </dgm:presLayoutVars>
      </dgm:prSet>
      <dgm:spPr/>
    </dgm:pt>
    <dgm:pt modelId="{1D577F52-943E-42B5-98A4-AA58730F3B6B}" type="pres">
      <dgm:prSet presAssocID="{D37C8983-13C3-4FCE-B586-D502E9EBA683}" presName="spaceBetweenRectangles" presStyleCnt="0"/>
      <dgm:spPr/>
    </dgm:pt>
    <dgm:pt modelId="{0023E8D4-6308-46BD-878D-10C2A074B561}" type="pres">
      <dgm:prSet presAssocID="{BA268022-AA3A-45C5-B1BB-5C5AED7E439B}" presName="parentLin" presStyleCnt="0"/>
      <dgm:spPr/>
    </dgm:pt>
    <dgm:pt modelId="{3DFD3B43-48F1-4B9F-B7B9-E888C5B2501B}" type="pres">
      <dgm:prSet presAssocID="{BA268022-AA3A-45C5-B1BB-5C5AED7E439B}" presName="parentLeftMargin" presStyleLbl="node1" presStyleIdx="0" presStyleCnt="5"/>
      <dgm:spPr/>
    </dgm:pt>
    <dgm:pt modelId="{CE0D5F41-FC55-4964-B562-37989A156EBC}" type="pres">
      <dgm:prSet presAssocID="{BA268022-AA3A-45C5-B1BB-5C5AED7E439B}" presName="parentText" presStyleLbl="node1" presStyleIdx="1" presStyleCnt="5" custScaleX="110009">
        <dgm:presLayoutVars>
          <dgm:chMax val="0"/>
          <dgm:bulletEnabled val="1"/>
        </dgm:presLayoutVars>
      </dgm:prSet>
      <dgm:spPr/>
    </dgm:pt>
    <dgm:pt modelId="{6FEE7D64-8974-4543-A77D-1B639787B9B0}" type="pres">
      <dgm:prSet presAssocID="{BA268022-AA3A-45C5-B1BB-5C5AED7E439B}" presName="negativeSpace" presStyleCnt="0"/>
      <dgm:spPr/>
    </dgm:pt>
    <dgm:pt modelId="{294B9D28-2EE2-40E1-A377-46A39E49528F}" type="pres">
      <dgm:prSet presAssocID="{BA268022-AA3A-45C5-B1BB-5C5AED7E439B}" presName="childText" presStyleLbl="conFgAcc1" presStyleIdx="1" presStyleCnt="5">
        <dgm:presLayoutVars>
          <dgm:bulletEnabled val="1"/>
        </dgm:presLayoutVars>
      </dgm:prSet>
      <dgm:spPr/>
    </dgm:pt>
    <dgm:pt modelId="{20195CBE-3C28-4211-B2D5-46DA37BF8B32}" type="pres">
      <dgm:prSet presAssocID="{649B58FA-43ED-4DDD-8571-0D7B4F21BE9F}" presName="spaceBetweenRectangles" presStyleCnt="0"/>
      <dgm:spPr/>
    </dgm:pt>
    <dgm:pt modelId="{0C913F04-13D8-42B1-85B0-BB8079B35AEC}" type="pres">
      <dgm:prSet presAssocID="{5868E86D-B0D8-46FA-93D4-ACE50682914C}" presName="parentLin" presStyleCnt="0"/>
      <dgm:spPr/>
    </dgm:pt>
    <dgm:pt modelId="{5219069F-0729-477D-80AC-39DD64D497CB}" type="pres">
      <dgm:prSet presAssocID="{5868E86D-B0D8-46FA-93D4-ACE50682914C}" presName="parentLeftMargin" presStyleLbl="node1" presStyleIdx="1" presStyleCnt="5"/>
      <dgm:spPr/>
    </dgm:pt>
    <dgm:pt modelId="{9A6AA7CD-F85A-43F7-9987-F013023D94E2}" type="pres">
      <dgm:prSet presAssocID="{5868E86D-B0D8-46FA-93D4-ACE50682914C}" presName="parentText" presStyleLbl="node1" presStyleIdx="2" presStyleCnt="5" custScaleX="109246">
        <dgm:presLayoutVars>
          <dgm:chMax val="0"/>
          <dgm:bulletEnabled val="1"/>
        </dgm:presLayoutVars>
      </dgm:prSet>
      <dgm:spPr/>
    </dgm:pt>
    <dgm:pt modelId="{C3E21E07-39E2-43DA-A2BC-9B3478BB31E7}" type="pres">
      <dgm:prSet presAssocID="{5868E86D-B0D8-46FA-93D4-ACE50682914C}" presName="negativeSpace" presStyleCnt="0"/>
      <dgm:spPr/>
    </dgm:pt>
    <dgm:pt modelId="{9BD8BC31-63BE-43E7-8B81-45F3B89D263E}" type="pres">
      <dgm:prSet presAssocID="{5868E86D-B0D8-46FA-93D4-ACE50682914C}" presName="childText" presStyleLbl="conFgAcc1" presStyleIdx="2" presStyleCnt="5">
        <dgm:presLayoutVars>
          <dgm:bulletEnabled val="1"/>
        </dgm:presLayoutVars>
      </dgm:prSet>
      <dgm:spPr/>
    </dgm:pt>
    <dgm:pt modelId="{03538254-1842-48F7-9F12-6B48A77CF20B}" type="pres">
      <dgm:prSet presAssocID="{B6DBB79C-D0E6-497A-A75F-8396F8299A45}" presName="spaceBetweenRectangles" presStyleCnt="0"/>
      <dgm:spPr/>
    </dgm:pt>
    <dgm:pt modelId="{DC050F12-9C30-45F6-B7BC-5D9B0AAD27A7}" type="pres">
      <dgm:prSet presAssocID="{63B4BB88-B586-44A7-9A81-E99874433BA3}" presName="parentLin" presStyleCnt="0"/>
      <dgm:spPr/>
    </dgm:pt>
    <dgm:pt modelId="{FEBD27AC-0373-4F33-8106-E60E1C5772A9}" type="pres">
      <dgm:prSet presAssocID="{63B4BB88-B586-44A7-9A81-E99874433BA3}" presName="parentLeftMargin" presStyleLbl="node1" presStyleIdx="2" presStyleCnt="5"/>
      <dgm:spPr/>
    </dgm:pt>
    <dgm:pt modelId="{F43FE10C-1E30-4622-AE46-5856F2927000}" type="pres">
      <dgm:prSet presAssocID="{63B4BB88-B586-44A7-9A81-E99874433BA3}" presName="parentText" presStyleLbl="node1" presStyleIdx="3" presStyleCnt="5" custScaleX="109041">
        <dgm:presLayoutVars>
          <dgm:chMax val="0"/>
          <dgm:bulletEnabled val="1"/>
        </dgm:presLayoutVars>
      </dgm:prSet>
      <dgm:spPr/>
    </dgm:pt>
    <dgm:pt modelId="{D164AC39-6C3D-4282-8AB7-87DCD48AE5D9}" type="pres">
      <dgm:prSet presAssocID="{63B4BB88-B586-44A7-9A81-E99874433BA3}" presName="negativeSpace" presStyleCnt="0"/>
      <dgm:spPr/>
    </dgm:pt>
    <dgm:pt modelId="{77C04362-52C2-407F-878E-DCE41959A3FD}" type="pres">
      <dgm:prSet presAssocID="{63B4BB88-B586-44A7-9A81-E99874433BA3}" presName="childText" presStyleLbl="conFgAcc1" presStyleIdx="3" presStyleCnt="5">
        <dgm:presLayoutVars>
          <dgm:bulletEnabled val="1"/>
        </dgm:presLayoutVars>
      </dgm:prSet>
      <dgm:spPr/>
    </dgm:pt>
    <dgm:pt modelId="{62914F76-1403-46CE-980C-BBC9DDBDD8FA}" type="pres">
      <dgm:prSet presAssocID="{62E43A5A-9268-4FD6-BF90-175947AEB56E}" presName="spaceBetweenRectangles" presStyleCnt="0"/>
      <dgm:spPr/>
    </dgm:pt>
    <dgm:pt modelId="{372D4944-6184-4E2F-9B3D-53DF50A97169}" type="pres">
      <dgm:prSet presAssocID="{74C66EFE-10A1-4391-8F65-95A3F36980F6}" presName="parentLin" presStyleCnt="0"/>
      <dgm:spPr/>
    </dgm:pt>
    <dgm:pt modelId="{E75DDF1F-699C-4FDC-89C4-D7A402928272}" type="pres">
      <dgm:prSet presAssocID="{74C66EFE-10A1-4391-8F65-95A3F36980F6}" presName="parentLeftMargin" presStyleLbl="node1" presStyleIdx="3" presStyleCnt="5"/>
      <dgm:spPr/>
    </dgm:pt>
    <dgm:pt modelId="{2666656A-F00B-417B-8935-D938233B478C}" type="pres">
      <dgm:prSet presAssocID="{74C66EFE-10A1-4391-8F65-95A3F36980F6}" presName="parentText" presStyleLbl="node1" presStyleIdx="4" presStyleCnt="5" custScaleX="109940">
        <dgm:presLayoutVars>
          <dgm:chMax val="0"/>
          <dgm:bulletEnabled val="1"/>
        </dgm:presLayoutVars>
      </dgm:prSet>
      <dgm:spPr/>
    </dgm:pt>
    <dgm:pt modelId="{7ACCA94E-3BAB-487B-ADFE-61D4388149B6}" type="pres">
      <dgm:prSet presAssocID="{74C66EFE-10A1-4391-8F65-95A3F36980F6}" presName="negativeSpace" presStyleCnt="0"/>
      <dgm:spPr/>
    </dgm:pt>
    <dgm:pt modelId="{91B8392B-5C6E-4847-A404-B5808E6B2CD4}" type="pres">
      <dgm:prSet presAssocID="{74C66EFE-10A1-4391-8F65-95A3F36980F6}" presName="childText" presStyleLbl="conFgAcc1" presStyleIdx="4" presStyleCnt="5">
        <dgm:presLayoutVars>
          <dgm:bulletEnabled val="1"/>
        </dgm:presLayoutVars>
      </dgm:prSet>
      <dgm:spPr/>
    </dgm:pt>
  </dgm:ptLst>
  <dgm:cxnLst>
    <dgm:cxn modelId="{73A3EE09-2137-4490-B48D-64E2F8497C2F}" srcId="{10F170F5-E08A-484D-845F-E99C04F0B315}" destId="{63B4BB88-B586-44A7-9A81-E99874433BA3}" srcOrd="3" destOrd="0" parTransId="{C0037D34-7873-44FF-9540-39A1D0D22A16}" sibTransId="{62E43A5A-9268-4FD6-BF90-175947AEB56E}"/>
    <dgm:cxn modelId="{493F750C-D676-4FFC-BA6B-5AA3DAC6CF8A}" type="presOf" srcId="{63B4BB88-B586-44A7-9A81-E99874433BA3}" destId="{FEBD27AC-0373-4F33-8106-E60E1C5772A9}" srcOrd="0" destOrd="0" presId="urn:microsoft.com/office/officeart/2005/8/layout/list1"/>
    <dgm:cxn modelId="{F7611813-98F3-4F75-879D-14748DB80C76}" type="presOf" srcId="{F7A92A51-F6C3-4A71-9D42-ED3C02228350}" destId="{16265BE3-9505-43A7-880C-EDBA01DC16C0}" srcOrd="0" destOrd="0" presId="urn:microsoft.com/office/officeart/2005/8/layout/list1"/>
    <dgm:cxn modelId="{7EADD52D-3F58-4377-97B8-C197E535DE4B}" srcId="{10F170F5-E08A-484D-845F-E99C04F0B315}" destId="{74C66EFE-10A1-4391-8F65-95A3F36980F6}" srcOrd="4" destOrd="0" parTransId="{714B8EDC-1E37-4AB0-8BEA-1AE0B13638E3}" sibTransId="{65D71DBA-9C9C-4868-95B4-CE39F3F3963C}"/>
    <dgm:cxn modelId="{A55DD540-0710-4C93-8CF8-542144E07A6D}" type="presOf" srcId="{5868E86D-B0D8-46FA-93D4-ACE50682914C}" destId="{5219069F-0729-477D-80AC-39DD64D497CB}"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789C7274-458A-41B4-81ED-C801F346FE6B}" srcId="{10F170F5-E08A-484D-845F-E99C04F0B315}" destId="{5868E86D-B0D8-46FA-93D4-ACE50682914C}" srcOrd="2" destOrd="0" parTransId="{5B27692F-AB6E-432D-B48A-78F42CB3EC7F}" sibTransId="{B6DBB79C-D0E6-497A-A75F-8396F8299A45}"/>
    <dgm:cxn modelId="{0607B18F-FE30-4CD0-A8C9-D2BBF112A67E}" type="presOf" srcId="{74C66EFE-10A1-4391-8F65-95A3F36980F6}" destId="{2666656A-F00B-417B-8935-D938233B478C}" srcOrd="1" destOrd="0" presId="urn:microsoft.com/office/officeart/2005/8/layout/list1"/>
    <dgm:cxn modelId="{932389A5-C780-469F-8A5B-CBA726C50973}" type="presOf" srcId="{5868E86D-B0D8-46FA-93D4-ACE50682914C}" destId="{9A6AA7CD-F85A-43F7-9987-F013023D94E2}" srcOrd="1" destOrd="0" presId="urn:microsoft.com/office/officeart/2005/8/layout/list1"/>
    <dgm:cxn modelId="{576E27B6-A4BF-4440-BD17-72E7492B5235}" type="presOf" srcId="{BA268022-AA3A-45C5-B1BB-5C5AED7E439B}" destId="{CE0D5F41-FC55-4964-B562-37989A156EBC}" srcOrd="1" destOrd="0" presId="urn:microsoft.com/office/officeart/2005/8/layout/list1"/>
    <dgm:cxn modelId="{C96AF9C3-2EDA-4FAA-99CC-4BF8FF546B55}" type="presOf" srcId="{F7A92A51-F6C3-4A71-9D42-ED3C02228350}" destId="{CD3869D7-6E51-4593-9E64-CA9D8C831027}" srcOrd="1" destOrd="0" presId="urn:microsoft.com/office/officeart/2005/8/layout/list1"/>
    <dgm:cxn modelId="{16146AC8-A5A8-4C92-AB70-8695CB6F740A}" type="presOf" srcId="{74C66EFE-10A1-4391-8F65-95A3F36980F6}" destId="{E75DDF1F-699C-4FDC-89C4-D7A402928272}" srcOrd="0" destOrd="0" presId="urn:microsoft.com/office/officeart/2005/8/layout/list1"/>
    <dgm:cxn modelId="{0CC183DC-C9CB-4057-8B2D-9069F570874C}" type="presOf" srcId="{10F170F5-E08A-484D-845F-E99C04F0B315}" destId="{E038EFFE-576B-4CA2-8D1E-3BD745363868}" srcOrd="0" destOrd="0" presId="urn:microsoft.com/office/officeart/2005/8/layout/list1"/>
    <dgm:cxn modelId="{D93D21F8-2691-4E3F-A5C9-1F2AE7D91BBF}" type="presOf" srcId="{BA268022-AA3A-45C5-B1BB-5C5AED7E439B}" destId="{3DFD3B43-48F1-4B9F-B7B9-E888C5B2501B}" srcOrd="0" destOrd="0" presId="urn:microsoft.com/office/officeart/2005/8/layout/list1"/>
    <dgm:cxn modelId="{007C19FB-7F15-4072-96D4-58994C01D3F3}" type="presOf" srcId="{63B4BB88-B586-44A7-9A81-E99874433BA3}" destId="{F43FE10C-1E30-4622-AE46-5856F2927000}" srcOrd="1" destOrd="0" presId="urn:microsoft.com/office/officeart/2005/8/layout/list1"/>
    <dgm:cxn modelId="{C0B87CFE-7D98-4100-BAFE-0F713ECBA14D}" srcId="{10F170F5-E08A-484D-845F-E99C04F0B315}" destId="{BA268022-AA3A-45C5-B1BB-5C5AED7E439B}" srcOrd="1" destOrd="0" parTransId="{AFF33A1A-BC00-4F40-B666-A2CC56EFABA1}" sibTransId="{649B58FA-43ED-4DDD-8571-0D7B4F21BE9F}"/>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A663C4F5-561B-46DB-80A3-8D3F07E0CFC3}" type="presParOf" srcId="{E038EFFE-576B-4CA2-8D1E-3BD745363868}" destId="{1D577F52-943E-42B5-98A4-AA58730F3B6B}" srcOrd="3" destOrd="0" presId="urn:microsoft.com/office/officeart/2005/8/layout/list1"/>
    <dgm:cxn modelId="{7CC6A213-B6CB-4529-AEEF-0E9A9035ED87}" type="presParOf" srcId="{E038EFFE-576B-4CA2-8D1E-3BD745363868}" destId="{0023E8D4-6308-46BD-878D-10C2A074B561}" srcOrd="4" destOrd="0" presId="urn:microsoft.com/office/officeart/2005/8/layout/list1"/>
    <dgm:cxn modelId="{742A39EE-88F4-4700-9C73-785822B2CBAF}" type="presParOf" srcId="{0023E8D4-6308-46BD-878D-10C2A074B561}" destId="{3DFD3B43-48F1-4B9F-B7B9-E888C5B2501B}" srcOrd="0" destOrd="0" presId="urn:microsoft.com/office/officeart/2005/8/layout/list1"/>
    <dgm:cxn modelId="{E5E020CD-5D2E-49CB-ABA3-8DDAECCFA424}" type="presParOf" srcId="{0023E8D4-6308-46BD-878D-10C2A074B561}" destId="{CE0D5F41-FC55-4964-B562-37989A156EBC}" srcOrd="1" destOrd="0" presId="urn:microsoft.com/office/officeart/2005/8/layout/list1"/>
    <dgm:cxn modelId="{3FCA7E7B-0404-42FF-A975-D77714D20AE7}" type="presParOf" srcId="{E038EFFE-576B-4CA2-8D1E-3BD745363868}" destId="{6FEE7D64-8974-4543-A77D-1B639787B9B0}" srcOrd="5" destOrd="0" presId="urn:microsoft.com/office/officeart/2005/8/layout/list1"/>
    <dgm:cxn modelId="{175424C7-9AF4-4E4E-9900-2580D8F65573}" type="presParOf" srcId="{E038EFFE-576B-4CA2-8D1E-3BD745363868}" destId="{294B9D28-2EE2-40E1-A377-46A39E49528F}" srcOrd="6" destOrd="0" presId="urn:microsoft.com/office/officeart/2005/8/layout/list1"/>
    <dgm:cxn modelId="{58F18AF6-F550-40AB-B05A-12D57AF86F87}" type="presParOf" srcId="{E038EFFE-576B-4CA2-8D1E-3BD745363868}" destId="{20195CBE-3C28-4211-B2D5-46DA37BF8B32}" srcOrd="7" destOrd="0" presId="urn:microsoft.com/office/officeart/2005/8/layout/list1"/>
    <dgm:cxn modelId="{77573D3C-7E43-445A-AEEF-6BBDECEB2FF0}" type="presParOf" srcId="{E038EFFE-576B-4CA2-8D1E-3BD745363868}" destId="{0C913F04-13D8-42B1-85B0-BB8079B35AEC}" srcOrd="8" destOrd="0" presId="urn:microsoft.com/office/officeart/2005/8/layout/list1"/>
    <dgm:cxn modelId="{54B17532-5C60-4515-A482-799601B2A4DC}" type="presParOf" srcId="{0C913F04-13D8-42B1-85B0-BB8079B35AEC}" destId="{5219069F-0729-477D-80AC-39DD64D497CB}" srcOrd="0" destOrd="0" presId="urn:microsoft.com/office/officeart/2005/8/layout/list1"/>
    <dgm:cxn modelId="{C47619F5-9811-480C-A562-66B8C6E355A1}" type="presParOf" srcId="{0C913F04-13D8-42B1-85B0-BB8079B35AEC}" destId="{9A6AA7CD-F85A-43F7-9987-F013023D94E2}" srcOrd="1" destOrd="0" presId="urn:microsoft.com/office/officeart/2005/8/layout/list1"/>
    <dgm:cxn modelId="{6314D45A-1ED6-4E2A-A5D2-E0E9292CDEDC}" type="presParOf" srcId="{E038EFFE-576B-4CA2-8D1E-3BD745363868}" destId="{C3E21E07-39E2-43DA-A2BC-9B3478BB31E7}" srcOrd="9" destOrd="0" presId="urn:microsoft.com/office/officeart/2005/8/layout/list1"/>
    <dgm:cxn modelId="{4CB1D92A-22C9-427F-8D99-C499AF4FB6BD}" type="presParOf" srcId="{E038EFFE-576B-4CA2-8D1E-3BD745363868}" destId="{9BD8BC31-63BE-43E7-8B81-45F3B89D263E}" srcOrd="10" destOrd="0" presId="urn:microsoft.com/office/officeart/2005/8/layout/list1"/>
    <dgm:cxn modelId="{12E9148B-BA0A-42D4-B7EB-397EBCC19B2E}" type="presParOf" srcId="{E038EFFE-576B-4CA2-8D1E-3BD745363868}" destId="{03538254-1842-48F7-9F12-6B48A77CF20B}" srcOrd="11" destOrd="0" presId="urn:microsoft.com/office/officeart/2005/8/layout/list1"/>
    <dgm:cxn modelId="{49F78448-6A14-4805-AECF-9E716A1EEE2E}" type="presParOf" srcId="{E038EFFE-576B-4CA2-8D1E-3BD745363868}" destId="{DC050F12-9C30-45F6-B7BC-5D9B0AAD27A7}" srcOrd="12" destOrd="0" presId="urn:microsoft.com/office/officeart/2005/8/layout/list1"/>
    <dgm:cxn modelId="{90932C21-6423-436F-AF62-D179C91E1140}" type="presParOf" srcId="{DC050F12-9C30-45F6-B7BC-5D9B0AAD27A7}" destId="{FEBD27AC-0373-4F33-8106-E60E1C5772A9}" srcOrd="0" destOrd="0" presId="urn:microsoft.com/office/officeart/2005/8/layout/list1"/>
    <dgm:cxn modelId="{587CA5AB-52A0-4F9C-AD99-2C8ADF2532D8}" type="presParOf" srcId="{DC050F12-9C30-45F6-B7BC-5D9B0AAD27A7}" destId="{F43FE10C-1E30-4622-AE46-5856F2927000}" srcOrd="1" destOrd="0" presId="urn:microsoft.com/office/officeart/2005/8/layout/list1"/>
    <dgm:cxn modelId="{42D601D2-DD90-49B4-8417-E6AEE5DDA2AE}" type="presParOf" srcId="{E038EFFE-576B-4CA2-8D1E-3BD745363868}" destId="{D164AC39-6C3D-4282-8AB7-87DCD48AE5D9}" srcOrd="13" destOrd="0" presId="urn:microsoft.com/office/officeart/2005/8/layout/list1"/>
    <dgm:cxn modelId="{4F515567-D16F-4137-BBBC-CCFD9A570298}" type="presParOf" srcId="{E038EFFE-576B-4CA2-8D1E-3BD745363868}" destId="{77C04362-52C2-407F-878E-DCE41959A3FD}" srcOrd="14" destOrd="0" presId="urn:microsoft.com/office/officeart/2005/8/layout/list1"/>
    <dgm:cxn modelId="{44270C9B-435A-4E80-A3F3-4D074D09AD9A}" type="presParOf" srcId="{E038EFFE-576B-4CA2-8D1E-3BD745363868}" destId="{62914F76-1403-46CE-980C-BBC9DDBDD8FA}" srcOrd="15" destOrd="0" presId="urn:microsoft.com/office/officeart/2005/8/layout/list1"/>
    <dgm:cxn modelId="{C3829C41-4093-4858-8D41-ABBCD357F678}" type="presParOf" srcId="{E038EFFE-576B-4CA2-8D1E-3BD745363868}" destId="{372D4944-6184-4E2F-9B3D-53DF50A97169}" srcOrd="16" destOrd="0" presId="urn:microsoft.com/office/officeart/2005/8/layout/list1"/>
    <dgm:cxn modelId="{BD8C64B7-DA71-462B-A727-4F5A9EE9CCFE}" type="presParOf" srcId="{372D4944-6184-4E2F-9B3D-53DF50A97169}" destId="{E75DDF1F-699C-4FDC-89C4-D7A402928272}" srcOrd="0" destOrd="0" presId="urn:microsoft.com/office/officeart/2005/8/layout/list1"/>
    <dgm:cxn modelId="{4CD35333-89F3-4663-9FCA-82756DF9E47E}" type="presParOf" srcId="{372D4944-6184-4E2F-9B3D-53DF50A97169}" destId="{2666656A-F00B-417B-8935-D938233B478C}" srcOrd="1" destOrd="0" presId="urn:microsoft.com/office/officeart/2005/8/layout/list1"/>
    <dgm:cxn modelId="{8C2DA1F3-80B3-4338-B872-B3ADBEFB0D8D}" type="presParOf" srcId="{E038EFFE-576B-4CA2-8D1E-3BD745363868}" destId="{7ACCA94E-3BAB-487B-ADFE-61D4388149B6}" srcOrd="17" destOrd="0" presId="urn:microsoft.com/office/officeart/2005/8/layout/list1"/>
    <dgm:cxn modelId="{52603A19-92AE-4E37-B826-A09EF78028FE}" type="presParOf" srcId="{E038EFFE-576B-4CA2-8D1E-3BD745363868}" destId="{91B8392B-5C6E-4847-A404-B5808E6B2CD4}"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a:p>
      </dgm:t>
    </dgm:pt>
    <dgm:pt modelId="{F7A92A51-F6C3-4A71-9D42-ED3C02228350}">
      <dgm:prSet phldrT="[Text]" custT="1"/>
      <dgm:spPr/>
      <dgm:t>
        <a:bodyPr/>
        <a:lstStyle/>
        <a:p>
          <a:pPr rtl="0"/>
          <a:r>
            <a:rPr lang="fr-fr" sz="1200">
              <a:solidFill>
                <a:schemeClr val="tx1"/>
              </a:solidFill>
              <a:latin typeface="+mj-lt"/>
              <a:ea typeface="Helvetica Neue Light"/>
              <a:cs typeface="Helvetica" panose="020B0604020202020204" pitchFamily="34" charset="0"/>
              <a:sym typeface="Helvetica Neue Light"/>
            </a:rPr>
            <a:t>Reçus.</a:t>
          </a:r>
          <a:endParaRPr sz="1200" b="0">
            <a:solidFill>
              <a:schemeClr val="tx1"/>
            </a:solidFill>
            <a:latin typeface="+mj-lt"/>
            <a:cs typeface="Helvetica" panose="020B0604020202020204" pitchFamily="34" charset="0"/>
          </a:endParaRPr>
        </a:p>
      </dgm:t>
    </dgm:pt>
    <dgm:pt modelId="{3E6EC871-F75D-4E56-B733-89C707719DF2}" type="parTrans" cxnId="{56204148-E9AB-4D02-A1E8-8F94910B8D7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D37C8983-13C3-4FCE-B586-D502E9EBA683}" type="sibTrans" cxnId="{56204148-E9AB-4D02-A1E8-8F94910B8D7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CAA791F0-5C40-4967-A6FC-6C122F174CDA}">
      <dgm:prSet phldrT="[Text]" custT="1"/>
      <dgm:spPr/>
      <dgm:t>
        <a:bodyPr/>
        <a:lstStyle/>
        <a:p>
          <a:pPr rtl="0"/>
          <a:r>
            <a:rPr lang="fr-fr" sz="1200">
              <a:solidFill>
                <a:schemeClr val="tx1"/>
              </a:solidFill>
              <a:latin typeface="+mj-lt"/>
              <a:ea typeface="Helvetica Neue Light"/>
              <a:cs typeface="Helvetica" panose="020B0604020202020204" pitchFamily="34" charset="0"/>
              <a:sym typeface="Helvetica Neue Light"/>
            </a:rPr>
            <a:t>Bons cadeaux, avec mention de l’utilisation prévue </a:t>
          </a:r>
          <a:br>
            <a:rPr lang="fr-fr" sz="1200">
              <a:solidFill>
                <a:schemeClr val="tx1"/>
              </a:solidFill>
              <a:latin typeface="+mj-lt"/>
              <a:ea typeface="Helvetica Neue Light"/>
              <a:cs typeface="Helvetica" panose="020B0604020202020204" pitchFamily="34" charset="0"/>
              <a:sym typeface="Helvetica Neue Light"/>
            </a:rPr>
          </a:br>
          <a:r>
            <a:rPr lang="fr-fr" sz="1200">
              <a:solidFill>
                <a:schemeClr val="tx1"/>
              </a:solidFill>
              <a:latin typeface="+mj-lt"/>
              <a:ea typeface="Helvetica Neue Light"/>
              <a:cs typeface="Helvetica" panose="020B0604020202020204" pitchFamily="34" charset="0"/>
              <a:sym typeface="Helvetica Neue Light"/>
            </a:rPr>
            <a:t>et des montants.</a:t>
          </a:r>
          <a:endParaRPr sz="1200" b="0">
            <a:solidFill>
              <a:schemeClr val="tx1"/>
            </a:solidFill>
            <a:latin typeface="+mj-lt"/>
            <a:cs typeface="Helvetica" panose="020B0604020202020204" pitchFamily="34" charset="0"/>
          </a:endParaRPr>
        </a:p>
      </dgm:t>
    </dgm:pt>
    <dgm:pt modelId="{ECD037A9-E22C-4CA5-8929-30B6CBEFAD3B}" type="parTrans" cxnId="{C67094FA-61BD-4C84-8574-F5CCFACE2595}">
      <dgm:prSet/>
      <dgm:spPr/>
      <dgm:t>
        <a:bodyPr/>
        <a:lstStyle/>
        <a:p>
          <a:endParaRPr/>
        </a:p>
      </dgm:t>
    </dgm:pt>
    <dgm:pt modelId="{0162DE3B-D570-4497-8CB5-5BE992CFB326}" type="sibTrans" cxnId="{C67094FA-61BD-4C84-8574-F5CCFACE2595}">
      <dgm:prSet/>
      <dgm:spPr/>
      <dgm:t>
        <a:bodyPr/>
        <a:lstStyle/>
        <a:p>
          <a:endParaRPr/>
        </a:p>
      </dgm:t>
    </dgm:pt>
    <dgm:pt modelId="{80F0B496-0ADE-4C13-921F-ECC941009888}">
      <dgm:prSet phldrT="[Text]" custT="1"/>
      <dgm:spPr/>
      <dgm:t>
        <a:bodyPr/>
        <a:lstStyle/>
        <a:p>
          <a:pPr rtl="0"/>
          <a:r>
            <a:rPr lang="fr-fr" sz="1200">
              <a:solidFill>
                <a:schemeClr val="tx1"/>
              </a:solidFill>
              <a:latin typeface="+mj-lt"/>
              <a:ea typeface="Helvetica Neue Light"/>
              <a:cs typeface="Helvetica" panose="020B0604020202020204" pitchFamily="34" charset="0"/>
              <a:sym typeface="Helvetica Neue Light"/>
            </a:rPr>
            <a:t>Signature de l’approbateur et date du décaissement.</a:t>
          </a:r>
          <a:endParaRPr sz="1200" b="0">
            <a:solidFill>
              <a:schemeClr val="tx1"/>
            </a:solidFill>
            <a:latin typeface="+mj-lt"/>
            <a:cs typeface="Helvetica" panose="020B0604020202020204" pitchFamily="34" charset="0"/>
          </a:endParaRPr>
        </a:p>
      </dgm:t>
    </dgm:pt>
    <dgm:pt modelId="{A1222F84-164B-48D1-9B6E-3F08018B758F}" type="parTrans" cxnId="{7E6D1CE8-F355-403B-99AB-26BE2E3B6963}">
      <dgm:prSet/>
      <dgm:spPr/>
      <dgm:t>
        <a:bodyPr/>
        <a:lstStyle/>
        <a:p>
          <a:endParaRPr/>
        </a:p>
      </dgm:t>
    </dgm:pt>
    <dgm:pt modelId="{E3AC64C9-4732-4E73-9D67-15938A129625}" type="sibTrans" cxnId="{7E6D1CE8-F355-403B-99AB-26BE2E3B6963}">
      <dgm:prSet/>
      <dgm:spPr/>
      <dgm:t>
        <a:bodyPr/>
        <a:lstStyle/>
        <a:p>
          <a:endParaRPr/>
        </a:p>
      </dgm:t>
    </dgm:pt>
    <dgm:pt modelId="{F0987542-6049-44E4-B7A5-12F97F18C521}">
      <dgm:prSet phldrT="[Text]" custT="1"/>
      <dgm:spPr/>
      <dgm:t>
        <a:bodyPr/>
        <a:lstStyle/>
        <a:p>
          <a:pPr rtl="0"/>
          <a:r>
            <a:rPr lang="fr-fr" sz="1200" dirty="0">
              <a:solidFill>
                <a:schemeClr val="tx1"/>
              </a:solidFill>
              <a:latin typeface="+mj-lt"/>
              <a:ea typeface="Helvetica Neue Light"/>
              <a:cs typeface="Helvetica" panose="020B0604020202020204" pitchFamily="34" charset="0"/>
              <a:sym typeface="Helvetica Neue Light"/>
            </a:rPr>
            <a:t>Rapprochements (par exemple, décaissements par rapport aux dépenses) et preuves que les fonds non utilisés ont été retournés.</a:t>
          </a:r>
          <a:endParaRPr sz="1200" b="0" dirty="0">
            <a:solidFill>
              <a:schemeClr val="tx1"/>
            </a:solidFill>
            <a:latin typeface="+mj-lt"/>
            <a:cs typeface="Helvetica" panose="020B0604020202020204" pitchFamily="34" charset="0"/>
          </a:endParaRPr>
        </a:p>
      </dgm:t>
    </dgm:pt>
    <dgm:pt modelId="{4D709E12-098A-4515-AA68-CDCCBF5A11C3}" type="parTrans" cxnId="{FA2B6AB7-E9C3-441A-AB45-39375863C3AA}">
      <dgm:prSet/>
      <dgm:spPr/>
      <dgm:t>
        <a:bodyPr/>
        <a:lstStyle/>
        <a:p>
          <a:endParaRPr/>
        </a:p>
      </dgm:t>
    </dgm:pt>
    <dgm:pt modelId="{886FCEE0-BF7F-470D-B6F9-E8D9CB3FA985}" type="sibTrans" cxnId="{FA2B6AB7-E9C3-441A-AB45-39375863C3AA}">
      <dgm:prSet/>
      <dgm:spPr/>
      <dgm:t>
        <a:bodyPr/>
        <a:lstStyle/>
        <a:p>
          <a:endParaRPr/>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4"/>
      <dgm:spPr/>
    </dgm:pt>
    <dgm:pt modelId="{CD3869D7-6E51-4593-9E64-CA9D8C831027}" type="pres">
      <dgm:prSet presAssocID="{F7A92A51-F6C3-4A71-9D42-ED3C02228350}" presName="parentText" presStyleLbl="node1" presStyleIdx="0" presStyleCnt="4">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4">
        <dgm:presLayoutVars>
          <dgm:bulletEnabled val="1"/>
        </dgm:presLayoutVars>
      </dgm:prSet>
      <dgm:spPr/>
    </dgm:pt>
    <dgm:pt modelId="{1D577F52-943E-42B5-98A4-AA58730F3B6B}" type="pres">
      <dgm:prSet presAssocID="{D37C8983-13C3-4FCE-B586-D502E9EBA683}" presName="spaceBetweenRectangles" presStyleCnt="0"/>
      <dgm:spPr/>
    </dgm:pt>
    <dgm:pt modelId="{414EAF1F-0083-4E0F-9DCB-5FD3F186BB3C}" type="pres">
      <dgm:prSet presAssocID="{CAA791F0-5C40-4967-A6FC-6C122F174CDA}" presName="parentLin" presStyleCnt="0"/>
      <dgm:spPr/>
    </dgm:pt>
    <dgm:pt modelId="{71F10728-38BC-4680-8FF4-D701D1D6A409}" type="pres">
      <dgm:prSet presAssocID="{CAA791F0-5C40-4967-A6FC-6C122F174CDA}" presName="parentLeftMargin" presStyleLbl="node1" presStyleIdx="0" presStyleCnt="4"/>
      <dgm:spPr/>
    </dgm:pt>
    <dgm:pt modelId="{87251E59-AB35-49A0-9F76-4A0F298F518F}" type="pres">
      <dgm:prSet presAssocID="{CAA791F0-5C40-4967-A6FC-6C122F174CDA}" presName="parentText" presStyleLbl="node1" presStyleIdx="1" presStyleCnt="4">
        <dgm:presLayoutVars>
          <dgm:chMax val="0"/>
          <dgm:bulletEnabled val="1"/>
        </dgm:presLayoutVars>
      </dgm:prSet>
      <dgm:spPr/>
    </dgm:pt>
    <dgm:pt modelId="{54E9F338-31B7-4035-AE5F-3295B070458E}" type="pres">
      <dgm:prSet presAssocID="{CAA791F0-5C40-4967-A6FC-6C122F174CDA}" presName="negativeSpace" presStyleCnt="0"/>
      <dgm:spPr/>
    </dgm:pt>
    <dgm:pt modelId="{A5ADC5F7-109B-483F-A864-189282C1DACC}" type="pres">
      <dgm:prSet presAssocID="{CAA791F0-5C40-4967-A6FC-6C122F174CDA}" presName="childText" presStyleLbl="conFgAcc1" presStyleIdx="1" presStyleCnt="4">
        <dgm:presLayoutVars>
          <dgm:bulletEnabled val="1"/>
        </dgm:presLayoutVars>
      </dgm:prSet>
      <dgm:spPr/>
    </dgm:pt>
    <dgm:pt modelId="{0512D08A-05B9-48EA-BA38-31843E5AC963}" type="pres">
      <dgm:prSet presAssocID="{0162DE3B-D570-4497-8CB5-5BE992CFB326}" presName="spaceBetweenRectangles" presStyleCnt="0"/>
      <dgm:spPr/>
    </dgm:pt>
    <dgm:pt modelId="{A2FF7370-3888-42D2-B3A3-47E6A66A4CCC}" type="pres">
      <dgm:prSet presAssocID="{80F0B496-0ADE-4C13-921F-ECC941009888}" presName="parentLin" presStyleCnt="0"/>
      <dgm:spPr/>
    </dgm:pt>
    <dgm:pt modelId="{435FE92C-E2E7-4336-BC1B-2E5B19A9AA37}" type="pres">
      <dgm:prSet presAssocID="{80F0B496-0ADE-4C13-921F-ECC941009888}" presName="parentLeftMargin" presStyleLbl="node1" presStyleIdx="1" presStyleCnt="4"/>
      <dgm:spPr/>
    </dgm:pt>
    <dgm:pt modelId="{F6B4960C-269A-4DA0-BFA1-C46DA117F135}" type="pres">
      <dgm:prSet presAssocID="{80F0B496-0ADE-4C13-921F-ECC941009888}" presName="parentText" presStyleLbl="node1" presStyleIdx="2" presStyleCnt="4">
        <dgm:presLayoutVars>
          <dgm:chMax val="0"/>
          <dgm:bulletEnabled val="1"/>
        </dgm:presLayoutVars>
      </dgm:prSet>
      <dgm:spPr/>
    </dgm:pt>
    <dgm:pt modelId="{01B0CD51-5977-4126-AE3D-01338D9DB498}" type="pres">
      <dgm:prSet presAssocID="{80F0B496-0ADE-4C13-921F-ECC941009888}" presName="negativeSpace" presStyleCnt="0"/>
      <dgm:spPr/>
    </dgm:pt>
    <dgm:pt modelId="{964B1CAA-740C-4B1D-8079-14780519B15C}" type="pres">
      <dgm:prSet presAssocID="{80F0B496-0ADE-4C13-921F-ECC941009888}" presName="childText" presStyleLbl="conFgAcc1" presStyleIdx="2" presStyleCnt="4">
        <dgm:presLayoutVars>
          <dgm:bulletEnabled val="1"/>
        </dgm:presLayoutVars>
      </dgm:prSet>
      <dgm:spPr/>
    </dgm:pt>
    <dgm:pt modelId="{F34ED29D-7EA1-4703-97F6-CE9B4460FA50}" type="pres">
      <dgm:prSet presAssocID="{E3AC64C9-4732-4E73-9D67-15938A129625}" presName="spaceBetweenRectangles" presStyleCnt="0"/>
      <dgm:spPr/>
    </dgm:pt>
    <dgm:pt modelId="{2DD8A48C-3176-4478-AE84-0B659B52D034}" type="pres">
      <dgm:prSet presAssocID="{F0987542-6049-44E4-B7A5-12F97F18C521}" presName="parentLin" presStyleCnt="0"/>
      <dgm:spPr/>
    </dgm:pt>
    <dgm:pt modelId="{1E5B0216-D59D-4B96-9404-7DE5D4560EBC}" type="pres">
      <dgm:prSet presAssocID="{F0987542-6049-44E4-B7A5-12F97F18C521}" presName="parentLeftMargin" presStyleLbl="node1" presStyleIdx="2" presStyleCnt="4"/>
      <dgm:spPr/>
    </dgm:pt>
    <dgm:pt modelId="{084A36D4-7C52-45C1-A7A0-881EB368F1CA}" type="pres">
      <dgm:prSet presAssocID="{F0987542-6049-44E4-B7A5-12F97F18C521}" presName="parentText" presStyleLbl="node1" presStyleIdx="3" presStyleCnt="4">
        <dgm:presLayoutVars>
          <dgm:chMax val="0"/>
          <dgm:bulletEnabled val="1"/>
        </dgm:presLayoutVars>
      </dgm:prSet>
      <dgm:spPr/>
    </dgm:pt>
    <dgm:pt modelId="{1C2DBF63-C7C6-4DCA-901C-CDE61B460095}" type="pres">
      <dgm:prSet presAssocID="{F0987542-6049-44E4-B7A5-12F97F18C521}" presName="negativeSpace" presStyleCnt="0"/>
      <dgm:spPr/>
    </dgm:pt>
    <dgm:pt modelId="{D3C3F21D-4E79-4A3B-B602-2608723015CF}" type="pres">
      <dgm:prSet presAssocID="{F0987542-6049-44E4-B7A5-12F97F18C521}" presName="childText" presStyleLbl="conFgAcc1" presStyleIdx="3" presStyleCnt="4">
        <dgm:presLayoutVars>
          <dgm:bulletEnabled val="1"/>
        </dgm:presLayoutVars>
      </dgm:prSet>
      <dgm:spPr/>
    </dgm:pt>
  </dgm:ptLst>
  <dgm:cxnLst>
    <dgm:cxn modelId="{F7611813-98F3-4F75-879D-14748DB80C76}" type="presOf" srcId="{F7A92A51-F6C3-4A71-9D42-ED3C02228350}" destId="{16265BE3-9505-43A7-880C-EDBA01DC16C0}" srcOrd="0" destOrd="0" presId="urn:microsoft.com/office/officeart/2005/8/layout/list1"/>
    <dgm:cxn modelId="{D4FAE31C-7C73-4027-B23C-728ECC42D4D5}" type="presOf" srcId="{80F0B496-0ADE-4C13-921F-ECC941009888}" destId="{F6B4960C-269A-4DA0-BFA1-C46DA117F135}" srcOrd="1" destOrd="0" presId="urn:microsoft.com/office/officeart/2005/8/layout/list1"/>
    <dgm:cxn modelId="{92203A5E-122A-43E5-B044-F2E2AF290972}" type="presOf" srcId="{80F0B496-0ADE-4C13-921F-ECC941009888}" destId="{435FE92C-E2E7-4336-BC1B-2E5B19A9AA37}"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F394CB74-BE30-4A48-9BE8-9B39FA279159}" type="presOf" srcId="{F0987542-6049-44E4-B7A5-12F97F18C521}" destId="{084A36D4-7C52-45C1-A7A0-881EB368F1CA}" srcOrd="1" destOrd="0" presId="urn:microsoft.com/office/officeart/2005/8/layout/list1"/>
    <dgm:cxn modelId="{07066379-1963-4E4C-A0BB-DFA26ADF4280}" type="presOf" srcId="{F0987542-6049-44E4-B7A5-12F97F18C521}" destId="{1E5B0216-D59D-4B96-9404-7DE5D4560EBC}" srcOrd="0" destOrd="0" presId="urn:microsoft.com/office/officeart/2005/8/layout/list1"/>
    <dgm:cxn modelId="{3314C98F-82D9-4BDB-92B3-E9E697419794}" type="presOf" srcId="{CAA791F0-5C40-4967-A6FC-6C122F174CDA}" destId="{87251E59-AB35-49A0-9F76-4A0F298F518F}" srcOrd="1" destOrd="0" presId="urn:microsoft.com/office/officeart/2005/8/layout/list1"/>
    <dgm:cxn modelId="{FA2B6AB7-E9C3-441A-AB45-39375863C3AA}" srcId="{10F170F5-E08A-484D-845F-E99C04F0B315}" destId="{F0987542-6049-44E4-B7A5-12F97F18C521}" srcOrd="3" destOrd="0" parTransId="{4D709E12-098A-4515-AA68-CDCCBF5A11C3}" sibTransId="{886FCEE0-BF7F-470D-B6F9-E8D9CB3FA985}"/>
    <dgm:cxn modelId="{88FD73BF-BC8E-472A-B7BA-395BEDDC6988}" type="presOf" srcId="{CAA791F0-5C40-4967-A6FC-6C122F174CDA}" destId="{71F10728-38BC-4680-8FF4-D701D1D6A409}" srcOrd="0" destOrd="0" presId="urn:microsoft.com/office/officeart/2005/8/layout/list1"/>
    <dgm:cxn modelId="{C96AF9C3-2EDA-4FAA-99CC-4BF8FF546B55}" type="presOf" srcId="{F7A92A51-F6C3-4A71-9D42-ED3C02228350}" destId="{CD3869D7-6E51-4593-9E64-CA9D8C831027}" srcOrd="1" destOrd="0" presId="urn:microsoft.com/office/officeart/2005/8/layout/list1"/>
    <dgm:cxn modelId="{0CC183DC-C9CB-4057-8B2D-9069F570874C}" type="presOf" srcId="{10F170F5-E08A-484D-845F-E99C04F0B315}" destId="{E038EFFE-576B-4CA2-8D1E-3BD745363868}" srcOrd="0" destOrd="0" presId="urn:microsoft.com/office/officeart/2005/8/layout/list1"/>
    <dgm:cxn modelId="{7E6D1CE8-F355-403B-99AB-26BE2E3B6963}" srcId="{10F170F5-E08A-484D-845F-E99C04F0B315}" destId="{80F0B496-0ADE-4C13-921F-ECC941009888}" srcOrd="2" destOrd="0" parTransId="{A1222F84-164B-48D1-9B6E-3F08018B758F}" sibTransId="{E3AC64C9-4732-4E73-9D67-15938A129625}"/>
    <dgm:cxn modelId="{C67094FA-61BD-4C84-8574-F5CCFACE2595}" srcId="{10F170F5-E08A-484D-845F-E99C04F0B315}" destId="{CAA791F0-5C40-4967-A6FC-6C122F174CDA}" srcOrd="1" destOrd="0" parTransId="{ECD037A9-E22C-4CA5-8929-30B6CBEFAD3B}" sibTransId="{0162DE3B-D570-4497-8CB5-5BE992CFB326}"/>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E59D73E5-FDF9-4AE9-BA06-D5CFEFC287CB}" type="presParOf" srcId="{E038EFFE-576B-4CA2-8D1E-3BD745363868}" destId="{1D577F52-943E-42B5-98A4-AA58730F3B6B}" srcOrd="3" destOrd="0" presId="urn:microsoft.com/office/officeart/2005/8/layout/list1"/>
    <dgm:cxn modelId="{6626038A-1367-4E1A-A5FA-9F46B35AD5F4}" type="presParOf" srcId="{E038EFFE-576B-4CA2-8D1E-3BD745363868}" destId="{414EAF1F-0083-4E0F-9DCB-5FD3F186BB3C}" srcOrd="4" destOrd="0" presId="urn:microsoft.com/office/officeart/2005/8/layout/list1"/>
    <dgm:cxn modelId="{62441990-7386-43C5-A7A2-FDAA35CA2F3F}" type="presParOf" srcId="{414EAF1F-0083-4E0F-9DCB-5FD3F186BB3C}" destId="{71F10728-38BC-4680-8FF4-D701D1D6A409}" srcOrd="0" destOrd="0" presId="urn:microsoft.com/office/officeart/2005/8/layout/list1"/>
    <dgm:cxn modelId="{D99A518D-26B6-48EB-ACB3-E6D4B223ABDA}" type="presParOf" srcId="{414EAF1F-0083-4E0F-9DCB-5FD3F186BB3C}" destId="{87251E59-AB35-49A0-9F76-4A0F298F518F}" srcOrd="1" destOrd="0" presId="urn:microsoft.com/office/officeart/2005/8/layout/list1"/>
    <dgm:cxn modelId="{6E0AA734-BBE3-484D-9611-48E1B6FAAD57}" type="presParOf" srcId="{E038EFFE-576B-4CA2-8D1E-3BD745363868}" destId="{54E9F338-31B7-4035-AE5F-3295B070458E}" srcOrd="5" destOrd="0" presId="urn:microsoft.com/office/officeart/2005/8/layout/list1"/>
    <dgm:cxn modelId="{86588FBE-4F4C-4B7E-AB63-9CB65A41A820}" type="presParOf" srcId="{E038EFFE-576B-4CA2-8D1E-3BD745363868}" destId="{A5ADC5F7-109B-483F-A864-189282C1DACC}" srcOrd="6" destOrd="0" presId="urn:microsoft.com/office/officeart/2005/8/layout/list1"/>
    <dgm:cxn modelId="{A4085341-9659-4B74-890F-C7FDE0DFF7AA}" type="presParOf" srcId="{E038EFFE-576B-4CA2-8D1E-3BD745363868}" destId="{0512D08A-05B9-48EA-BA38-31843E5AC963}" srcOrd="7" destOrd="0" presId="urn:microsoft.com/office/officeart/2005/8/layout/list1"/>
    <dgm:cxn modelId="{1F3A9326-7561-4F3D-8F05-8A8CA10B87DD}" type="presParOf" srcId="{E038EFFE-576B-4CA2-8D1E-3BD745363868}" destId="{A2FF7370-3888-42D2-B3A3-47E6A66A4CCC}" srcOrd="8" destOrd="0" presId="urn:microsoft.com/office/officeart/2005/8/layout/list1"/>
    <dgm:cxn modelId="{9BE2E19B-1BC5-4642-82A5-D641A2944A68}" type="presParOf" srcId="{A2FF7370-3888-42D2-B3A3-47E6A66A4CCC}" destId="{435FE92C-E2E7-4336-BC1B-2E5B19A9AA37}" srcOrd="0" destOrd="0" presId="urn:microsoft.com/office/officeart/2005/8/layout/list1"/>
    <dgm:cxn modelId="{9ADA1CBF-E7C7-4982-AA3C-FCB7689D8E90}" type="presParOf" srcId="{A2FF7370-3888-42D2-B3A3-47E6A66A4CCC}" destId="{F6B4960C-269A-4DA0-BFA1-C46DA117F135}" srcOrd="1" destOrd="0" presId="urn:microsoft.com/office/officeart/2005/8/layout/list1"/>
    <dgm:cxn modelId="{68A030EB-A3B9-4787-934E-030EA2C6596B}" type="presParOf" srcId="{E038EFFE-576B-4CA2-8D1E-3BD745363868}" destId="{01B0CD51-5977-4126-AE3D-01338D9DB498}" srcOrd="9" destOrd="0" presId="urn:microsoft.com/office/officeart/2005/8/layout/list1"/>
    <dgm:cxn modelId="{6C109116-34B5-48A6-A1CF-6935301ACDFE}" type="presParOf" srcId="{E038EFFE-576B-4CA2-8D1E-3BD745363868}" destId="{964B1CAA-740C-4B1D-8079-14780519B15C}" srcOrd="10" destOrd="0" presId="urn:microsoft.com/office/officeart/2005/8/layout/list1"/>
    <dgm:cxn modelId="{702E4417-7953-41F9-8545-4B0863DAD03A}" type="presParOf" srcId="{E038EFFE-576B-4CA2-8D1E-3BD745363868}" destId="{F34ED29D-7EA1-4703-97F6-CE9B4460FA50}" srcOrd="11" destOrd="0" presId="urn:microsoft.com/office/officeart/2005/8/layout/list1"/>
    <dgm:cxn modelId="{AABC3A20-B99D-4392-9A77-D4C58B92F18E}" type="presParOf" srcId="{E038EFFE-576B-4CA2-8D1E-3BD745363868}" destId="{2DD8A48C-3176-4478-AE84-0B659B52D034}" srcOrd="12" destOrd="0" presId="urn:microsoft.com/office/officeart/2005/8/layout/list1"/>
    <dgm:cxn modelId="{4958E883-CB1F-452B-83D9-8F4127A175F0}" type="presParOf" srcId="{2DD8A48C-3176-4478-AE84-0B659B52D034}" destId="{1E5B0216-D59D-4B96-9404-7DE5D4560EBC}" srcOrd="0" destOrd="0" presId="urn:microsoft.com/office/officeart/2005/8/layout/list1"/>
    <dgm:cxn modelId="{6CEAF98D-F0AC-4046-B738-1F29F44429D1}" type="presParOf" srcId="{2DD8A48C-3176-4478-AE84-0B659B52D034}" destId="{084A36D4-7C52-45C1-A7A0-881EB368F1CA}" srcOrd="1" destOrd="0" presId="urn:microsoft.com/office/officeart/2005/8/layout/list1"/>
    <dgm:cxn modelId="{AC5AC291-A46F-40DB-B4E8-FCF4192A0BD8}" type="presParOf" srcId="{E038EFFE-576B-4CA2-8D1E-3BD745363868}" destId="{1C2DBF63-C7C6-4DCA-901C-CDE61B460095}" srcOrd="13" destOrd="0" presId="urn:microsoft.com/office/officeart/2005/8/layout/list1"/>
    <dgm:cxn modelId="{60EB41CE-87D2-45BB-9F74-162D9E7A1CE2}" type="presParOf" srcId="{E038EFFE-576B-4CA2-8D1E-3BD745363868}" destId="{D3C3F21D-4E79-4A3B-B602-2608723015CF}"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a:p>
      </dgm:t>
    </dgm:pt>
    <dgm:pt modelId="{F7A92A51-F6C3-4A71-9D42-ED3C02228350}">
      <dgm:prSet phldrT="[Text]" custT="1"/>
      <dgm:spPr/>
      <dgm:t>
        <a:bodyPr/>
        <a:lstStyle/>
        <a:p>
          <a:pPr rtl="0"/>
          <a:r>
            <a:rPr lang="fr-fr" sz="1300" spc="-20" baseline="0">
              <a:solidFill>
                <a:srgbClr val="323643"/>
              </a:solidFill>
              <a:latin typeface="+mj-lt"/>
              <a:ea typeface="Helvetica Neue Light"/>
              <a:cs typeface="Helvetica" panose="020B0604020202020204" pitchFamily="34" charset="0"/>
              <a:sym typeface="Helvetica Neue Light"/>
            </a:rPr>
            <a:t>Documentation de pré-approbation, notamment les formulaires de demande et la justification commerciale.</a:t>
          </a:r>
          <a:endParaRPr sz="1300" b="0" spc="-20" baseline="0">
            <a:solidFill>
              <a:schemeClr val="tx1"/>
            </a:solidFill>
            <a:latin typeface="+mj-lt"/>
            <a:cs typeface="Helvetica" panose="020B0604020202020204" pitchFamily="34" charset="0"/>
          </a:endParaRPr>
        </a:p>
      </dgm:t>
    </dgm:pt>
    <dgm:pt modelId="{3E6EC871-F75D-4E56-B733-89C707719DF2}" type="parTrans" cxnId="{56204148-E9AB-4D02-A1E8-8F94910B8D7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D37C8983-13C3-4FCE-B586-D502E9EBA683}" type="sibTrans" cxnId="{56204148-E9AB-4D02-A1E8-8F94910B8D7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CAA791F0-5C40-4967-A6FC-6C122F174CDA}">
      <dgm:prSet phldrT="[Text]" custT="1"/>
      <dgm:spPr/>
      <dgm:t>
        <a:bodyPr/>
        <a:lstStyle/>
        <a:p>
          <a:pPr rtl="0"/>
          <a:r>
            <a:rPr lang="fr-fr" sz="1300" dirty="0">
              <a:solidFill>
                <a:srgbClr val="323643"/>
              </a:solidFill>
              <a:latin typeface="+mj-lt"/>
              <a:ea typeface="Helvetica Neue Light"/>
              <a:cs typeface="Helvetica" panose="020B0604020202020204" pitchFamily="34" charset="0"/>
              <a:sym typeface="Helvetica Neue Light"/>
            </a:rPr>
            <a:t>Preuves de l’utilisation des fonds (par exemple, </a:t>
          </a:r>
          <a:br>
            <a:rPr lang="fr-fr" sz="1300" dirty="0">
              <a:solidFill>
                <a:srgbClr val="323643"/>
              </a:solidFill>
              <a:latin typeface="+mj-lt"/>
              <a:ea typeface="Helvetica Neue Light"/>
              <a:cs typeface="Helvetica" panose="020B0604020202020204" pitchFamily="34" charset="0"/>
              <a:sym typeface="Helvetica Neue Light"/>
            </a:rPr>
          </a:br>
          <a:r>
            <a:rPr lang="fr-fr" sz="1300" dirty="0">
              <a:solidFill>
                <a:srgbClr val="323643"/>
              </a:solidFill>
              <a:latin typeface="+mj-lt"/>
              <a:ea typeface="Helvetica Neue Light"/>
              <a:cs typeface="Helvetica" panose="020B0604020202020204" pitchFamily="34" charset="0"/>
              <a:sym typeface="Helvetica Neue Light"/>
            </a:rPr>
            <a:t>ordre du jour, livres blancs, recherches).</a:t>
          </a:r>
          <a:endParaRPr sz="1300" b="0" dirty="0">
            <a:solidFill>
              <a:schemeClr val="tx1"/>
            </a:solidFill>
            <a:latin typeface="+mj-lt"/>
            <a:cs typeface="Helvetica" panose="020B0604020202020204" pitchFamily="34" charset="0"/>
          </a:endParaRPr>
        </a:p>
      </dgm:t>
    </dgm:pt>
    <dgm:pt modelId="{ECD037A9-E22C-4CA5-8929-30B6CBEFAD3B}" type="parTrans" cxnId="{C67094FA-61BD-4C84-8574-F5CCFACE2595}">
      <dgm:prSet/>
      <dgm:spPr/>
      <dgm:t>
        <a:bodyPr/>
        <a:lstStyle/>
        <a:p>
          <a:endParaRPr/>
        </a:p>
      </dgm:t>
    </dgm:pt>
    <dgm:pt modelId="{0162DE3B-D570-4497-8CB5-5BE992CFB326}" type="sibTrans" cxnId="{C67094FA-61BD-4C84-8574-F5CCFACE2595}">
      <dgm:prSet/>
      <dgm:spPr/>
      <dgm:t>
        <a:bodyPr/>
        <a:lstStyle/>
        <a:p>
          <a:endParaRPr/>
        </a:p>
      </dgm:t>
    </dgm:pt>
    <dgm:pt modelId="{80F0B496-0ADE-4C13-921F-ECC941009888}">
      <dgm:prSet phldrT="[Text]" custT="1"/>
      <dgm:spPr/>
      <dgm:t>
        <a:bodyPr/>
        <a:lstStyle/>
        <a:p>
          <a:pPr rtl="0"/>
          <a:r>
            <a:rPr lang="fr-fr" sz="1300">
              <a:solidFill>
                <a:srgbClr val="323643"/>
              </a:solidFill>
              <a:latin typeface="+mj-lt"/>
              <a:ea typeface="Helvetica Neue Light"/>
              <a:cs typeface="Helvetica" panose="020B0604020202020204" pitchFamily="34" charset="0"/>
              <a:sym typeface="Helvetica Neue Light"/>
            </a:rPr>
            <a:t>Documentation relative au transport, </a:t>
          </a:r>
          <a:br>
            <a:rPr lang="fr-fr" sz="1300">
              <a:solidFill>
                <a:srgbClr val="323643"/>
              </a:solidFill>
              <a:latin typeface="+mj-lt"/>
              <a:ea typeface="Helvetica Neue Light"/>
              <a:cs typeface="Helvetica" panose="020B0604020202020204" pitchFamily="34" charset="0"/>
              <a:sym typeface="Helvetica Neue Light"/>
            </a:rPr>
          </a:br>
          <a:r>
            <a:rPr lang="fr-fr" sz="1300">
              <a:solidFill>
                <a:srgbClr val="323643"/>
              </a:solidFill>
              <a:latin typeface="+mj-lt"/>
              <a:ea typeface="Helvetica Neue Light"/>
              <a:cs typeface="Helvetica" panose="020B0604020202020204" pitchFamily="34" charset="0"/>
              <a:sym typeface="Helvetica Neue Light"/>
            </a:rPr>
            <a:t>à l’hébergement et aux repas.</a:t>
          </a:r>
          <a:endParaRPr sz="1300" b="0">
            <a:solidFill>
              <a:schemeClr val="tx1"/>
            </a:solidFill>
            <a:latin typeface="+mj-lt"/>
            <a:cs typeface="Helvetica" panose="020B0604020202020204" pitchFamily="34" charset="0"/>
          </a:endParaRPr>
        </a:p>
      </dgm:t>
    </dgm:pt>
    <dgm:pt modelId="{A1222F84-164B-48D1-9B6E-3F08018B758F}" type="parTrans" cxnId="{7E6D1CE8-F355-403B-99AB-26BE2E3B6963}">
      <dgm:prSet/>
      <dgm:spPr/>
      <dgm:t>
        <a:bodyPr/>
        <a:lstStyle/>
        <a:p>
          <a:endParaRPr/>
        </a:p>
      </dgm:t>
    </dgm:pt>
    <dgm:pt modelId="{E3AC64C9-4732-4E73-9D67-15938A129625}" type="sibTrans" cxnId="{7E6D1CE8-F355-403B-99AB-26BE2E3B6963}">
      <dgm:prSet/>
      <dgm:spPr/>
      <dgm:t>
        <a:bodyPr/>
        <a:lstStyle/>
        <a:p>
          <a:endParaRPr/>
        </a:p>
      </dgm:t>
    </dgm:pt>
    <dgm:pt modelId="{F0987542-6049-44E4-B7A5-12F97F18C521}">
      <dgm:prSet phldrT="[Text]" custT="1"/>
      <dgm:spPr/>
      <dgm:t>
        <a:bodyPr/>
        <a:lstStyle/>
        <a:p>
          <a:pPr rtl="0"/>
          <a:r>
            <a:rPr lang="fr-fr" sz="1300">
              <a:solidFill>
                <a:srgbClr val="323643"/>
              </a:solidFill>
              <a:latin typeface="+mj-lt"/>
              <a:ea typeface="Helvetica Neue Light"/>
              <a:cs typeface="Helvetica" panose="020B0604020202020204" pitchFamily="34" charset="0"/>
              <a:sym typeface="Helvetica Neue Light"/>
            </a:rPr>
            <a:t>En cas d’événement ou de conférence, listes </a:t>
          </a:r>
          <a:br>
            <a:rPr lang="fr-fr" sz="1300">
              <a:solidFill>
                <a:srgbClr val="323643"/>
              </a:solidFill>
              <a:latin typeface="+mj-lt"/>
              <a:ea typeface="Helvetica Neue Light"/>
              <a:cs typeface="Helvetica" panose="020B0604020202020204" pitchFamily="34" charset="0"/>
              <a:sym typeface="Helvetica Neue Light"/>
            </a:rPr>
          </a:br>
          <a:r>
            <a:rPr lang="fr-fr" sz="1300">
              <a:solidFill>
                <a:srgbClr val="323643"/>
              </a:solidFill>
              <a:latin typeface="+mj-lt"/>
              <a:ea typeface="Helvetica Neue Light"/>
              <a:cs typeface="Helvetica" panose="020B0604020202020204" pitchFamily="34" charset="0"/>
              <a:sym typeface="Helvetica Neue Light"/>
            </a:rPr>
            <a:t>des participants, photos des stands, etc.</a:t>
          </a:r>
          <a:endParaRPr sz="1300" b="0">
            <a:solidFill>
              <a:schemeClr val="tx1"/>
            </a:solidFill>
            <a:latin typeface="+mj-lt"/>
            <a:cs typeface="Helvetica" panose="020B0604020202020204" pitchFamily="34" charset="0"/>
          </a:endParaRPr>
        </a:p>
      </dgm:t>
    </dgm:pt>
    <dgm:pt modelId="{4D709E12-098A-4515-AA68-CDCCBF5A11C3}" type="parTrans" cxnId="{FA2B6AB7-E9C3-441A-AB45-39375863C3AA}">
      <dgm:prSet/>
      <dgm:spPr/>
      <dgm:t>
        <a:bodyPr/>
        <a:lstStyle/>
        <a:p>
          <a:endParaRPr/>
        </a:p>
      </dgm:t>
    </dgm:pt>
    <dgm:pt modelId="{886FCEE0-BF7F-470D-B6F9-E8D9CB3FA985}" type="sibTrans" cxnId="{FA2B6AB7-E9C3-441A-AB45-39375863C3AA}">
      <dgm:prSet/>
      <dgm:spPr/>
      <dgm:t>
        <a:bodyPr/>
        <a:lstStyle/>
        <a:p>
          <a:endParaRPr/>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4"/>
      <dgm:spPr/>
    </dgm:pt>
    <dgm:pt modelId="{CD3869D7-6E51-4593-9E64-CA9D8C831027}" type="pres">
      <dgm:prSet presAssocID="{F7A92A51-F6C3-4A71-9D42-ED3C02228350}" presName="parentText" presStyleLbl="node1" presStyleIdx="0" presStyleCnt="4" custScaleX="105932">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4">
        <dgm:presLayoutVars>
          <dgm:bulletEnabled val="1"/>
        </dgm:presLayoutVars>
      </dgm:prSet>
      <dgm:spPr/>
    </dgm:pt>
    <dgm:pt modelId="{1D577F52-943E-42B5-98A4-AA58730F3B6B}" type="pres">
      <dgm:prSet presAssocID="{D37C8983-13C3-4FCE-B586-D502E9EBA683}" presName="spaceBetweenRectangles" presStyleCnt="0"/>
      <dgm:spPr/>
    </dgm:pt>
    <dgm:pt modelId="{414EAF1F-0083-4E0F-9DCB-5FD3F186BB3C}" type="pres">
      <dgm:prSet presAssocID="{CAA791F0-5C40-4967-A6FC-6C122F174CDA}" presName="parentLin" presStyleCnt="0"/>
      <dgm:spPr/>
    </dgm:pt>
    <dgm:pt modelId="{71F10728-38BC-4680-8FF4-D701D1D6A409}" type="pres">
      <dgm:prSet presAssocID="{CAA791F0-5C40-4967-A6FC-6C122F174CDA}" presName="parentLeftMargin" presStyleLbl="node1" presStyleIdx="0" presStyleCnt="4"/>
      <dgm:spPr/>
    </dgm:pt>
    <dgm:pt modelId="{87251E59-AB35-49A0-9F76-4A0F298F518F}" type="pres">
      <dgm:prSet presAssocID="{CAA791F0-5C40-4967-A6FC-6C122F174CDA}" presName="parentText" presStyleLbl="node1" presStyleIdx="1" presStyleCnt="4" custScaleX="105932">
        <dgm:presLayoutVars>
          <dgm:chMax val="0"/>
          <dgm:bulletEnabled val="1"/>
        </dgm:presLayoutVars>
      </dgm:prSet>
      <dgm:spPr/>
    </dgm:pt>
    <dgm:pt modelId="{54E9F338-31B7-4035-AE5F-3295B070458E}" type="pres">
      <dgm:prSet presAssocID="{CAA791F0-5C40-4967-A6FC-6C122F174CDA}" presName="negativeSpace" presStyleCnt="0"/>
      <dgm:spPr/>
    </dgm:pt>
    <dgm:pt modelId="{A5ADC5F7-109B-483F-A864-189282C1DACC}" type="pres">
      <dgm:prSet presAssocID="{CAA791F0-5C40-4967-A6FC-6C122F174CDA}" presName="childText" presStyleLbl="conFgAcc1" presStyleIdx="1" presStyleCnt="4">
        <dgm:presLayoutVars>
          <dgm:bulletEnabled val="1"/>
        </dgm:presLayoutVars>
      </dgm:prSet>
      <dgm:spPr/>
    </dgm:pt>
    <dgm:pt modelId="{0512D08A-05B9-48EA-BA38-31843E5AC963}" type="pres">
      <dgm:prSet presAssocID="{0162DE3B-D570-4497-8CB5-5BE992CFB326}" presName="spaceBetweenRectangles" presStyleCnt="0"/>
      <dgm:spPr/>
    </dgm:pt>
    <dgm:pt modelId="{A2FF7370-3888-42D2-B3A3-47E6A66A4CCC}" type="pres">
      <dgm:prSet presAssocID="{80F0B496-0ADE-4C13-921F-ECC941009888}" presName="parentLin" presStyleCnt="0"/>
      <dgm:spPr/>
    </dgm:pt>
    <dgm:pt modelId="{435FE92C-E2E7-4336-BC1B-2E5B19A9AA37}" type="pres">
      <dgm:prSet presAssocID="{80F0B496-0ADE-4C13-921F-ECC941009888}" presName="parentLeftMargin" presStyleLbl="node1" presStyleIdx="1" presStyleCnt="4"/>
      <dgm:spPr/>
    </dgm:pt>
    <dgm:pt modelId="{F6B4960C-269A-4DA0-BFA1-C46DA117F135}" type="pres">
      <dgm:prSet presAssocID="{80F0B496-0ADE-4C13-921F-ECC941009888}" presName="parentText" presStyleLbl="node1" presStyleIdx="2" presStyleCnt="4" custScaleX="106242">
        <dgm:presLayoutVars>
          <dgm:chMax val="0"/>
          <dgm:bulletEnabled val="1"/>
        </dgm:presLayoutVars>
      </dgm:prSet>
      <dgm:spPr/>
    </dgm:pt>
    <dgm:pt modelId="{01B0CD51-5977-4126-AE3D-01338D9DB498}" type="pres">
      <dgm:prSet presAssocID="{80F0B496-0ADE-4C13-921F-ECC941009888}" presName="negativeSpace" presStyleCnt="0"/>
      <dgm:spPr/>
    </dgm:pt>
    <dgm:pt modelId="{964B1CAA-740C-4B1D-8079-14780519B15C}" type="pres">
      <dgm:prSet presAssocID="{80F0B496-0ADE-4C13-921F-ECC941009888}" presName="childText" presStyleLbl="conFgAcc1" presStyleIdx="2" presStyleCnt="4">
        <dgm:presLayoutVars>
          <dgm:bulletEnabled val="1"/>
        </dgm:presLayoutVars>
      </dgm:prSet>
      <dgm:spPr/>
    </dgm:pt>
    <dgm:pt modelId="{F34ED29D-7EA1-4703-97F6-CE9B4460FA50}" type="pres">
      <dgm:prSet presAssocID="{E3AC64C9-4732-4E73-9D67-15938A129625}" presName="spaceBetweenRectangles" presStyleCnt="0"/>
      <dgm:spPr/>
    </dgm:pt>
    <dgm:pt modelId="{2DD8A48C-3176-4478-AE84-0B659B52D034}" type="pres">
      <dgm:prSet presAssocID="{F0987542-6049-44E4-B7A5-12F97F18C521}" presName="parentLin" presStyleCnt="0"/>
      <dgm:spPr/>
    </dgm:pt>
    <dgm:pt modelId="{1E5B0216-D59D-4B96-9404-7DE5D4560EBC}" type="pres">
      <dgm:prSet presAssocID="{F0987542-6049-44E4-B7A5-12F97F18C521}" presName="parentLeftMargin" presStyleLbl="node1" presStyleIdx="2" presStyleCnt="4"/>
      <dgm:spPr/>
    </dgm:pt>
    <dgm:pt modelId="{084A36D4-7C52-45C1-A7A0-881EB368F1CA}" type="pres">
      <dgm:prSet presAssocID="{F0987542-6049-44E4-B7A5-12F97F18C521}" presName="parentText" presStyleLbl="node1" presStyleIdx="3" presStyleCnt="4" custScaleX="105863">
        <dgm:presLayoutVars>
          <dgm:chMax val="0"/>
          <dgm:bulletEnabled val="1"/>
        </dgm:presLayoutVars>
      </dgm:prSet>
      <dgm:spPr/>
    </dgm:pt>
    <dgm:pt modelId="{1C2DBF63-C7C6-4DCA-901C-CDE61B460095}" type="pres">
      <dgm:prSet presAssocID="{F0987542-6049-44E4-B7A5-12F97F18C521}" presName="negativeSpace" presStyleCnt="0"/>
      <dgm:spPr/>
    </dgm:pt>
    <dgm:pt modelId="{D3C3F21D-4E79-4A3B-B602-2608723015CF}" type="pres">
      <dgm:prSet presAssocID="{F0987542-6049-44E4-B7A5-12F97F18C521}" presName="childText" presStyleLbl="conFgAcc1" presStyleIdx="3" presStyleCnt="4">
        <dgm:presLayoutVars>
          <dgm:bulletEnabled val="1"/>
        </dgm:presLayoutVars>
      </dgm:prSet>
      <dgm:spPr/>
    </dgm:pt>
  </dgm:ptLst>
  <dgm:cxnLst>
    <dgm:cxn modelId="{F7611813-98F3-4F75-879D-14748DB80C76}" type="presOf" srcId="{F7A92A51-F6C3-4A71-9D42-ED3C02228350}" destId="{16265BE3-9505-43A7-880C-EDBA01DC16C0}" srcOrd="0" destOrd="0" presId="urn:microsoft.com/office/officeart/2005/8/layout/list1"/>
    <dgm:cxn modelId="{D4FAE31C-7C73-4027-B23C-728ECC42D4D5}" type="presOf" srcId="{80F0B496-0ADE-4C13-921F-ECC941009888}" destId="{F6B4960C-269A-4DA0-BFA1-C46DA117F135}" srcOrd="1" destOrd="0" presId="urn:microsoft.com/office/officeart/2005/8/layout/list1"/>
    <dgm:cxn modelId="{92203A5E-122A-43E5-B044-F2E2AF290972}" type="presOf" srcId="{80F0B496-0ADE-4C13-921F-ECC941009888}" destId="{435FE92C-E2E7-4336-BC1B-2E5B19A9AA37}"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F394CB74-BE30-4A48-9BE8-9B39FA279159}" type="presOf" srcId="{F0987542-6049-44E4-B7A5-12F97F18C521}" destId="{084A36D4-7C52-45C1-A7A0-881EB368F1CA}" srcOrd="1" destOrd="0" presId="urn:microsoft.com/office/officeart/2005/8/layout/list1"/>
    <dgm:cxn modelId="{07066379-1963-4E4C-A0BB-DFA26ADF4280}" type="presOf" srcId="{F0987542-6049-44E4-B7A5-12F97F18C521}" destId="{1E5B0216-D59D-4B96-9404-7DE5D4560EBC}" srcOrd="0" destOrd="0" presId="urn:microsoft.com/office/officeart/2005/8/layout/list1"/>
    <dgm:cxn modelId="{3314C98F-82D9-4BDB-92B3-E9E697419794}" type="presOf" srcId="{CAA791F0-5C40-4967-A6FC-6C122F174CDA}" destId="{87251E59-AB35-49A0-9F76-4A0F298F518F}" srcOrd="1" destOrd="0" presId="urn:microsoft.com/office/officeart/2005/8/layout/list1"/>
    <dgm:cxn modelId="{FA2B6AB7-E9C3-441A-AB45-39375863C3AA}" srcId="{10F170F5-E08A-484D-845F-E99C04F0B315}" destId="{F0987542-6049-44E4-B7A5-12F97F18C521}" srcOrd="3" destOrd="0" parTransId="{4D709E12-098A-4515-AA68-CDCCBF5A11C3}" sibTransId="{886FCEE0-BF7F-470D-B6F9-E8D9CB3FA985}"/>
    <dgm:cxn modelId="{88FD73BF-BC8E-472A-B7BA-395BEDDC6988}" type="presOf" srcId="{CAA791F0-5C40-4967-A6FC-6C122F174CDA}" destId="{71F10728-38BC-4680-8FF4-D701D1D6A409}" srcOrd="0" destOrd="0" presId="urn:microsoft.com/office/officeart/2005/8/layout/list1"/>
    <dgm:cxn modelId="{C96AF9C3-2EDA-4FAA-99CC-4BF8FF546B55}" type="presOf" srcId="{F7A92A51-F6C3-4A71-9D42-ED3C02228350}" destId="{CD3869D7-6E51-4593-9E64-CA9D8C831027}" srcOrd="1" destOrd="0" presId="urn:microsoft.com/office/officeart/2005/8/layout/list1"/>
    <dgm:cxn modelId="{0CC183DC-C9CB-4057-8B2D-9069F570874C}" type="presOf" srcId="{10F170F5-E08A-484D-845F-E99C04F0B315}" destId="{E038EFFE-576B-4CA2-8D1E-3BD745363868}" srcOrd="0" destOrd="0" presId="urn:microsoft.com/office/officeart/2005/8/layout/list1"/>
    <dgm:cxn modelId="{7E6D1CE8-F355-403B-99AB-26BE2E3B6963}" srcId="{10F170F5-E08A-484D-845F-E99C04F0B315}" destId="{80F0B496-0ADE-4C13-921F-ECC941009888}" srcOrd="2" destOrd="0" parTransId="{A1222F84-164B-48D1-9B6E-3F08018B758F}" sibTransId="{E3AC64C9-4732-4E73-9D67-15938A129625}"/>
    <dgm:cxn modelId="{C67094FA-61BD-4C84-8574-F5CCFACE2595}" srcId="{10F170F5-E08A-484D-845F-E99C04F0B315}" destId="{CAA791F0-5C40-4967-A6FC-6C122F174CDA}" srcOrd="1" destOrd="0" parTransId="{ECD037A9-E22C-4CA5-8929-30B6CBEFAD3B}" sibTransId="{0162DE3B-D570-4497-8CB5-5BE992CFB326}"/>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E59D73E5-FDF9-4AE9-BA06-D5CFEFC287CB}" type="presParOf" srcId="{E038EFFE-576B-4CA2-8D1E-3BD745363868}" destId="{1D577F52-943E-42B5-98A4-AA58730F3B6B}" srcOrd="3" destOrd="0" presId="urn:microsoft.com/office/officeart/2005/8/layout/list1"/>
    <dgm:cxn modelId="{6626038A-1367-4E1A-A5FA-9F46B35AD5F4}" type="presParOf" srcId="{E038EFFE-576B-4CA2-8D1E-3BD745363868}" destId="{414EAF1F-0083-4E0F-9DCB-5FD3F186BB3C}" srcOrd="4" destOrd="0" presId="urn:microsoft.com/office/officeart/2005/8/layout/list1"/>
    <dgm:cxn modelId="{62441990-7386-43C5-A7A2-FDAA35CA2F3F}" type="presParOf" srcId="{414EAF1F-0083-4E0F-9DCB-5FD3F186BB3C}" destId="{71F10728-38BC-4680-8FF4-D701D1D6A409}" srcOrd="0" destOrd="0" presId="urn:microsoft.com/office/officeart/2005/8/layout/list1"/>
    <dgm:cxn modelId="{D99A518D-26B6-48EB-ACB3-E6D4B223ABDA}" type="presParOf" srcId="{414EAF1F-0083-4E0F-9DCB-5FD3F186BB3C}" destId="{87251E59-AB35-49A0-9F76-4A0F298F518F}" srcOrd="1" destOrd="0" presId="urn:microsoft.com/office/officeart/2005/8/layout/list1"/>
    <dgm:cxn modelId="{6E0AA734-BBE3-484D-9611-48E1B6FAAD57}" type="presParOf" srcId="{E038EFFE-576B-4CA2-8D1E-3BD745363868}" destId="{54E9F338-31B7-4035-AE5F-3295B070458E}" srcOrd="5" destOrd="0" presId="urn:microsoft.com/office/officeart/2005/8/layout/list1"/>
    <dgm:cxn modelId="{86588FBE-4F4C-4B7E-AB63-9CB65A41A820}" type="presParOf" srcId="{E038EFFE-576B-4CA2-8D1E-3BD745363868}" destId="{A5ADC5F7-109B-483F-A864-189282C1DACC}" srcOrd="6" destOrd="0" presId="urn:microsoft.com/office/officeart/2005/8/layout/list1"/>
    <dgm:cxn modelId="{A4085341-9659-4B74-890F-C7FDE0DFF7AA}" type="presParOf" srcId="{E038EFFE-576B-4CA2-8D1E-3BD745363868}" destId="{0512D08A-05B9-48EA-BA38-31843E5AC963}" srcOrd="7" destOrd="0" presId="urn:microsoft.com/office/officeart/2005/8/layout/list1"/>
    <dgm:cxn modelId="{1F3A9326-7561-4F3D-8F05-8A8CA10B87DD}" type="presParOf" srcId="{E038EFFE-576B-4CA2-8D1E-3BD745363868}" destId="{A2FF7370-3888-42D2-B3A3-47E6A66A4CCC}" srcOrd="8" destOrd="0" presId="urn:microsoft.com/office/officeart/2005/8/layout/list1"/>
    <dgm:cxn modelId="{9BE2E19B-1BC5-4642-82A5-D641A2944A68}" type="presParOf" srcId="{A2FF7370-3888-42D2-B3A3-47E6A66A4CCC}" destId="{435FE92C-E2E7-4336-BC1B-2E5B19A9AA37}" srcOrd="0" destOrd="0" presId="urn:microsoft.com/office/officeart/2005/8/layout/list1"/>
    <dgm:cxn modelId="{9ADA1CBF-E7C7-4982-AA3C-FCB7689D8E90}" type="presParOf" srcId="{A2FF7370-3888-42D2-B3A3-47E6A66A4CCC}" destId="{F6B4960C-269A-4DA0-BFA1-C46DA117F135}" srcOrd="1" destOrd="0" presId="urn:microsoft.com/office/officeart/2005/8/layout/list1"/>
    <dgm:cxn modelId="{68A030EB-A3B9-4787-934E-030EA2C6596B}" type="presParOf" srcId="{E038EFFE-576B-4CA2-8D1E-3BD745363868}" destId="{01B0CD51-5977-4126-AE3D-01338D9DB498}" srcOrd="9" destOrd="0" presId="urn:microsoft.com/office/officeart/2005/8/layout/list1"/>
    <dgm:cxn modelId="{6C109116-34B5-48A6-A1CF-6935301ACDFE}" type="presParOf" srcId="{E038EFFE-576B-4CA2-8D1E-3BD745363868}" destId="{964B1CAA-740C-4B1D-8079-14780519B15C}" srcOrd="10" destOrd="0" presId="urn:microsoft.com/office/officeart/2005/8/layout/list1"/>
    <dgm:cxn modelId="{702E4417-7953-41F9-8545-4B0863DAD03A}" type="presParOf" srcId="{E038EFFE-576B-4CA2-8D1E-3BD745363868}" destId="{F34ED29D-7EA1-4703-97F6-CE9B4460FA50}" srcOrd="11" destOrd="0" presId="urn:microsoft.com/office/officeart/2005/8/layout/list1"/>
    <dgm:cxn modelId="{AABC3A20-B99D-4392-9A77-D4C58B92F18E}" type="presParOf" srcId="{E038EFFE-576B-4CA2-8D1E-3BD745363868}" destId="{2DD8A48C-3176-4478-AE84-0B659B52D034}" srcOrd="12" destOrd="0" presId="urn:microsoft.com/office/officeart/2005/8/layout/list1"/>
    <dgm:cxn modelId="{4958E883-CB1F-452B-83D9-8F4127A175F0}" type="presParOf" srcId="{2DD8A48C-3176-4478-AE84-0B659B52D034}" destId="{1E5B0216-D59D-4B96-9404-7DE5D4560EBC}" srcOrd="0" destOrd="0" presId="urn:microsoft.com/office/officeart/2005/8/layout/list1"/>
    <dgm:cxn modelId="{6CEAF98D-F0AC-4046-B738-1F29F44429D1}" type="presParOf" srcId="{2DD8A48C-3176-4478-AE84-0B659B52D034}" destId="{084A36D4-7C52-45C1-A7A0-881EB368F1CA}" srcOrd="1" destOrd="0" presId="urn:microsoft.com/office/officeart/2005/8/layout/list1"/>
    <dgm:cxn modelId="{AC5AC291-A46F-40DB-B4E8-FCF4192A0BD8}" type="presParOf" srcId="{E038EFFE-576B-4CA2-8D1E-3BD745363868}" destId="{1C2DBF63-C7C6-4DCA-901C-CDE61B460095}" srcOrd="13" destOrd="0" presId="urn:microsoft.com/office/officeart/2005/8/layout/list1"/>
    <dgm:cxn modelId="{60EB41CE-87D2-45BB-9F74-162D9E7A1CE2}" type="presParOf" srcId="{E038EFFE-576B-4CA2-8D1E-3BD745363868}" destId="{D3C3F21D-4E79-4A3B-B602-2608723015CF}"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a:p>
      </dgm:t>
    </dgm:pt>
    <dgm:pt modelId="{F7A92A51-F6C3-4A71-9D42-ED3C02228350}">
      <dgm:prSet phldrT="[Text]" custT="1"/>
      <dgm:spPr/>
      <dgm:t>
        <a:bodyPr/>
        <a:lstStyle/>
        <a:p>
          <a:pPr rtl="0"/>
          <a:r>
            <a:rPr lang="fr-fr" sz="1400">
              <a:solidFill>
                <a:srgbClr val="323643"/>
              </a:solidFill>
              <a:latin typeface="+mj-lt"/>
              <a:ea typeface="Helvetica Neue Light"/>
              <a:cs typeface="Helvetica" panose="020B0604020202020204" pitchFamily="34" charset="0"/>
              <a:sym typeface="Helvetica Neue Light"/>
            </a:rPr>
            <a:t>Contrat de transitaire/courtier en douane/agent.</a:t>
          </a:r>
          <a:endParaRPr sz="1400" b="0">
            <a:solidFill>
              <a:schemeClr val="tx1"/>
            </a:solidFill>
            <a:latin typeface="+mj-lt"/>
            <a:cs typeface="Helvetica" panose="020B0604020202020204" pitchFamily="34" charset="0"/>
          </a:endParaRPr>
        </a:p>
      </dgm:t>
    </dgm:pt>
    <dgm:pt modelId="{3E6EC871-F75D-4E56-B733-89C707719DF2}" type="parTrans" cxnId="{56204148-E9AB-4D02-A1E8-8F94910B8D7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D37C8983-13C3-4FCE-B586-D502E9EBA683}" type="sibTrans" cxnId="{56204148-E9AB-4D02-A1E8-8F94910B8D7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80F0B496-0ADE-4C13-921F-ECC941009888}">
      <dgm:prSet phldrT="[Text]" custT="1"/>
      <dgm:spPr/>
      <dgm:t>
        <a:bodyPr/>
        <a:lstStyle/>
        <a:p>
          <a:pPr rtl="0"/>
          <a:r>
            <a:rPr lang="fr-fr" sz="1400">
              <a:solidFill>
                <a:srgbClr val="323643"/>
              </a:solidFill>
              <a:latin typeface="+mj-lt"/>
              <a:ea typeface="Helvetica Neue Light"/>
              <a:cs typeface="Helvetica" panose="020B0604020202020204" pitchFamily="34" charset="0"/>
              <a:sym typeface="Helvetica Neue Light"/>
            </a:rPr>
            <a:t>Factures et reçus de douane/fret.</a:t>
          </a:r>
          <a:endParaRPr sz="1400" b="0">
            <a:solidFill>
              <a:schemeClr val="tx1"/>
            </a:solidFill>
            <a:latin typeface="+mj-lt"/>
            <a:cs typeface="Helvetica" panose="020B0604020202020204" pitchFamily="34" charset="0"/>
          </a:endParaRPr>
        </a:p>
      </dgm:t>
    </dgm:pt>
    <dgm:pt modelId="{A1222F84-164B-48D1-9B6E-3F08018B758F}" type="parTrans" cxnId="{7E6D1CE8-F355-403B-99AB-26BE2E3B6963}">
      <dgm:prSet/>
      <dgm:spPr/>
      <dgm:t>
        <a:bodyPr/>
        <a:lstStyle/>
        <a:p>
          <a:endParaRPr/>
        </a:p>
      </dgm:t>
    </dgm:pt>
    <dgm:pt modelId="{E3AC64C9-4732-4E73-9D67-15938A129625}" type="sibTrans" cxnId="{7E6D1CE8-F355-403B-99AB-26BE2E3B6963}">
      <dgm:prSet/>
      <dgm:spPr/>
      <dgm:t>
        <a:bodyPr/>
        <a:lstStyle/>
        <a:p>
          <a:endParaRPr/>
        </a:p>
      </dgm:t>
    </dgm:pt>
    <dgm:pt modelId="{F0987542-6049-44E4-B7A5-12F97F18C521}">
      <dgm:prSet phldrT="[Text]" custT="1"/>
      <dgm:spPr/>
      <dgm:t>
        <a:bodyPr/>
        <a:lstStyle/>
        <a:p>
          <a:pPr rtl="0"/>
          <a:r>
            <a:rPr lang="fr-fr" sz="1400">
              <a:solidFill>
                <a:srgbClr val="323643"/>
              </a:solidFill>
              <a:latin typeface="+mj-lt"/>
              <a:ea typeface="Helvetica Neue Light"/>
              <a:cs typeface="Helvetica" panose="020B0604020202020204" pitchFamily="34" charset="0"/>
              <a:sym typeface="Helvetica Neue Light"/>
            </a:rPr>
            <a:t>Formulaires douaniers et listes de prix.</a:t>
          </a:r>
          <a:endParaRPr sz="1400" b="0">
            <a:solidFill>
              <a:schemeClr val="tx1"/>
            </a:solidFill>
            <a:latin typeface="+mj-lt"/>
            <a:cs typeface="Helvetica" panose="020B0604020202020204" pitchFamily="34" charset="0"/>
          </a:endParaRPr>
        </a:p>
      </dgm:t>
    </dgm:pt>
    <dgm:pt modelId="{4D709E12-098A-4515-AA68-CDCCBF5A11C3}" type="parTrans" cxnId="{FA2B6AB7-E9C3-441A-AB45-39375863C3AA}">
      <dgm:prSet/>
      <dgm:spPr/>
      <dgm:t>
        <a:bodyPr/>
        <a:lstStyle/>
        <a:p>
          <a:endParaRPr/>
        </a:p>
      </dgm:t>
    </dgm:pt>
    <dgm:pt modelId="{886FCEE0-BF7F-470D-B6F9-E8D9CB3FA985}" type="sibTrans" cxnId="{FA2B6AB7-E9C3-441A-AB45-39375863C3AA}">
      <dgm:prSet/>
      <dgm:spPr/>
      <dgm:t>
        <a:bodyPr/>
        <a:lstStyle/>
        <a:p>
          <a:endParaRPr/>
        </a:p>
      </dgm:t>
    </dgm:pt>
    <dgm:pt modelId="{C25EB313-CDC5-49DF-B799-F73E98AD6985}">
      <dgm:prSet phldrT="[Text]" custT="1"/>
      <dgm:spPr/>
      <dgm:t>
        <a:bodyPr/>
        <a:lstStyle/>
        <a:p>
          <a:pPr rtl="0"/>
          <a:r>
            <a:rPr lang="fr-fr" sz="1400">
              <a:solidFill>
                <a:srgbClr val="323643"/>
              </a:solidFill>
              <a:latin typeface="+mj-lt"/>
              <a:ea typeface="Helvetica Neue Light"/>
              <a:cs typeface="Helvetica" panose="020B0604020202020204" pitchFamily="34" charset="0"/>
              <a:sym typeface="Helvetica Neue Light"/>
            </a:rPr>
            <a:t>Formulaires de versement de paiements/de virement bancaire à des tierces parties.</a:t>
          </a:r>
          <a:endParaRPr sz="1400" b="0">
            <a:solidFill>
              <a:schemeClr val="tx1"/>
            </a:solidFill>
            <a:latin typeface="+mj-lt"/>
            <a:cs typeface="Helvetica" panose="020B0604020202020204" pitchFamily="34" charset="0"/>
          </a:endParaRPr>
        </a:p>
      </dgm:t>
    </dgm:pt>
    <dgm:pt modelId="{9A1531E9-FA47-4A88-862E-663D76FC25CC}" type="parTrans" cxnId="{AFA61C07-1DE3-4F2A-9E05-C0672BDC99DA}">
      <dgm:prSet/>
      <dgm:spPr/>
      <dgm:t>
        <a:bodyPr/>
        <a:lstStyle/>
        <a:p>
          <a:endParaRPr/>
        </a:p>
      </dgm:t>
    </dgm:pt>
    <dgm:pt modelId="{2A0921D2-9A6E-4475-B180-8B56AB17F9F4}" type="sibTrans" cxnId="{AFA61C07-1DE3-4F2A-9E05-C0672BDC99DA}">
      <dgm:prSet/>
      <dgm:spPr/>
      <dgm:t>
        <a:bodyPr/>
        <a:lstStyle/>
        <a:p>
          <a:endParaRPr/>
        </a:p>
      </dgm:t>
    </dgm:pt>
    <dgm:pt modelId="{726F3B80-F250-494F-9D5F-489F9AD80326}">
      <dgm:prSet phldrT="[Text]" custT="1"/>
      <dgm:spPr/>
      <dgm:t>
        <a:bodyPr/>
        <a:lstStyle/>
        <a:p>
          <a:r>
            <a:rPr lang="fr-fr" sz="1400">
              <a:solidFill>
                <a:srgbClr val="323643"/>
              </a:solidFill>
              <a:latin typeface="+mj-lt"/>
              <a:ea typeface="Helvetica Neue Light"/>
              <a:cs typeface="Helvetica" panose="020B0604020202020204" pitchFamily="34" charset="0"/>
              <a:sym typeface="Helvetica Neue Light"/>
            </a:rPr>
            <a:t>Reçus fiscaux émis par le gouvernement.</a:t>
          </a:r>
          <a:endParaRPr sz="1400" b="0">
            <a:solidFill>
              <a:schemeClr val="tx1"/>
            </a:solidFill>
            <a:latin typeface="+mj-lt"/>
            <a:cs typeface="Helvetica" panose="020B0604020202020204" pitchFamily="34" charset="0"/>
          </a:endParaRPr>
        </a:p>
      </dgm:t>
    </dgm:pt>
    <dgm:pt modelId="{F7894FE3-27CF-4E6D-8168-84A1DA2A44B5}" type="parTrans" cxnId="{D96962CA-F074-4C55-9BF7-25B4654C60AA}">
      <dgm:prSet/>
      <dgm:spPr/>
      <dgm:t>
        <a:bodyPr/>
        <a:lstStyle/>
        <a:p>
          <a:endParaRPr/>
        </a:p>
      </dgm:t>
    </dgm:pt>
    <dgm:pt modelId="{EC8C96D5-E438-428E-BBF5-D29EE7038221}" type="sibTrans" cxnId="{D96962CA-F074-4C55-9BF7-25B4654C60AA}">
      <dgm:prSet/>
      <dgm:spPr/>
      <dgm:t>
        <a:bodyPr/>
        <a:lstStyle/>
        <a:p>
          <a:endParaRPr/>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5"/>
      <dgm:spPr/>
    </dgm:pt>
    <dgm:pt modelId="{CD3869D7-6E51-4593-9E64-CA9D8C831027}" type="pres">
      <dgm:prSet presAssocID="{F7A92A51-F6C3-4A71-9D42-ED3C02228350}" presName="parentText" presStyleLbl="node1" presStyleIdx="0" presStyleCnt="5">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5">
        <dgm:presLayoutVars>
          <dgm:bulletEnabled val="1"/>
        </dgm:presLayoutVars>
      </dgm:prSet>
      <dgm:spPr/>
    </dgm:pt>
    <dgm:pt modelId="{1D577F52-943E-42B5-98A4-AA58730F3B6B}" type="pres">
      <dgm:prSet presAssocID="{D37C8983-13C3-4FCE-B586-D502E9EBA683}" presName="spaceBetweenRectangles" presStyleCnt="0"/>
      <dgm:spPr/>
    </dgm:pt>
    <dgm:pt modelId="{A2FF7370-3888-42D2-B3A3-47E6A66A4CCC}" type="pres">
      <dgm:prSet presAssocID="{80F0B496-0ADE-4C13-921F-ECC941009888}" presName="parentLin" presStyleCnt="0"/>
      <dgm:spPr/>
    </dgm:pt>
    <dgm:pt modelId="{435FE92C-E2E7-4336-BC1B-2E5B19A9AA37}" type="pres">
      <dgm:prSet presAssocID="{80F0B496-0ADE-4C13-921F-ECC941009888}" presName="parentLeftMargin" presStyleLbl="node1" presStyleIdx="0" presStyleCnt="5"/>
      <dgm:spPr/>
    </dgm:pt>
    <dgm:pt modelId="{F6B4960C-269A-4DA0-BFA1-C46DA117F135}" type="pres">
      <dgm:prSet presAssocID="{80F0B496-0ADE-4C13-921F-ECC941009888}" presName="parentText" presStyleLbl="node1" presStyleIdx="1" presStyleCnt="5">
        <dgm:presLayoutVars>
          <dgm:chMax val="0"/>
          <dgm:bulletEnabled val="1"/>
        </dgm:presLayoutVars>
      </dgm:prSet>
      <dgm:spPr/>
    </dgm:pt>
    <dgm:pt modelId="{01B0CD51-5977-4126-AE3D-01338D9DB498}" type="pres">
      <dgm:prSet presAssocID="{80F0B496-0ADE-4C13-921F-ECC941009888}" presName="negativeSpace" presStyleCnt="0"/>
      <dgm:spPr/>
    </dgm:pt>
    <dgm:pt modelId="{964B1CAA-740C-4B1D-8079-14780519B15C}" type="pres">
      <dgm:prSet presAssocID="{80F0B496-0ADE-4C13-921F-ECC941009888}" presName="childText" presStyleLbl="conFgAcc1" presStyleIdx="1" presStyleCnt="5">
        <dgm:presLayoutVars>
          <dgm:bulletEnabled val="1"/>
        </dgm:presLayoutVars>
      </dgm:prSet>
      <dgm:spPr/>
    </dgm:pt>
    <dgm:pt modelId="{F34ED29D-7EA1-4703-97F6-CE9B4460FA50}" type="pres">
      <dgm:prSet presAssocID="{E3AC64C9-4732-4E73-9D67-15938A129625}" presName="spaceBetweenRectangles" presStyleCnt="0"/>
      <dgm:spPr/>
    </dgm:pt>
    <dgm:pt modelId="{2DD8A48C-3176-4478-AE84-0B659B52D034}" type="pres">
      <dgm:prSet presAssocID="{F0987542-6049-44E4-B7A5-12F97F18C521}" presName="parentLin" presStyleCnt="0"/>
      <dgm:spPr/>
    </dgm:pt>
    <dgm:pt modelId="{1E5B0216-D59D-4B96-9404-7DE5D4560EBC}" type="pres">
      <dgm:prSet presAssocID="{F0987542-6049-44E4-B7A5-12F97F18C521}" presName="parentLeftMargin" presStyleLbl="node1" presStyleIdx="1" presStyleCnt="5"/>
      <dgm:spPr/>
    </dgm:pt>
    <dgm:pt modelId="{084A36D4-7C52-45C1-A7A0-881EB368F1CA}" type="pres">
      <dgm:prSet presAssocID="{F0987542-6049-44E4-B7A5-12F97F18C521}" presName="parentText" presStyleLbl="node1" presStyleIdx="2" presStyleCnt="5">
        <dgm:presLayoutVars>
          <dgm:chMax val="0"/>
          <dgm:bulletEnabled val="1"/>
        </dgm:presLayoutVars>
      </dgm:prSet>
      <dgm:spPr/>
    </dgm:pt>
    <dgm:pt modelId="{1C2DBF63-C7C6-4DCA-901C-CDE61B460095}" type="pres">
      <dgm:prSet presAssocID="{F0987542-6049-44E4-B7A5-12F97F18C521}" presName="negativeSpace" presStyleCnt="0"/>
      <dgm:spPr/>
    </dgm:pt>
    <dgm:pt modelId="{D3C3F21D-4E79-4A3B-B602-2608723015CF}" type="pres">
      <dgm:prSet presAssocID="{F0987542-6049-44E4-B7A5-12F97F18C521}" presName="childText" presStyleLbl="conFgAcc1" presStyleIdx="2" presStyleCnt="5">
        <dgm:presLayoutVars>
          <dgm:bulletEnabled val="1"/>
        </dgm:presLayoutVars>
      </dgm:prSet>
      <dgm:spPr/>
    </dgm:pt>
    <dgm:pt modelId="{D0BC0DBF-83BD-40E9-B792-87849EA39230}" type="pres">
      <dgm:prSet presAssocID="{886FCEE0-BF7F-470D-B6F9-E8D9CB3FA985}" presName="spaceBetweenRectangles" presStyleCnt="0"/>
      <dgm:spPr/>
    </dgm:pt>
    <dgm:pt modelId="{31823664-BA03-41CD-8281-C01F97916B93}" type="pres">
      <dgm:prSet presAssocID="{C25EB313-CDC5-49DF-B799-F73E98AD6985}" presName="parentLin" presStyleCnt="0"/>
      <dgm:spPr/>
    </dgm:pt>
    <dgm:pt modelId="{6B5CFDFD-2E33-4B6F-9E52-831168F91364}" type="pres">
      <dgm:prSet presAssocID="{C25EB313-CDC5-49DF-B799-F73E98AD6985}" presName="parentLeftMargin" presStyleLbl="node1" presStyleIdx="2" presStyleCnt="5"/>
      <dgm:spPr/>
    </dgm:pt>
    <dgm:pt modelId="{5FE01B31-E35D-46D1-9C14-C6695F3C2865}" type="pres">
      <dgm:prSet presAssocID="{C25EB313-CDC5-49DF-B799-F73E98AD6985}" presName="parentText" presStyleLbl="node1" presStyleIdx="3" presStyleCnt="5">
        <dgm:presLayoutVars>
          <dgm:chMax val="0"/>
          <dgm:bulletEnabled val="1"/>
        </dgm:presLayoutVars>
      </dgm:prSet>
      <dgm:spPr/>
    </dgm:pt>
    <dgm:pt modelId="{0DE27641-6282-4996-87EE-AB9CB264B649}" type="pres">
      <dgm:prSet presAssocID="{C25EB313-CDC5-49DF-B799-F73E98AD6985}" presName="negativeSpace" presStyleCnt="0"/>
      <dgm:spPr/>
    </dgm:pt>
    <dgm:pt modelId="{49221F59-A09D-46F9-BF14-A3CA851DDD80}" type="pres">
      <dgm:prSet presAssocID="{C25EB313-CDC5-49DF-B799-F73E98AD6985}" presName="childText" presStyleLbl="conFgAcc1" presStyleIdx="3" presStyleCnt="5">
        <dgm:presLayoutVars>
          <dgm:bulletEnabled val="1"/>
        </dgm:presLayoutVars>
      </dgm:prSet>
      <dgm:spPr/>
    </dgm:pt>
    <dgm:pt modelId="{A064B09F-F3D8-4649-84B3-9830A4D4C622}" type="pres">
      <dgm:prSet presAssocID="{2A0921D2-9A6E-4475-B180-8B56AB17F9F4}" presName="spaceBetweenRectangles" presStyleCnt="0"/>
      <dgm:spPr/>
    </dgm:pt>
    <dgm:pt modelId="{61C26EA7-8D28-4ECB-86D7-98B19D2F28B1}" type="pres">
      <dgm:prSet presAssocID="{726F3B80-F250-494F-9D5F-489F9AD80326}" presName="parentLin" presStyleCnt="0"/>
      <dgm:spPr/>
    </dgm:pt>
    <dgm:pt modelId="{9FE87002-DD43-4C1B-8C51-C34425192DC6}" type="pres">
      <dgm:prSet presAssocID="{726F3B80-F250-494F-9D5F-489F9AD80326}" presName="parentLeftMargin" presStyleLbl="node1" presStyleIdx="3" presStyleCnt="5"/>
      <dgm:spPr/>
    </dgm:pt>
    <dgm:pt modelId="{BD073609-C775-4A06-941E-58D911080D2E}" type="pres">
      <dgm:prSet presAssocID="{726F3B80-F250-494F-9D5F-489F9AD80326}" presName="parentText" presStyleLbl="node1" presStyleIdx="4" presStyleCnt="5">
        <dgm:presLayoutVars>
          <dgm:chMax val="0"/>
          <dgm:bulletEnabled val="1"/>
        </dgm:presLayoutVars>
      </dgm:prSet>
      <dgm:spPr/>
    </dgm:pt>
    <dgm:pt modelId="{D50E3F98-FC6F-45D6-9FA8-AAC5899DECF7}" type="pres">
      <dgm:prSet presAssocID="{726F3B80-F250-494F-9D5F-489F9AD80326}" presName="negativeSpace" presStyleCnt="0"/>
      <dgm:spPr/>
    </dgm:pt>
    <dgm:pt modelId="{ED05F942-03FB-4D69-8D2F-41F08061714C}" type="pres">
      <dgm:prSet presAssocID="{726F3B80-F250-494F-9D5F-489F9AD80326}" presName="childText" presStyleLbl="conFgAcc1" presStyleIdx="4" presStyleCnt="5">
        <dgm:presLayoutVars>
          <dgm:bulletEnabled val="1"/>
        </dgm:presLayoutVars>
      </dgm:prSet>
      <dgm:spPr/>
    </dgm:pt>
  </dgm:ptLst>
  <dgm:cxnLst>
    <dgm:cxn modelId="{B84D1C07-A894-43E7-812D-817A492ED999}" type="presOf" srcId="{C25EB313-CDC5-49DF-B799-F73E98AD6985}" destId="{6B5CFDFD-2E33-4B6F-9E52-831168F91364}" srcOrd="0" destOrd="0" presId="urn:microsoft.com/office/officeart/2005/8/layout/list1"/>
    <dgm:cxn modelId="{AFA61C07-1DE3-4F2A-9E05-C0672BDC99DA}" srcId="{10F170F5-E08A-484D-845F-E99C04F0B315}" destId="{C25EB313-CDC5-49DF-B799-F73E98AD6985}" srcOrd="3" destOrd="0" parTransId="{9A1531E9-FA47-4A88-862E-663D76FC25CC}" sibTransId="{2A0921D2-9A6E-4475-B180-8B56AB17F9F4}"/>
    <dgm:cxn modelId="{F7611813-98F3-4F75-879D-14748DB80C76}" type="presOf" srcId="{F7A92A51-F6C3-4A71-9D42-ED3C02228350}" destId="{16265BE3-9505-43A7-880C-EDBA01DC16C0}" srcOrd="0" destOrd="0" presId="urn:microsoft.com/office/officeart/2005/8/layout/list1"/>
    <dgm:cxn modelId="{D4FAE31C-7C73-4027-B23C-728ECC42D4D5}" type="presOf" srcId="{80F0B496-0ADE-4C13-921F-ECC941009888}" destId="{F6B4960C-269A-4DA0-BFA1-C46DA117F135}" srcOrd="1" destOrd="0" presId="urn:microsoft.com/office/officeart/2005/8/layout/list1"/>
    <dgm:cxn modelId="{92203A5E-122A-43E5-B044-F2E2AF290972}" type="presOf" srcId="{80F0B496-0ADE-4C13-921F-ECC941009888}" destId="{435FE92C-E2E7-4336-BC1B-2E5B19A9AA37}"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F394CB74-BE30-4A48-9BE8-9B39FA279159}" type="presOf" srcId="{F0987542-6049-44E4-B7A5-12F97F18C521}" destId="{084A36D4-7C52-45C1-A7A0-881EB368F1CA}" srcOrd="1" destOrd="0" presId="urn:microsoft.com/office/officeart/2005/8/layout/list1"/>
    <dgm:cxn modelId="{07066379-1963-4E4C-A0BB-DFA26ADF4280}" type="presOf" srcId="{F0987542-6049-44E4-B7A5-12F97F18C521}" destId="{1E5B0216-D59D-4B96-9404-7DE5D4560EBC}" srcOrd="0" destOrd="0" presId="urn:microsoft.com/office/officeart/2005/8/layout/list1"/>
    <dgm:cxn modelId="{1170E08C-2903-4613-B9EA-F16CAB063331}" type="presOf" srcId="{726F3B80-F250-494F-9D5F-489F9AD80326}" destId="{9FE87002-DD43-4C1B-8C51-C34425192DC6}" srcOrd="0" destOrd="0" presId="urn:microsoft.com/office/officeart/2005/8/layout/list1"/>
    <dgm:cxn modelId="{62C2D0A0-4C1F-4C50-B4A7-A86CB1CEA4AF}" type="presOf" srcId="{726F3B80-F250-494F-9D5F-489F9AD80326}" destId="{BD073609-C775-4A06-941E-58D911080D2E}" srcOrd="1" destOrd="0" presId="urn:microsoft.com/office/officeart/2005/8/layout/list1"/>
    <dgm:cxn modelId="{FA2B6AB7-E9C3-441A-AB45-39375863C3AA}" srcId="{10F170F5-E08A-484D-845F-E99C04F0B315}" destId="{F0987542-6049-44E4-B7A5-12F97F18C521}" srcOrd="2" destOrd="0" parTransId="{4D709E12-098A-4515-AA68-CDCCBF5A11C3}" sibTransId="{886FCEE0-BF7F-470D-B6F9-E8D9CB3FA985}"/>
    <dgm:cxn modelId="{C96AF9C3-2EDA-4FAA-99CC-4BF8FF546B55}" type="presOf" srcId="{F7A92A51-F6C3-4A71-9D42-ED3C02228350}" destId="{CD3869D7-6E51-4593-9E64-CA9D8C831027}" srcOrd="1" destOrd="0" presId="urn:microsoft.com/office/officeart/2005/8/layout/list1"/>
    <dgm:cxn modelId="{D96962CA-F074-4C55-9BF7-25B4654C60AA}" srcId="{10F170F5-E08A-484D-845F-E99C04F0B315}" destId="{726F3B80-F250-494F-9D5F-489F9AD80326}" srcOrd="4" destOrd="0" parTransId="{F7894FE3-27CF-4E6D-8168-84A1DA2A44B5}" sibTransId="{EC8C96D5-E438-428E-BBF5-D29EE7038221}"/>
    <dgm:cxn modelId="{0CC183DC-C9CB-4057-8B2D-9069F570874C}" type="presOf" srcId="{10F170F5-E08A-484D-845F-E99C04F0B315}" destId="{E038EFFE-576B-4CA2-8D1E-3BD745363868}" srcOrd="0" destOrd="0" presId="urn:microsoft.com/office/officeart/2005/8/layout/list1"/>
    <dgm:cxn modelId="{7E6D1CE8-F355-403B-99AB-26BE2E3B6963}" srcId="{10F170F5-E08A-484D-845F-E99C04F0B315}" destId="{80F0B496-0ADE-4C13-921F-ECC941009888}" srcOrd="1" destOrd="0" parTransId="{A1222F84-164B-48D1-9B6E-3F08018B758F}" sibTransId="{E3AC64C9-4732-4E73-9D67-15938A129625}"/>
    <dgm:cxn modelId="{55648CFD-AB5C-49F3-A0E3-C79339FAC3A8}" type="presOf" srcId="{C25EB313-CDC5-49DF-B799-F73E98AD6985}" destId="{5FE01B31-E35D-46D1-9C14-C6695F3C2865}" srcOrd="1" destOrd="0" presId="urn:microsoft.com/office/officeart/2005/8/layout/list1"/>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E59D73E5-FDF9-4AE9-BA06-D5CFEFC287CB}" type="presParOf" srcId="{E038EFFE-576B-4CA2-8D1E-3BD745363868}" destId="{1D577F52-943E-42B5-98A4-AA58730F3B6B}" srcOrd="3" destOrd="0" presId="urn:microsoft.com/office/officeart/2005/8/layout/list1"/>
    <dgm:cxn modelId="{1F3A9326-7561-4F3D-8F05-8A8CA10B87DD}" type="presParOf" srcId="{E038EFFE-576B-4CA2-8D1E-3BD745363868}" destId="{A2FF7370-3888-42D2-B3A3-47E6A66A4CCC}" srcOrd="4" destOrd="0" presId="urn:microsoft.com/office/officeart/2005/8/layout/list1"/>
    <dgm:cxn modelId="{9BE2E19B-1BC5-4642-82A5-D641A2944A68}" type="presParOf" srcId="{A2FF7370-3888-42D2-B3A3-47E6A66A4CCC}" destId="{435FE92C-E2E7-4336-BC1B-2E5B19A9AA37}" srcOrd="0" destOrd="0" presId="urn:microsoft.com/office/officeart/2005/8/layout/list1"/>
    <dgm:cxn modelId="{9ADA1CBF-E7C7-4982-AA3C-FCB7689D8E90}" type="presParOf" srcId="{A2FF7370-3888-42D2-B3A3-47E6A66A4CCC}" destId="{F6B4960C-269A-4DA0-BFA1-C46DA117F135}" srcOrd="1" destOrd="0" presId="urn:microsoft.com/office/officeart/2005/8/layout/list1"/>
    <dgm:cxn modelId="{68A030EB-A3B9-4787-934E-030EA2C6596B}" type="presParOf" srcId="{E038EFFE-576B-4CA2-8D1E-3BD745363868}" destId="{01B0CD51-5977-4126-AE3D-01338D9DB498}" srcOrd="5" destOrd="0" presId="urn:microsoft.com/office/officeart/2005/8/layout/list1"/>
    <dgm:cxn modelId="{6C109116-34B5-48A6-A1CF-6935301ACDFE}" type="presParOf" srcId="{E038EFFE-576B-4CA2-8D1E-3BD745363868}" destId="{964B1CAA-740C-4B1D-8079-14780519B15C}" srcOrd="6" destOrd="0" presId="urn:microsoft.com/office/officeart/2005/8/layout/list1"/>
    <dgm:cxn modelId="{702E4417-7953-41F9-8545-4B0863DAD03A}" type="presParOf" srcId="{E038EFFE-576B-4CA2-8D1E-3BD745363868}" destId="{F34ED29D-7EA1-4703-97F6-CE9B4460FA50}" srcOrd="7" destOrd="0" presId="urn:microsoft.com/office/officeart/2005/8/layout/list1"/>
    <dgm:cxn modelId="{AABC3A20-B99D-4392-9A77-D4C58B92F18E}" type="presParOf" srcId="{E038EFFE-576B-4CA2-8D1E-3BD745363868}" destId="{2DD8A48C-3176-4478-AE84-0B659B52D034}" srcOrd="8" destOrd="0" presId="urn:microsoft.com/office/officeart/2005/8/layout/list1"/>
    <dgm:cxn modelId="{4958E883-CB1F-452B-83D9-8F4127A175F0}" type="presParOf" srcId="{2DD8A48C-3176-4478-AE84-0B659B52D034}" destId="{1E5B0216-D59D-4B96-9404-7DE5D4560EBC}" srcOrd="0" destOrd="0" presId="urn:microsoft.com/office/officeart/2005/8/layout/list1"/>
    <dgm:cxn modelId="{6CEAF98D-F0AC-4046-B738-1F29F44429D1}" type="presParOf" srcId="{2DD8A48C-3176-4478-AE84-0B659B52D034}" destId="{084A36D4-7C52-45C1-A7A0-881EB368F1CA}" srcOrd="1" destOrd="0" presId="urn:microsoft.com/office/officeart/2005/8/layout/list1"/>
    <dgm:cxn modelId="{AC5AC291-A46F-40DB-B4E8-FCF4192A0BD8}" type="presParOf" srcId="{E038EFFE-576B-4CA2-8D1E-3BD745363868}" destId="{1C2DBF63-C7C6-4DCA-901C-CDE61B460095}" srcOrd="9" destOrd="0" presId="urn:microsoft.com/office/officeart/2005/8/layout/list1"/>
    <dgm:cxn modelId="{60EB41CE-87D2-45BB-9F74-162D9E7A1CE2}" type="presParOf" srcId="{E038EFFE-576B-4CA2-8D1E-3BD745363868}" destId="{D3C3F21D-4E79-4A3B-B602-2608723015CF}" srcOrd="10" destOrd="0" presId="urn:microsoft.com/office/officeart/2005/8/layout/list1"/>
    <dgm:cxn modelId="{987D5896-8132-43A0-AE34-FE0D0C52623F}" type="presParOf" srcId="{E038EFFE-576B-4CA2-8D1E-3BD745363868}" destId="{D0BC0DBF-83BD-40E9-B792-87849EA39230}" srcOrd="11" destOrd="0" presId="urn:microsoft.com/office/officeart/2005/8/layout/list1"/>
    <dgm:cxn modelId="{E7D1E888-FE05-412C-A6D4-AA31C7C6D873}" type="presParOf" srcId="{E038EFFE-576B-4CA2-8D1E-3BD745363868}" destId="{31823664-BA03-41CD-8281-C01F97916B93}" srcOrd="12" destOrd="0" presId="urn:microsoft.com/office/officeart/2005/8/layout/list1"/>
    <dgm:cxn modelId="{36EBEC61-7DB7-4865-94D8-16DFF79F4E65}" type="presParOf" srcId="{31823664-BA03-41CD-8281-C01F97916B93}" destId="{6B5CFDFD-2E33-4B6F-9E52-831168F91364}" srcOrd="0" destOrd="0" presId="urn:microsoft.com/office/officeart/2005/8/layout/list1"/>
    <dgm:cxn modelId="{7C710938-3DCF-4507-A447-9008B9F8E25F}" type="presParOf" srcId="{31823664-BA03-41CD-8281-C01F97916B93}" destId="{5FE01B31-E35D-46D1-9C14-C6695F3C2865}" srcOrd="1" destOrd="0" presId="urn:microsoft.com/office/officeart/2005/8/layout/list1"/>
    <dgm:cxn modelId="{AA1E9E52-A8E0-4C7F-8C49-55BA175435B2}" type="presParOf" srcId="{E038EFFE-576B-4CA2-8D1E-3BD745363868}" destId="{0DE27641-6282-4996-87EE-AB9CB264B649}" srcOrd="13" destOrd="0" presId="urn:microsoft.com/office/officeart/2005/8/layout/list1"/>
    <dgm:cxn modelId="{833AA06E-B4BF-4291-81F0-27779CDE9D81}" type="presParOf" srcId="{E038EFFE-576B-4CA2-8D1E-3BD745363868}" destId="{49221F59-A09D-46F9-BF14-A3CA851DDD80}" srcOrd="14" destOrd="0" presId="urn:microsoft.com/office/officeart/2005/8/layout/list1"/>
    <dgm:cxn modelId="{F0893E51-5912-4490-BD64-7B732EADE570}" type="presParOf" srcId="{E038EFFE-576B-4CA2-8D1E-3BD745363868}" destId="{A064B09F-F3D8-4649-84B3-9830A4D4C622}" srcOrd="15" destOrd="0" presId="urn:microsoft.com/office/officeart/2005/8/layout/list1"/>
    <dgm:cxn modelId="{680C7F92-8105-40FB-B6F4-262EC50B99E4}" type="presParOf" srcId="{E038EFFE-576B-4CA2-8D1E-3BD745363868}" destId="{61C26EA7-8D28-4ECB-86D7-98B19D2F28B1}" srcOrd="16" destOrd="0" presId="urn:microsoft.com/office/officeart/2005/8/layout/list1"/>
    <dgm:cxn modelId="{115D579B-E055-44E8-9936-108A4A85DF1C}" type="presParOf" srcId="{61C26EA7-8D28-4ECB-86D7-98B19D2F28B1}" destId="{9FE87002-DD43-4C1B-8C51-C34425192DC6}" srcOrd="0" destOrd="0" presId="urn:microsoft.com/office/officeart/2005/8/layout/list1"/>
    <dgm:cxn modelId="{A48E6DC1-A7F5-4D04-AE4C-BA73682AD089}" type="presParOf" srcId="{61C26EA7-8D28-4ECB-86D7-98B19D2F28B1}" destId="{BD073609-C775-4A06-941E-58D911080D2E}" srcOrd="1" destOrd="0" presId="urn:microsoft.com/office/officeart/2005/8/layout/list1"/>
    <dgm:cxn modelId="{2B7D5DFD-976F-42C3-A070-BE913C2D7CD7}" type="presParOf" srcId="{E038EFFE-576B-4CA2-8D1E-3BD745363868}" destId="{D50E3F98-FC6F-45D6-9FA8-AAC5899DECF7}" srcOrd="17" destOrd="0" presId="urn:microsoft.com/office/officeart/2005/8/layout/list1"/>
    <dgm:cxn modelId="{A77AF151-8D54-4BBA-B10F-4FE28D5026D6}" type="presParOf" srcId="{E038EFFE-576B-4CA2-8D1E-3BD745363868}" destId="{ED05F942-03FB-4D69-8D2F-41F08061714C}"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a:p>
      </dgm:t>
    </dgm:pt>
    <dgm:pt modelId="{F7A92A51-F6C3-4A71-9D42-ED3C02228350}">
      <dgm:prSet phldrT="[Text]" custT="1"/>
      <dgm:spPr/>
      <dgm:t>
        <a:bodyPr/>
        <a:lstStyle/>
        <a:p>
          <a:pPr rtl="0"/>
          <a:r>
            <a:rPr lang="fr-fr" sz="1400">
              <a:solidFill>
                <a:srgbClr val="323643"/>
              </a:solidFill>
              <a:latin typeface="+mj-lt"/>
              <a:ea typeface="Helvetica Neue Light"/>
              <a:cs typeface="Helvetica" panose="020B0604020202020204" pitchFamily="34" charset="0"/>
              <a:sym typeface="Helvetica Neue Light"/>
            </a:rPr>
            <a:t>Bons de commande des clients.</a:t>
          </a:r>
          <a:endParaRPr sz="1400" b="0">
            <a:solidFill>
              <a:schemeClr val="tx1"/>
            </a:solidFill>
            <a:latin typeface="+mj-lt"/>
            <a:cs typeface="Helvetica" panose="020B0604020202020204" pitchFamily="34" charset="0"/>
          </a:endParaRPr>
        </a:p>
      </dgm:t>
    </dgm:pt>
    <dgm:pt modelId="{3E6EC871-F75D-4E56-B733-89C707719DF2}" type="parTrans" cxnId="{56204148-E9AB-4D02-A1E8-8F94910B8D7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D37C8983-13C3-4FCE-B586-D502E9EBA683}" type="sibTrans" cxnId="{56204148-E9AB-4D02-A1E8-8F94910B8D7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CAA791F0-5C40-4967-A6FC-6C122F174CDA}">
      <dgm:prSet phldrT="[Text]" custT="1"/>
      <dgm:spPr/>
      <dgm:t>
        <a:bodyPr/>
        <a:lstStyle/>
        <a:p>
          <a:pPr rtl="0"/>
          <a:r>
            <a:rPr lang="fr-fr" sz="1400">
              <a:solidFill>
                <a:srgbClr val="323643"/>
              </a:solidFill>
              <a:latin typeface="+mj-lt"/>
              <a:ea typeface="Helvetica Neue Light"/>
              <a:cs typeface="Helvetica" panose="020B0604020202020204" pitchFamily="34" charset="0"/>
              <a:sym typeface="Helvetica Neue Light"/>
            </a:rPr>
            <a:t>Factures de vente.</a:t>
          </a:r>
          <a:endParaRPr sz="1400" b="0">
            <a:solidFill>
              <a:schemeClr val="tx1"/>
            </a:solidFill>
            <a:latin typeface="+mj-lt"/>
            <a:cs typeface="Helvetica" panose="020B0604020202020204" pitchFamily="34" charset="0"/>
          </a:endParaRPr>
        </a:p>
      </dgm:t>
    </dgm:pt>
    <dgm:pt modelId="{ECD037A9-E22C-4CA5-8929-30B6CBEFAD3B}" type="parTrans" cxnId="{C67094FA-61BD-4C84-8574-F5CCFACE2595}">
      <dgm:prSet/>
      <dgm:spPr/>
      <dgm:t>
        <a:bodyPr/>
        <a:lstStyle/>
        <a:p>
          <a:endParaRPr/>
        </a:p>
      </dgm:t>
    </dgm:pt>
    <dgm:pt modelId="{0162DE3B-D570-4497-8CB5-5BE992CFB326}" type="sibTrans" cxnId="{C67094FA-61BD-4C84-8574-F5CCFACE2595}">
      <dgm:prSet/>
      <dgm:spPr/>
      <dgm:t>
        <a:bodyPr/>
        <a:lstStyle/>
        <a:p>
          <a:endParaRPr/>
        </a:p>
      </dgm:t>
    </dgm:pt>
    <dgm:pt modelId="{80F0B496-0ADE-4C13-921F-ECC941009888}">
      <dgm:prSet phldrT="[Text]" custT="1"/>
      <dgm:spPr/>
      <dgm:t>
        <a:bodyPr/>
        <a:lstStyle/>
        <a:p>
          <a:pPr rtl="0"/>
          <a:r>
            <a:rPr lang="fr-fr" sz="1400">
              <a:solidFill>
                <a:srgbClr val="323643"/>
              </a:solidFill>
              <a:latin typeface="+mj-lt"/>
              <a:ea typeface="Helvetica Neue Light"/>
              <a:cs typeface="Helvetica" panose="020B0604020202020204" pitchFamily="34" charset="0"/>
              <a:sym typeface="Helvetica Neue Light"/>
            </a:rPr>
            <a:t>Documents d’expédition.</a:t>
          </a:r>
          <a:endParaRPr sz="1400" b="0">
            <a:solidFill>
              <a:schemeClr val="tx1"/>
            </a:solidFill>
            <a:latin typeface="+mj-lt"/>
            <a:cs typeface="Helvetica" panose="020B0604020202020204" pitchFamily="34" charset="0"/>
          </a:endParaRPr>
        </a:p>
      </dgm:t>
    </dgm:pt>
    <dgm:pt modelId="{A1222F84-164B-48D1-9B6E-3F08018B758F}" type="parTrans" cxnId="{7E6D1CE8-F355-403B-99AB-26BE2E3B6963}">
      <dgm:prSet/>
      <dgm:spPr/>
      <dgm:t>
        <a:bodyPr/>
        <a:lstStyle/>
        <a:p>
          <a:endParaRPr/>
        </a:p>
      </dgm:t>
    </dgm:pt>
    <dgm:pt modelId="{E3AC64C9-4732-4E73-9D67-15938A129625}" type="sibTrans" cxnId="{7E6D1CE8-F355-403B-99AB-26BE2E3B6963}">
      <dgm:prSet/>
      <dgm:spPr/>
      <dgm:t>
        <a:bodyPr/>
        <a:lstStyle/>
        <a:p>
          <a:endParaRPr/>
        </a:p>
      </dgm:t>
    </dgm:pt>
    <dgm:pt modelId="{F0987542-6049-44E4-B7A5-12F97F18C521}">
      <dgm:prSet phldrT="[Text]" custT="1"/>
      <dgm:spPr/>
      <dgm:t>
        <a:bodyPr/>
        <a:lstStyle/>
        <a:p>
          <a:pPr rtl="0"/>
          <a:r>
            <a:rPr lang="fr-fr" sz="1400">
              <a:solidFill>
                <a:srgbClr val="323643"/>
              </a:solidFill>
              <a:latin typeface="+mj-lt"/>
              <a:ea typeface="Helvetica Neue Light"/>
              <a:cs typeface="Helvetica" panose="020B0604020202020204" pitchFamily="34" charset="0"/>
              <a:sym typeface="Helvetica Neue Light"/>
            </a:rPr>
            <a:t>Listes de prix incluant toutes les remises accordées.</a:t>
          </a:r>
          <a:endParaRPr sz="1400" b="0">
            <a:solidFill>
              <a:schemeClr val="tx1"/>
            </a:solidFill>
            <a:latin typeface="+mj-lt"/>
            <a:cs typeface="Helvetica" panose="020B0604020202020204" pitchFamily="34" charset="0"/>
          </a:endParaRPr>
        </a:p>
      </dgm:t>
    </dgm:pt>
    <dgm:pt modelId="{4D709E12-098A-4515-AA68-CDCCBF5A11C3}" type="parTrans" cxnId="{FA2B6AB7-E9C3-441A-AB45-39375863C3AA}">
      <dgm:prSet/>
      <dgm:spPr/>
      <dgm:t>
        <a:bodyPr/>
        <a:lstStyle/>
        <a:p>
          <a:endParaRPr/>
        </a:p>
      </dgm:t>
    </dgm:pt>
    <dgm:pt modelId="{886FCEE0-BF7F-470D-B6F9-E8D9CB3FA985}" type="sibTrans" cxnId="{FA2B6AB7-E9C3-441A-AB45-39375863C3AA}">
      <dgm:prSet/>
      <dgm:spPr/>
      <dgm:t>
        <a:bodyPr/>
        <a:lstStyle/>
        <a:p>
          <a:endParaRPr/>
        </a:p>
      </dgm:t>
    </dgm:pt>
    <dgm:pt modelId="{C25EB313-CDC5-49DF-B799-F73E98AD6985}">
      <dgm:prSet phldrT="[Text]" custT="1"/>
      <dgm:spPr/>
      <dgm:t>
        <a:bodyPr/>
        <a:lstStyle/>
        <a:p>
          <a:pPr rtl="0"/>
          <a:r>
            <a:rPr lang="fr-fr" sz="1400">
              <a:solidFill>
                <a:srgbClr val="323643"/>
              </a:solidFill>
              <a:latin typeface="+mj-lt"/>
              <a:ea typeface="Helvetica Neue Light"/>
              <a:cs typeface="Helvetica" panose="020B0604020202020204" pitchFamily="34" charset="0"/>
              <a:sym typeface="Helvetica Neue Light"/>
            </a:rPr>
            <a:t>Preuve du paiement reçu de la part du client.</a:t>
          </a:r>
          <a:endParaRPr sz="1400" b="0">
            <a:solidFill>
              <a:schemeClr val="tx1"/>
            </a:solidFill>
            <a:latin typeface="+mj-lt"/>
            <a:cs typeface="Helvetica" panose="020B0604020202020204" pitchFamily="34" charset="0"/>
          </a:endParaRPr>
        </a:p>
      </dgm:t>
    </dgm:pt>
    <dgm:pt modelId="{9A1531E9-FA47-4A88-862E-663D76FC25CC}" type="parTrans" cxnId="{AFA61C07-1DE3-4F2A-9E05-C0672BDC99DA}">
      <dgm:prSet/>
      <dgm:spPr/>
      <dgm:t>
        <a:bodyPr/>
        <a:lstStyle/>
        <a:p>
          <a:endParaRPr/>
        </a:p>
      </dgm:t>
    </dgm:pt>
    <dgm:pt modelId="{2A0921D2-9A6E-4475-B180-8B56AB17F9F4}" type="sibTrans" cxnId="{AFA61C07-1DE3-4F2A-9E05-C0672BDC99DA}">
      <dgm:prSet/>
      <dgm:spPr/>
      <dgm:t>
        <a:bodyPr/>
        <a:lstStyle/>
        <a:p>
          <a:endParaRPr/>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5"/>
      <dgm:spPr/>
    </dgm:pt>
    <dgm:pt modelId="{CD3869D7-6E51-4593-9E64-CA9D8C831027}" type="pres">
      <dgm:prSet presAssocID="{F7A92A51-F6C3-4A71-9D42-ED3C02228350}" presName="parentText" presStyleLbl="node1" presStyleIdx="0" presStyleCnt="5">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5">
        <dgm:presLayoutVars>
          <dgm:bulletEnabled val="1"/>
        </dgm:presLayoutVars>
      </dgm:prSet>
      <dgm:spPr/>
    </dgm:pt>
    <dgm:pt modelId="{1D577F52-943E-42B5-98A4-AA58730F3B6B}" type="pres">
      <dgm:prSet presAssocID="{D37C8983-13C3-4FCE-B586-D502E9EBA683}" presName="spaceBetweenRectangles" presStyleCnt="0"/>
      <dgm:spPr/>
    </dgm:pt>
    <dgm:pt modelId="{414EAF1F-0083-4E0F-9DCB-5FD3F186BB3C}" type="pres">
      <dgm:prSet presAssocID="{CAA791F0-5C40-4967-A6FC-6C122F174CDA}" presName="parentLin" presStyleCnt="0"/>
      <dgm:spPr/>
    </dgm:pt>
    <dgm:pt modelId="{71F10728-38BC-4680-8FF4-D701D1D6A409}" type="pres">
      <dgm:prSet presAssocID="{CAA791F0-5C40-4967-A6FC-6C122F174CDA}" presName="parentLeftMargin" presStyleLbl="node1" presStyleIdx="0" presStyleCnt="5"/>
      <dgm:spPr/>
    </dgm:pt>
    <dgm:pt modelId="{87251E59-AB35-49A0-9F76-4A0F298F518F}" type="pres">
      <dgm:prSet presAssocID="{CAA791F0-5C40-4967-A6FC-6C122F174CDA}" presName="parentText" presStyleLbl="node1" presStyleIdx="1" presStyleCnt="5">
        <dgm:presLayoutVars>
          <dgm:chMax val="0"/>
          <dgm:bulletEnabled val="1"/>
        </dgm:presLayoutVars>
      </dgm:prSet>
      <dgm:spPr/>
    </dgm:pt>
    <dgm:pt modelId="{54E9F338-31B7-4035-AE5F-3295B070458E}" type="pres">
      <dgm:prSet presAssocID="{CAA791F0-5C40-4967-A6FC-6C122F174CDA}" presName="negativeSpace" presStyleCnt="0"/>
      <dgm:spPr/>
    </dgm:pt>
    <dgm:pt modelId="{A5ADC5F7-109B-483F-A864-189282C1DACC}" type="pres">
      <dgm:prSet presAssocID="{CAA791F0-5C40-4967-A6FC-6C122F174CDA}" presName="childText" presStyleLbl="conFgAcc1" presStyleIdx="1" presStyleCnt="5">
        <dgm:presLayoutVars>
          <dgm:bulletEnabled val="1"/>
        </dgm:presLayoutVars>
      </dgm:prSet>
      <dgm:spPr/>
    </dgm:pt>
    <dgm:pt modelId="{0512D08A-05B9-48EA-BA38-31843E5AC963}" type="pres">
      <dgm:prSet presAssocID="{0162DE3B-D570-4497-8CB5-5BE992CFB326}" presName="spaceBetweenRectangles" presStyleCnt="0"/>
      <dgm:spPr/>
    </dgm:pt>
    <dgm:pt modelId="{A2FF7370-3888-42D2-B3A3-47E6A66A4CCC}" type="pres">
      <dgm:prSet presAssocID="{80F0B496-0ADE-4C13-921F-ECC941009888}" presName="parentLin" presStyleCnt="0"/>
      <dgm:spPr/>
    </dgm:pt>
    <dgm:pt modelId="{435FE92C-E2E7-4336-BC1B-2E5B19A9AA37}" type="pres">
      <dgm:prSet presAssocID="{80F0B496-0ADE-4C13-921F-ECC941009888}" presName="parentLeftMargin" presStyleLbl="node1" presStyleIdx="1" presStyleCnt="5"/>
      <dgm:spPr/>
    </dgm:pt>
    <dgm:pt modelId="{F6B4960C-269A-4DA0-BFA1-C46DA117F135}" type="pres">
      <dgm:prSet presAssocID="{80F0B496-0ADE-4C13-921F-ECC941009888}" presName="parentText" presStyleLbl="node1" presStyleIdx="2" presStyleCnt="5">
        <dgm:presLayoutVars>
          <dgm:chMax val="0"/>
          <dgm:bulletEnabled val="1"/>
        </dgm:presLayoutVars>
      </dgm:prSet>
      <dgm:spPr/>
    </dgm:pt>
    <dgm:pt modelId="{01B0CD51-5977-4126-AE3D-01338D9DB498}" type="pres">
      <dgm:prSet presAssocID="{80F0B496-0ADE-4C13-921F-ECC941009888}" presName="negativeSpace" presStyleCnt="0"/>
      <dgm:spPr/>
    </dgm:pt>
    <dgm:pt modelId="{964B1CAA-740C-4B1D-8079-14780519B15C}" type="pres">
      <dgm:prSet presAssocID="{80F0B496-0ADE-4C13-921F-ECC941009888}" presName="childText" presStyleLbl="conFgAcc1" presStyleIdx="2" presStyleCnt="5">
        <dgm:presLayoutVars>
          <dgm:bulletEnabled val="1"/>
        </dgm:presLayoutVars>
      </dgm:prSet>
      <dgm:spPr/>
    </dgm:pt>
    <dgm:pt modelId="{F34ED29D-7EA1-4703-97F6-CE9B4460FA50}" type="pres">
      <dgm:prSet presAssocID="{E3AC64C9-4732-4E73-9D67-15938A129625}" presName="spaceBetweenRectangles" presStyleCnt="0"/>
      <dgm:spPr/>
    </dgm:pt>
    <dgm:pt modelId="{2DD8A48C-3176-4478-AE84-0B659B52D034}" type="pres">
      <dgm:prSet presAssocID="{F0987542-6049-44E4-B7A5-12F97F18C521}" presName="parentLin" presStyleCnt="0"/>
      <dgm:spPr/>
    </dgm:pt>
    <dgm:pt modelId="{1E5B0216-D59D-4B96-9404-7DE5D4560EBC}" type="pres">
      <dgm:prSet presAssocID="{F0987542-6049-44E4-B7A5-12F97F18C521}" presName="parentLeftMargin" presStyleLbl="node1" presStyleIdx="2" presStyleCnt="5"/>
      <dgm:spPr/>
    </dgm:pt>
    <dgm:pt modelId="{084A36D4-7C52-45C1-A7A0-881EB368F1CA}" type="pres">
      <dgm:prSet presAssocID="{F0987542-6049-44E4-B7A5-12F97F18C521}" presName="parentText" presStyleLbl="node1" presStyleIdx="3" presStyleCnt="5">
        <dgm:presLayoutVars>
          <dgm:chMax val="0"/>
          <dgm:bulletEnabled val="1"/>
        </dgm:presLayoutVars>
      </dgm:prSet>
      <dgm:spPr/>
    </dgm:pt>
    <dgm:pt modelId="{1C2DBF63-C7C6-4DCA-901C-CDE61B460095}" type="pres">
      <dgm:prSet presAssocID="{F0987542-6049-44E4-B7A5-12F97F18C521}" presName="negativeSpace" presStyleCnt="0"/>
      <dgm:spPr/>
    </dgm:pt>
    <dgm:pt modelId="{D3C3F21D-4E79-4A3B-B602-2608723015CF}" type="pres">
      <dgm:prSet presAssocID="{F0987542-6049-44E4-B7A5-12F97F18C521}" presName="childText" presStyleLbl="conFgAcc1" presStyleIdx="3" presStyleCnt="5">
        <dgm:presLayoutVars>
          <dgm:bulletEnabled val="1"/>
        </dgm:presLayoutVars>
      </dgm:prSet>
      <dgm:spPr/>
    </dgm:pt>
    <dgm:pt modelId="{D0BC0DBF-83BD-40E9-B792-87849EA39230}" type="pres">
      <dgm:prSet presAssocID="{886FCEE0-BF7F-470D-B6F9-E8D9CB3FA985}" presName="spaceBetweenRectangles" presStyleCnt="0"/>
      <dgm:spPr/>
    </dgm:pt>
    <dgm:pt modelId="{31823664-BA03-41CD-8281-C01F97916B93}" type="pres">
      <dgm:prSet presAssocID="{C25EB313-CDC5-49DF-B799-F73E98AD6985}" presName="parentLin" presStyleCnt="0"/>
      <dgm:spPr/>
    </dgm:pt>
    <dgm:pt modelId="{6B5CFDFD-2E33-4B6F-9E52-831168F91364}" type="pres">
      <dgm:prSet presAssocID="{C25EB313-CDC5-49DF-B799-F73E98AD6985}" presName="parentLeftMargin" presStyleLbl="node1" presStyleIdx="3" presStyleCnt="5"/>
      <dgm:spPr/>
    </dgm:pt>
    <dgm:pt modelId="{5FE01B31-E35D-46D1-9C14-C6695F3C2865}" type="pres">
      <dgm:prSet presAssocID="{C25EB313-CDC5-49DF-B799-F73E98AD6985}" presName="parentText" presStyleLbl="node1" presStyleIdx="4" presStyleCnt="5">
        <dgm:presLayoutVars>
          <dgm:chMax val="0"/>
          <dgm:bulletEnabled val="1"/>
        </dgm:presLayoutVars>
      </dgm:prSet>
      <dgm:spPr/>
    </dgm:pt>
    <dgm:pt modelId="{0DE27641-6282-4996-87EE-AB9CB264B649}" type="pres">
      <dgm:prSet presAssocID="{C25EB313-CDC5-49DF-B799-F73E98AD6985}" presName="negativeSpace" presStyleCnt="0"/>
      <dgm:spPr/>
    </dgm:pt>
    <dgm:pt modelId="{49221F59-A09D-46F9-BF14-A3CA851DDD80}" type="pres">
      <dgm:prSet presAssocID="{C25EB313-CDC5-49DF-B799-F73E98AD6985}" presName="childText" presStyleLbl="conFgAcc1" presStyleIdx="4" presStyleCnt="5">
        <dgm:presLayoutVars>
          <dgm:bulletEnabled val="1"/>
        </dgm:presLayoutVars>
      </dgm:prSet>
      <dgm:spPr/>
    </dgm:pt>
  </dgm:ptLst>
  <dgm:cxnLst>
    <dgm:cxn modelId="{B84D1C07-A894-43E7-812D-817A492ED999}" type="presOf" srcId="{C25EB313-CDC5-49DF-B799-F73E98AD6985}" destId="{6B5CFDFD-2E33-4B6F-9E52-831168F91364}" srcOrd="0" destOrd="0" presId="urn:microsoft.com/office/officeart/2005/8/layout/list1"/>
    <dgm:cxn modelId="{AFA61C07-1DE3-4F2A-9E05-C0672BDC99DA}" srcId="{10F170F5-E08A-484D-845F-E99C04F0B315}" destId="{C25EB313-CDC5-49DF-B799-F73E98AD6985}" srcOrd="4" destOrd="0" parTransId="{9A1531E9-FA47-4A88-862E-663D76FC25CC}" sibTransId="{2A0921D2-9A6E-4475-B180-8B56AB17F9F4}"/>
    <dgm:cxn modelId="{F7611813-98F3-4F75-879D-14748DB80C76}" type="presOf" srcId="{F7A92A51-F6C3-4A71-9D42-ED3C02228350}" destId="{16265BE3-9505-43A7-880C-EDBA01DC16C0}" srcOrd="0" destOrd="0" presId="urn:microsoft.com/office/officeart/2005/8/layout/list1"/>
    <dgm:cxn modelId="{D4FAE31C-7C73-4027-B23C-728ECC42D4D5}" type="presOf" srcId="{80F0B496-0ADE-4C13-921F-ECC941009888}" destId="{F6B4960C-269A-4DA0-BFA1-C46DA117F135}" srcOrd="1" destOrd="0" presId="urn:microsoft.com/office/officeart/2005/8/layout/list1"/>
    <dgm:cxn modelId="{92203A5E-122A-43E5-B044-F2E2AF290972}" type="presOf" srcId="{80F0B496-0ADE-4C13-921F-ECC941009888}" destId="{435FE92C-E2E7-4336-BC1B-2E5B19A9AA37}"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F394CB74-BE30-4A48-9BE8-9B39FA279159}" type="presOf" srcId="{F0987542-6049-44E4-B7A5-12F97F18C521}" destId="{084A36D4-7C52-45C1-A7A0-881EB368F1CA}" srcOrd="1" destOrd="0" presId="urn:microsoft.com/office/officeart/2005/8/layout/list1"/>
    <dgm:cxn modelId="{07066379-1963-4E4C-A0BB-DFA26ADF4280}" type="presOf" srcId="{F0987542-6049-44E4-B7A5-12F97F18C521}" destId="{1E5B0216-D59D-4B96-9404-7DE5D4560EBC}" srcOrd="0" destOrd="0" presId="urn:microsoft.com/office/officeart/2005/8/layout/list1"/>
    <dgm:cxn modelId="{3314C98F-82D9-4BDB-92B3-E9E697419794}" type="presOf" srcId="{CAA791F0-5C40-4967-A6FC-6C122F174CDA}" destId="{87251E59-AB35-49A0-9F76-4A0F298F518F}" srcOrd="1" destOrd="0" presId="urn:microsoft.com/office/officeart/2005/8/layout/list1"/>
    <dgm:cxn modelId="{FA2B6AB7-E9C3-441A-AB45-39375863C3AA}" srcId="{10F170F5-E08A-484D-845F-E99C04F0B315}" destId="{F0987542-6049-44E4-B7A5-12F97F18C521}" srcOrd="3" destOrd="0" parTransId="{4D709E12-098A-4515-AA68-CDCCBF5A11C3}" sibTransId="{886FCEE0-BF7F-470D-B6F9-E8D9CB3FA985}"/>
    <dgm:cxn modelId="{88FD73BF-BC8E-472A-B7BA-395BEDDC6988}" type="presOf" srcId="{CAA791F0-5C40-4967-A6FC-6C122F174CDA}" destId="{71F10728-38BC-4680-8FF4-D701D1D6A409}" srcOrd="0" destOrd="0" presId="urn:microsoft.com/office/officeart/2005/8/layout/list1"/>
    <dgm:cxn modelId="{C96AF9C3-2EDA-4FAA-99CC-4BF8FF546B55}" type="presOf" srcId="{F7A92A51-F6C3-4A71-9D42-ED3C02228350}" destId="{CD3869D7-6E51-4593-9E64-CA9D8C831027}" srcOrd="1" destOrd="0" presId="urn:microsoft.com/office/officeart/2005/8/layout/list1"/>
    <dgm:cxn modelId="{0CC183DC-C9CB-4057-8B2D-9069F570874C}" type="presOf" srcId="{10F170F5-E08A-484D-845F-E99C04F0B315}" destId="{E038EFFE-576B-4CA2-8D1E-3BD745363868}" srcOrd="0" destOrd="0" presId="urn:microsoft.com/office/officeart/2005/8/layout/list1"/>
    <dgm:cxn modelId="{7E6D1CE8-F355-403B-99AB-26BE2E3B6963}" srcId="{10F170F5-E08A-484D-845F-E99C04F0B315}" destId="{80F0B496-0ADE-4C13-921F-ECC941009888}" srcOrd="2" destOrd="0" parTransId="{A1222F84-164B-48D1-9B6E-3F08018B758F}" sibTransId="{E3AC64C9-4732-4E73-9D67-15938A129625}"/>
    <dgm:cxn modelId="{C67094FA-61BD-4C84-8574-F5CCFACE2595}" srcId="{10F170F5-E08A-484D-845F-E99C04F0B315}" destId="{CAA791F0-5C40-4967-A6FC-6C122F174CDA}" srcOrd="1" destOrd="0" parTransId="{ECD037A9-E22C-4CA5-8929-30B6CBEFAD3B}" sibTransId="{0162DE3B-D570-4497-8CB5-5BE992CFB326}"/>
    <dgm:cxn modelId="{55648CFD-AB5C-49F3-A0E3-C79339FAC3A8}" type="presOf" srcId="{C25EB313-CDC5-49DF-B799-F73E98AD6985}" destId="{5FE01B31-E35D-46D1-9C14-C6695F3C2865}" srcOrd="1" destOrd="0" presId="urn:microsoft.com/office/officeart/2005/8/layout/list1"/>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E59D73E5-FDF9-4AE9-BA06-D5CFEFC287CB}" type="presParOf" srcId="{E038EFFE-576B-4CA2-8D1E-3BD745363868}" destId="{1D577F52-943E-42B5-98A4-AA58730F3B6B}" srcOrd="3" destOrd="0" presId="urn:microsoft.com/office/officeart/2005/8/layout/list1"/>
    <dgm:cxn modelId="{6626038A-1367-4E1A-A5FA-9F46B35AD5F4}" type="presParOf" srcId="{E038EFFE-576B-4CA2-8D1E-3BD745363868}" destId="{414EAF1F-0083-4E0F-9DCB-5FD3F186BB3C}" srcOrd="4" destOrd="0" presId="urn:microsoft.com/office/officeart/2005/8/layout/list1"/>
    <dgm:cxn modelId="{62441990-7386-43C5-A7A2-FDAA35CA2F3F}" type="presParOf" srcId="{414EAF1F-0083-4E0F-9DCB-5FD3F186BB3C}" destId="{71F10728-38BC-4680-8FF4-D701D1D6A409}" srcOrd="0" destOrd="0" presId="urn:microsoft.com/office/officeart/2005/8/layout/list1"/>
    <dgm:cxn modelId="{D99A518D-26B6-48EB-ACB3-E6D4B223ABDA}" type="presParOf" srcId="{414EAF1F-0083-4E0F-9DCB-5FD3F186BB3C}" destId="{87251E59-AB35-49A0-9F76-4A0F298F518F}" srcOrd="1" destOrd="0" presId="urn:microsoft.com/office/officeart/2005/8/layout/list1"/>
    <dgm:cxn modelId="{6E0AA734-BBE3-484D-9611-48E1B6FAAD57}" type="presParOf" srcId="{E038EFFE-576B-4CA2-8D1E-3BD745363868}" destId="{54E9F338-31B7-4035-AE5F-3295B070458E}" srcOrd="5" destOrd="0" presId="urn:microsoft.com/office/officeart/2005/8/layout/list1"/>
    <dgm:cxn modelId="{86588FBE-4F4C-4B7E-AB63-9CB65A41A820}" type="presParOf" srcId="{E038EFFE-576B-4CA2-8D1E-3BD745363868}" destId="{A5ADC5F7-109B-483F-A864-189282C1DACC}" srcOrd="6" destOrd="0" presId="urn:microsoft.com/office/officeart/2005/8/layout/list1"/>
    <dgm:cxn modelId="{A4085341-9659-4B74-890F-C7FDE0DFF7AA}" type="presParOf" srcId="{E038EFFE-576B-4CA2-8D1E-3BD745363868}" destId="{0512D08A-05B9-48EA-BA38-31843E5AC963}" srcOrd="7" destOrd="0" presId="urn:microsoft.com/office/officeart/2005/8/layout/list1"/>
    <dgm:cxn modelId="{1F3A9326-7561-4F3D-8F05-8A8CA10B87DD}" type="presParOf" srcId="{E038EFFE-576B-4CA2-8D1E-3BD745363868}" destId="{A2FF7370-3888-42D2-B3A3-47E6A66A4CCC}" srcOrd="8" destOrd="0" presId="urn:microsoft.com/office/officeart/2005/8/layout/list1"/>
    <dgm:cxn modelId="{9BE2E19B-1BC5-4642-82A5-D641A2944A68}" type="presParOf" srcId="{A2FF7370-3888-42D2-B3A3-47E6A66A4CCC}" destId="{435FE92C-E2E7-4336-BC1B-2E5B19A9AA37}" srcOrd="0" destOrd="0" presId="urn:microsoft.com/office/officeart/2005/8/layout/list1"/>
    <dgm:cxn modelId="{9ADA1CBF-E7C7-4982-AA3C-FCB7689D8E90}" type="presParOf" srcId="{A2FF7370-3888-42D2-B3A3-47E6A66A4CCC}" destId="{F6B4960C-269A-4DA0-BFA1-C46DA117F135}" srcOrd="1" destOrd="0" presId="urn:microsoft.com/office/officeart/2005/8/layout/list1"/>
    <dgm:cxn modelId="{68A030EB-A3B9-4787-934E-030EA2C6596B}" type="presParOf" srcId="{E038EFFE-576B-4CA2-8D1E-3BD745363868}" destId="{01B0CD51-5977-4126-AE3D-01338D9DB498}" srcOrd="9" destOrd="0" presId="urn:microsoft.com/office/officeart/2005/8/layout/list1"/>
    <dgm:cxn modelId="{6C109116-34B5-48A6-A1CF-6935301ACDFE}" type="presParOf" srcId="{E038EFFE-576B-4CA2-8D1E-3BD745363868}" destId="{964B1CAA-740C-4B1D-8079-14780519B15C}" srcOrd="10" destOrd="0" presId="urn:microsoft.com/office/officeart/2005/8/layout/list1"/>
    <dgm:cxn modelId="{702E4417-7953-41F9-8545-4B0863DAD03A}" type="presParOf" srcId="{E038EFFE-576B-4CA2-8D1E-3BD745363868}" destId="{F34ED29D-7EA1-4703-97F6-CE9B4460FA50}" srcOrd="11" destOrd="0" presId="urn:microsoft.com/office/officeart/2005/8/layout/list1"/>
    <dgm:cxn modelId="{AABC3A20-B99D-4392-9A77-D4C58B92F18E}" type="presParOf" srcId="{E038EFFE-576B-4CA2-8D1E-3BD745363868}" destId="{2DD8A48C-3176-4478-AE84-0B659B52D034}" srcOrd="12" destOrd="0" presId="urn:microsoft.com/office/officeart/2005/8/layout/list1"/>
    <dgm:cxn modelId="{4958E883-CB1F-452B-83D9-8F4127A175F0}" type="presParOf" srcId="{2DD8A48C-3176-4478-AE84-0B659B52D034}" destId="{1E5B0216-D59D-4B96-9404-7DE5D4560EBC}" srcOrd="0" destOrd="0" presId="urn:microsoft.com/office/officeart/2005/8/layout/list1"/>
    <dgm:cxn modelId="{6CEAF98D-F0AC-4046-B738-1F29F44429D1}" type="presParOf" srcId="{2DD8A48C-3176-4478-AE84-0B659B52D034}" destId="{084A36D4-7C52-45C1-A7A0-881EB368F1CA}" srcOrd="1" destOrd="0" presId="urn:microsoft.com/office/officeart/2005/8/layout/list1"/>
    <dgm:cxn modelId="{AC5AC291-A46F-40DB-B4E8-FCF4192A0BD8}" type="presParOf" srcId="{E038EFFE-576B-4CA2-8D1E-3BD745363868}" destId="{1C2DBF63-C7C6-4DCA-901C-CDE61B460095}" srcOrd="13" destOrd="0" presId="urn:microsoft.com/office/officeart/2005/8/layout/list1"/>
    <dgm:cxn modelId="{60EB41CE-87D2-45BB-9F74-162D9E7A1CE2}" type="presParOf" srcId="{E038EFFE-576B-4CA2-8D1E-3BD745363868}" destId="{D3C3F21D-4E79-4A3B-B602-2608723015CF}" srcOrd="14" destOrd="0" presId="urn:microsoft.com/office/officeart/2005/8/layout/list1"/>
    <dgm:cxn modelId="{987D5896-8132-43A0-AE34-FE0D0C52623F}" type="presParOf" srcId="{E038EFFE-576B-4CA2-8D1E-3BD745363868}" destId="{D0BC0DBF-83BD-40E9-B792-87849EA39230}" srcOrd="15" destOrd="0" presId="urn:microsoft.com/office/officeart/2005/8/layout/list1"/>
    <dgm:cxn modelId="{E7D1E888-FE05-412C-A6D4-AA31C7C6D873}" type="presParOf" srcId="{E038EFFE-576B-4CA2-8D1E-3BD745363868}" destId="{31823664-BA03-41CD-8281-C01F97916B93}" srcOrd="16" destOrd="0" presId="urn:microsoft.com/office/officeart/2005/8/layout/list1"/>
    <dgm:cxn modelId="{36EBEC61-7DB7-4865-94D8-16DFF79F4E65}" type="presParOf" srcId="{31823664-BA03-41CD-8281-C01F97916B93}" destId="{6B5CFDFD-2E33-4B6F-9E52-831168F91364}" srcOrd="0" destOrd="0" presId="urn:microsoft.com/office/officeart/2005/8/layout/list1"/>
    <dgm:cxn modelId="{7C710938-3DCF-4507-A447-9008B9F8E25F}" type="presParOf" srcId="{31823664-BA03-41CD-8281-C01F97916B93}" destId="{5FE01B31-E35D-46D1-9C14-C6695F3C2865}" srcOrd="1" destOrd="0" presId="urn:microsoft.com/office/officeart/2005/8/layout/list1"/>
    <dgm:cxn modelId="{AA1E9E52-A8E0-4C7F-8C49-55BA175435B2}" type="presParOf" srcId="{E038EFFE-576B-4CA2-8D1E-3BD745363868}" destId="{0DE27641-6282-4996-87EE-AB9CB264B649}" srcOrd="17" destOrd="0" presId="urn:microsoft.com/office/officeart/2005/8/layout/list1"/>
    <dgm:cxn modelId="{833AA06E-B4BF-4291-81F0-27779CDE9D81}" type="presParOf" srcId="{E038EFFE-576B-4CA2-8D1E-3BD745363868}" destId="{49221F59-A09D-46F9-BF14-A3CA851DDD80}"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3801A3-FC7C-414B-9309-AED6DD77C5F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a:p>
      </dgm:t>
    </dgm:pt>
    <dgm:pt modelId="{6DD2897F-B2DA-4D4B-BF41-46218636EBA5}">
      <dgm:prSet phldrT="[Text]" custT="1"/>
      <dgm:spPr/>
      <dgm:t>
        <a:bodyPr/>
        <a:lstStyle/>
        <a:p>
          <a:r>
            <a:rPr lang="fr-fr" sz="2000" b="1">
              <a:solidFill>
                <a:schemeClr val="tx1"/>
              </a:solidFill>
              <a:latin typeface="+mj-lt"/>
              <a:cs typeface="Helvetica" panose="020B0604020202020204" pitchFamily="34" charset="0"/>
            </a:rPr>
            <a:t>Pièces justificatives suffisantes pour refléter la nature des produits vendus et/ou des services fournis</a:t>
          </a:r>
        </a:p>
      </dgm:t>
    </dgm:pt>
    <dgm:pt modelId="{C1528CF7-A78D-4E90-8D3F-6C524833805D}" type="parTrans" cxnId="{9CCBE55B-C45C-413F-B5DD-B6D73F3FB67F}">
      <dgm:prSet/>
      <dgm:spPr/>
      <dgm:t>
        <a:bodyPr/>
        <a:lstStyle/>
        <a:p>
          <a:endParaRPr sz="2000" b="1">
            <a:solidFill>
              <a:schemeClr val="tx1"/>
            </a:solidFill>
            <a:latin typeface="Helvetica" panose="020B0604020202020204" pitchFamily="34" charset="0"/>
            <a:cs typeface="Helvetica" panose="020B0604020202020204" pitchFamily="34" charset="0"/>
          </a:endParaRPr>
        </a:p>
      </dgm:t>
    </dgm:pt>
    <dgm:pt modelId="{C09CDF41-FC6D-4658-8BB8-4D8442067654}" type="sibTrans" cxnId="{9CCBE55B-C45C-413F-B5DD-B6D73F3FB67F}">
      <dgm:prSet/>
      <dgm:spPr/>
      <dgm:t>
        <a:bodyPr/>
        <a:lstStyle/>
        <a:p>
          <a:endParaRPr sz="2000" b="1">
            <a:solidFill>
              <a:schemeClr val="tx1"/>
            </a:solidFill>
            <a:latin typeface="Helvetica" panose="020B0604020202020204" pitchFamily="34" charset="0"/>
            <a:cs typeface="Helvetica" panose="020B0604020202020204" pitchFamily="34" charset="0"/>
          </a:endParaRPr>
        </a:p>
      </dgm:t>
    </dgm:pt>
    <dgm:pt modelId="{569A83D3-1BB6-4F63-9ECA-909FBE76F06A}">
      <dgm:prSet phldrT="[Text]" custT="1"/>
      <dgm:spPr/>
      <dgm:t>
        <a:bodyPr/>
        <a:lstStyle/>
        <a:p>
          <a:r>
            <a:rPr lang="fr-fr" sz="2000" b="1">
              <a:solidFill>
                <a:schemeClr val="tx1"/>
              </a:solidFill>
              <a:latin typeface="+mj-lt"/>
              <a:cs typeface="Helvetica" panose="020B0604020202020204" pitchFamily="34" charset="0"/>
            </a:rPr>
            <a:t>Description détaillée </a:t>
          </a:r>
          <a:br>
            <a:rPr lang="fr-fr" sz="2000" b="1">
              <a:solidFill>
                <a:schemeClr val="tx1"/>
              </a:solidFill>
              <a:latin typeface="+mj-lt"/>
              <a:cs typeface="Helvetica" panose="020B0604020202020204" pitchFamily="34" charset="0"/>
            </a:rPr>
          </a:br>
          <a:r>
            <a:rPr lang="fr-fr" sz="2000" b="1">
              <a:solidFill>
                <a:schemeClr val="tx1"/>
              </a:solidFill>
              <a:latin typeface="+mj-lt"/>
              <a:cs typeface="Helvetica" panose="020B0604020202020204" pitchFamily="34" charset="0"/>
            </a:rPr>
            <a:t>des services fournis</a:t>
          </a:r>
        </a:p>
      </dgm:t>
    </dgm:pt>
    <dgm:pt modelId="{9BCBFEB3-BE27-4704-A8A0-605F6B81014D}" type="parTrans" cxnId="{BD9F53E6-42CF-4D63-BA52-581C3906B3C7}">
      <dgm:prSet/>
      <dgm:spPr/>
      <dgm:t>
        <a:bodyPr/>
        <a:lstStyle/>
        <a:p>
          <a:endParaRPr sz="2000" b="1">
            <a:solidFill>
              <a:schemeClr val="tx1"/>
            </a:solidFill>
            <a:latin typeface="Helvetica" panose="020B0604020202020204" pitchFamily="34" charset="0"/>
            <a:cs typeface="Helvetica" panose="020B0604020202020204" pitchFamily="34" charset="0"/>
          </a:endParaRPr>
        </a:p>
      </dgm:t>
    </dgm:pt>
    <dgm:pt modelId="{341F84FB-1E33-42FB-8CB5-4F1C110DEC84}" type="sibTrans" cxnId="{BD9F53E6-42CF-4D63-BA52-581C3906B3C7}">
      <dgm:prSet/>
      <dgm:spPr/>
      <dgm:t>
        <a:bodyPr/>
        <a:lstStyle/>
        <a:p>
          <a:endParaRPr sz="2000" b="1">
            <a:solidFill>
              <a:schemeClr val="tx1"/>
            </a:solidFill>
            <a:latin typeface="Helvetica" panose="020B0604020202020204" pitchFamily="34" charset="0"/>
            <a:cs typeface="Helvetica" panose="020B0604020202020204" pitchFamily="34" charset="0"/>
          </a:endParaRPr>
        </a:p>
      </dgm:t>
    </dgm:pt>
    <dgm:pt modelId="{C6DB9553-06B6-4792-BD94-E7F0A2637E77}">
      <dgm:prSet phldrT="[Text]" custT="1"/>
      <dgm:spPr/>
      <dgm:t>
        <a:bodyPr/>
        <a:lstStyle/>
        <a:p>
          <a:r>
            <a:rPr lang="fr-fr" sz="2000" b="1">
              <a:solidFill>
                <a:schemeClr val="tx1"/>
              </a:solidFill>
              <a:latin typeface="+mj-lt"/>
              <a:cs typeface="Helvetica" panose="020B0604020202020204" pitchFamily="34" charset="0"/>
            </a:rPr>
            <a:t>La prise en charge correspond aux tarifs </a:t>
          </a:r>
          <a:br>
            <a:rPr lang="fr-fr" sz="2000" b="1">
              <a:solidFill>
                <a:schemeClr val="tx1"/>
              </a:solidFill>
              <a:latin typeface="+mj-lt"/>
              <a:cs typeface="Helvetica" panose="020B0604020202020204" pitchFamily="34" charset="0"/>
            </a:rPr>
          </a:br>
          <a:r>
            <a:rPr lang="fr-fr" sz="2000" b="1">
              <a:solidFill>
                <a:schemeClr val="tx1"/>
              </a:solidFill>
              <a:latin typeface="+mj-lt"/>
              <a:cs typeface="Helvetica" panose="020B0604020202020204" pitchFamily="34" charset="0"/>
            </a:rPr>
            <a:t>du contrat</a:t>
          </a:r>
        </a:p>
      </dgm:t>
    </dgm:pt>
    <dgm:pt modelId="{703B01EA-76C2-415E-9AAF-0D5FAD81AD46}" type="parTrans" cxnId="{C46DA2CC-F856-470F-8634-D3DEFF2B2DC9}">
      <dgm:prSet/>
      <dgm:spPr/>
      <dgm:t>
        <a:bodyPr/>
        <a:lstStyle/>
        <a:p>
          <a:endParaRPr sz="2000" b="1">
            <a:solidFill>
              <a:schemeClr val="tx1"/>
            </a:solidFill>
            <a:latin typeface="Helvetica" panose="020B0604020202020204" pitchFamily="34" charset="0"/>
            <a:cs typeface="Helvetica" panose="020B0604020202020204" pitchFamily="34" charset="0"/>
          </a:endParaRPr>
        </a:p>
      </dgm:t>
    </dgm:pt>
    <dgm:pt modelId="{9D32D0FF-09B0-44C7-A169-256EA9496951}" type="sibTrans" cxnId="{C46DA2CC-F856-470F-8634-D3DEFF2B2DC9}">
      <dgm:prSet/>
      <dgm:spPr/>
      <dgm:t>
        <a:bodyPr/>
        <a:lstStyle/>
        <a:p>
          <a:endParaRPr sz="2000" b="1">
            <a:solidFill>
              <a:schemeClr val="tx1"/>
            </a:solidFill>
            <a:latin typeface="Helvetica" panose="020B0604020202020204" pitchFamily="34" charset="0"/>
            <a:cs typeface="Helvetica" panose="020B0604020202020204" pitchFamily="34" charset="0"/>
          </a:endParaRPr>
        </a:p>
      </dgm:t>
    </dgm:pt>
    <dgm:pt modelId="{817FCF08-59D6-4A5A-ABC0-A77E388FE907}">
      <dgm:prSet phldrT="[Text]" custT="1"/>
      <dgm:spPr/>
      <dgm:t>
        <a:bodyPr/>
        <a:lstStyle/>
        <a:p>
          <a:r>
            <a:rPr lang="fr-fr" sz="2000" b="1">
              <a:solidFill>
                <a:schemeClr val="tx1"/>
              </a:solidFill>
              <a:latin typeface="+mj-lt"/>
              <a:cs typeface="Helvetica" panose="020B0604020202020204" pitchFamily="34" charset="0"/>
            </a:rPr>
            <a:t>Les services étaient destinés à un objectif professionnel légitime </a:t>
          </a:r>
          <a:br>
            <a:rPr lang="fr-fr" sz="2000" b="1">
              <a:solidFill>
                <a:schemeClr val="tx1"/>
              </a:solidFill>
              <a:latin typeface="+mj-lt"/>
              <a:cs typeface="Helvetica" panose="020B0604020202020204" pitchFamily="34" charset="0"/>
            </a:rPr>
          </a:br>
          <a:r>
            <a:rPr lang="fr-fr" sz="2000" b="1">
              <a:solidFill>
                <a:schemeClr val="tx1"/>
              </a:solidFill>
              <a:latin typeface="+mj-lt"/>
              <a:cs typeface="Helvetica" panose="020B0604020202020204" pitchFamily="34" charset="0"/>
            </a:rPr>
            <a:t>et légal</a:t>
          </a:r>
        </a:p>
      </dgm:t>
    </dgm:pt>
    <dgm:pt modelId="{3A1EE0EE-0E8C-4FF9-A747-0D8547433E8D}" type="parTrans" cxnId="{38E6FDA1-2EBC-4078-BE09-CA6BBEB2F696}">
      <dgm:prSet/>
      <dgm:spPr/>
      <dgm:t>
        <a:bodyPr/>
        <a:lstStyle/>
        <a:p>
          <a:endParaRPr sz="2000" b="1">
            <a:solidFill>
              <a:schemeClr val="tx1"/>
            </a:solidFill>
            <a:latin typeface="Helvetica" panose="020B0604020202020204" pitchFamily="34" charset="0"/>
            <a:cs typeface="Helvetica" panose="020B0604020202020204" pitchFamily="34" charset="0"/>
          </a:endParaRPr>
        </a:p>
      </dgm:t>
    </dgm:pt>
    <dgm:pt modelId="{753A7CFA-04DA-4DCF-BF9F-5F9FA37D100B}" type="sibTrans" cxnId="{38E6FDA1-2EBC-4078-BE09-CA6BBEB2F696}">
      <dgm:prSet/>
      <dgm:spPr/>
      <dgm:t>
        <a:bodyPr/>
        <a:lstStyle/>
        <a:p>
          <a:endParaRPr sz="2000" b="1">
            <a:solidFill>
              <a:schemeClr val="tx1"/>
            </a:solidFill>
            <a:latin typeface="Helvetica" panose="020B0604020202020204" pitchFamily="34" charset="0"/>
            <a:cs typeface="Helvetica" panose="020B0604020202020204" pitchFamily="34" charset="0"/>
          </a:endParaRPr>
        </a:p>
      </dgm:t>
    </dgm:pt>
    <dgm:pt modelId="{51B58929-7B48-49E8-8957-D4E6A2994950}">
      <dgm:prSet phldrT="[Text]" custT="1"/>
      <dgm:spPr/>
      <dgm:t>
        <a:bodyPr/>
        <a:lstStyle/>
        <a:p>
          <a:r>
            <a:rPr lang="fr-fr" sz="2000" b="1">
              <a:solidFill>
                <a:schemeClr val="tx1"/>
              </a:solidFill>
              <a:latin typeface="+mj-lt"/>
              <a:cs typeface="Helvetica" panose="020B0604020202020204" pitchFamily="34" charset="0"/>
            </a:rPr>
            <a:t>Approbation dûment prouvée</a:t>
          </a:r>
        </a:p>
      </dgm:t>
    </dgm:pt>
    <dgm:pt modelId="{A33F112A-74DA-44C1-B209-BA2FD91199E9}" type="parTrans" cxnId="{1F20BAF1-CA0C-4636-A584-DDA7D5C4E89F}">
      <dgm:prSet/>
      <dgm:spPr/>
      <dgm:t>
        <a:bodyPr/>
        <a:lstStyle/>
        <a:p>
          <a:endParaRPr sz="2000" b="1">
            <a:solidFill>
              <a:schemeClr val="tx1"/>
            </a:solidFill>
            <a:latin typeface="Helvetica" panose="020B0604020202020204" pitchFamily="34" charset="0"/>
            <a:cs typeface="Helvetica" panose="020B0604020202020204" pitchFamily="34" charset="0"/>
          </a:endParaRPr>
        </a:p>
      </dgm:t>
    </dgm:pt>
    <dgm:pt modelId="{AF84D842-BAA9-4211-8032-F6EC435A3EB3}" type="sibTrans" cxnId="{1F20BAF1-CA0C-4636-A584-DDA7D5C4E89F}">
      <dgm:prSet/>
      <dgm:spPr/>
      <dgm:t>
        <a:bodyPr/>
        <a:lstStyle/>
        <a:p>
          <a:endParaRPr sz="2000" b="1">
            <a:solidFill>
              <a:schemeClr val="tx1"/>
            </a:solidFill>
            <a:latin typeface="Helvetica" panose="020B0604020202020204" pitchFamily="34" charset="0"/>
            <a:cs typeface="Helvetica" panose="020B0604020202020204" pitchFamily="34" charset="0"/>
          </a:endParaRPr>
        </a:p>
      </dgm:t>
    </dgm:pt>
    <dgm:pt modelId="{DF7DD19D-C028-43E5-8F28-1EC149CFA715}" type="pres">
      <dgm:prSet presAssocID="{793801A3-FC7C-414B-9309-AED6DD77C5F1}" presName="diagram" presStyleCnt="0">
        <dgm:presLayoutVars>
          <dgm:dir/>
          <dgm:resizeHandles val="exact"/>
        </dgm:presLayoutVars>
      </dgm:prSet>
      <dgm:spPr/>
    </dgm:pt>
    <dgm:pt modelId="{9F739392-0686-4D99-A4F0-738CC99D21C4}" type="pres">
      <dgm:prSet presAssocID="{6DD2897F-B2DA-4D4B-BF41-46218636EBA5}" presName="node" presStyleLbl="node1" presStyleIdx="0" presStyleCnt="5">
        <dgm:presLayoutVars>
          <dgm:bulletEnabled val="1"/>
        </dgm:presLayoutVars>
      </dgm:prSet>
      <dgm:spPr/>
    </dgm:pt>
    <dgm:pt modelId="{C7865D4D-E438-4B30-8F72-0531D7529519}" type="pres">
      <dgm:prSet presAssocID="{C09CDF41-FC6D-4658-8BB8-4D8442067654}" presName="sibTrans" presStyleCnt="0"/>
      <dgm:spPr/>
    </dgm:pt>
    <dgm:pt modelId="{86005635-EA5C-446E-8050-9F21630260BF}" type="pres">
      <dgm:prSet presAssocID="{569A83D3-1BB6-4F63-9ECA-909FBE76F06A}" presName="node" presStyleLbl="node1" presStyleIdx="1" presStyleCnt="5">
        <dgm:presLayoutVars>
          <dgm:bulletEnabled val="1"/>
        </dgm:presLayoutVars>
      </dgm:prSet>
      <dgm:spPr/>
    </dgm:pt>
    <dgm:pt modelId="{80B0FEEF-3DD6-4508-832C-5AC60BC168A8}" type="pres">
      <dgm:prSet presAssocID="{341F84FB-1E33-42FB-8CB5-4F1C110DEC84}" presName="sibTrans" presStyleCnt="0"/>
      <dgm:spPr/>
    </dgm:pt>
    <dgm:pt modelId="{3A4B0139-7B44-473C-8CFB-790C4E050A53}" type="pres">
      <dgm:prSet presAssocID="{C6DB9553-06B6-4792-BD94-E7F0A2637E77}" presName="node" presStyleLbl="node1" presStyleIdx="2" presStyleCnt="5">
        <dgm:presLayoutVars>
          <dgm:bulletEnabled val="1"/>
        </dgm:presLayoutVars>
      </dgm:prSet>
      <dgm:spPr/>
    </dgm:pt>
    <dgm:pt modelId="{640F3E1E-7996-443B-BB5C-997E709D56D8}" type="pres">
      <dgm:prSet presAssocID="{9D32D0FF-09B0-44C7-A169-256EA9496951}" presName="sibTrans" presStyleCnt="0"/>
      <dgm:spPr/>
    </dgm:pt>
    <dgm:pt modelId="{24BF7468-F26E-40C6-BB31-529F0529B417}" type="pres">
      <dgm:prSet presAssocID="{817FCF08-59D6-4A5A-ABC0-A77E388FE907}" presName="node" presStyleLbl="node1" presStyleIdx="3" presStyleCnt="5">
        <dgm:presLayoutVars>
          <dgm:bulletEnabled val="1"/>
        </dgm:presLayoutVars>
      </dgm:prSet>
      <dgm:spPr/>
    </dgm:pt>
    <dgm:pt modelId="{3B3BEE83-2ADC-42E5-AF1A-5AEC3951DA59}" type="pres">
      <dgm:prSet presAssocID="{753A7CFA-04DA-4DCF-BF9F-5F9FA37D100B}" presName="sibTrans" presStyleCnt="0"/>
      <dgm:spPr/>
    </dgm:pt>
    <dgm:pt modelId="{9F27EC34-59B5-4FA3-86CB-5845B99CF6F9}" type="pres">
      <dgm:prSet presAssocID="{51B58929-7B48-49E8-8957-D4E6A2994950}" presName="node" presStyleLbl="node1" presStyleIdx="4" presStyleCnt="5">
        <dgm:presLayoutVars>
          <dgm:bulletEnabled val="1"/>
        </dgm:presLayoutVars>
      </dgm:prSet>
      <dgm:spPr/>
    </dgm:pt>
  </dgm:ptLst>
  <dgm:cxnLst>
    <dgm:cxn modelId="{0B37212A-917E-4E60-BC52-BCAA5BCC1D96}" type="presOf" srcId="{793801A3-FC7C-414B-9309-AED6DD77C5F1}" destId="{DF7DD19D-C028-43E5-8F28-1EC149CFA715}" srcOrd="0" destOrd="0" presId="urn:microsoft.com/office/officeart/2005/8/layout/default"/>
    <dgm:cxn modelId="{92132D36-F5B9-41D4-B02F-AB43863519DE}" type="presOf" srcId="{C6DB9553-06B6-4792-BD94-E7F0A2637E77}" destId="{3A4B0139-7B44-473C-8CFB-790C4E050A53}" srcOrd="0" destOrd="0" presId="urn:microsoft.com/office/officeart/2005/8/layout/default"/>
    <dgm:cxn modelId="{9CCBE55B-C45C-413F-B5DD-B6D73F3FB67F}" srcId="{793801A3-FC7C-414B-9309-AED6DD77C5F1}" destId="{6DD2897F-B2DA-4D4B-BF41-46218636EBA5}" srcOrd="0" destOrd="0" parTransId="{C1528CF7-A78D-4E90-8D3F-6C524833805D}" sibTransId="{C09CDF41-FC6D-4658-8BB8-4D8442067654}"/>
    <dgm:cxn modelId="{50449753-7B86-4FBF-8BC5-1C5DDDFB770A}" type="presOf" srcId="{6DD2897F-B2DA-4D4B-BF41-46218636EBA5}" destId="{9F739392-0686-4D99-A4F0-738CC99D21C4}" srcOrd="0" destOrd="0" presId="urn:microsoft.com/office/officeart/2005/8/layout/default"/>
    <dgm:cxn modelId="{9D0E2C56-5B0A-420D-BC50-B33285ADFACE}" type="presOf" srcId="{51B58929-7B48-49E8-8957-D4E6A2994950}" destId="{9F27EC34-59B5-4FA3-86CB-5845B99CF6F9}" srcOrd="0" destOrd="0" presId="urn:microsoft.com/office/officeart/2005/8/layout/default"/>
    <dgm:cxn modelId="{E9EFFF77-A379-4151-A2B6-43B3ACF05872}" type="presOf" srcId="{569A83D3-1BB6-4F63-9ECA-909FBE76F06A}" destId="{86005635-EA5C-446E-8050-9F21630260BF}" srcOrd="0" destOrd="0" presId="urn:microsoft.com/office/officeart/2005/8/layout/default"/>
    <dgm:cxn modelId="{147C3690-E5E6-4F09-AFC0-849AE87D945F}" type="presOf" srcId="{817FCF08-59D6-4A5A-ABC0-A77E388FE907}" destId="{24BF7468-F26E-40C6-BB31-529F0529B417}" srcOrd="0" destOrd="0" presId="urn:microsoft.com/office/officeart/2005/8/layout/default"/>
    <dgm:cxn modelId="{38E6FDA1-2EBC-4078-BE09-CA6BBEB2F696}" srcId="{793801A3-FC7C-414B-9309-AED6DD77C5F1}" destId="{817FCF08-59D6-4A5A-ABC0-A77E388FE907}" srcOrd="3" destOrd="0" parTransId="{3A1EE0EE-0E8C-4FF9-A747-0D8547433E8D}" sibTransId="{753A7CFA-04DA-4DCF-BF9F-5F9FA37D100B}"/>
    <dgm:cxn modelId="{C46DA2CC-F856-470F-8634-D3DEFF2B2DC9}" srcId="{793801A3-FC7C-414B-9309-AED6DD77C5F1}" destId="{C6DB9553-06B6-4792-BD94-E7F0A2637E77}" srcOrd="2" destOrd="0" parTransId="{703B01EA-76C2-415E-9AAF-0D5FAD81AD46}" sibTransId="{9D32D0FF-09B0-44C7-A169-256EA9496951}"/>
    <dgm:cxn modelId="{BD9F53E6-42CF-4D63-BA52-581C3906B3C7}" srcId="{793801A3-FC7C-414B-9309-AED6DD77C5F1}" destId="{569A83D3-1BB6-4F63-9ECA-909FBE76F06A}" srcOrd="1" destOrd="0" parTransId="{9BCBFEB3-BE27-4704-A8A0-605F6B81014D}" sibTransId="{341F84FB-1E33-42FB-8CB5-4F1C110DEC84}"/>
    <dgm:cxn modelId="{1F20BAF1-CA0C-4636-A584-DDA7D5C4E89F}" srcId="{793801A3-FC7C-414B-9309-AED6DD77C5F1}" destId="{51B58929-7B48-49E8-8957-D4E6A2994950}" srcOrd="4" destOrd="0" parTransId="{A33F112A-74DA-44C1-B209-BA2FD91199E9}" sibTransId="{AF84D842-BAA9-4211-8032-F6EC435A3EB3}"/>
    <dgm:cxn modelId="{DF788F01-73E9-4906-A741-E8FD70CD48E1}" type="presParOf" srcId="{DF7DD19D-C028-43E5-8F28-1EC149CFA715}" destId="{9F739392-0686-4D99-A4F0-738CC99D21C4}" srcOrd="0" destOrd="0" presId="urn:microsoft.com/office/officeart/2005/8/layout/default"/>
    <dgm:cxn modelId="{8BA6A357-9CE8-494A-9FE6-2AFFFEC0E881}" type="presParOf" srcId="{DF7DD19D-C028-43E5-8F28-1EC149CFA715}" destId="{C7865D4D-E438-4B30-8F72-0531D7529519}" srcOrd="1" destOrd="0" presId="urn:microsoft.com/office/officeart/2005/8/layout/default"/>
    <dgm:cxn modelId="{27A9A1A7-990F-4B32-A8A9-A2143BAC6850}" type="presParOf" srcId="{DF7DD19D-C028-43E5-8F28-1EC149CFA715}" destId="{86005635-EA5C-446E-8050-9F21630260BF}" srcOrd="2" destOrd="0" presId="urn:microsoft.com/office/officeart/2005/8/layout/default"/>
    <dgm:cxn modelId="{61F8C3E6-EED1-4675-B8FB-71EDF31D78E1}" type="presParOf" srcId="{DF7DD19D-C028-43E5-8F28-1EC149CFA715}" destId="{80B0FEEF-3DD6-4508-832C-5AC60BC168A8}" srcOrd="3" destOrd="0" presId="urn:microsoft.com/office/officeart/2005/8/layout/default"/>
    <dgm:cxn modelId="{06B442B8-2B25-4AF9-AFC7-E6D561532FE6}" type="presParOf" srcId="{DF7DD19D-C028-43E5-8F28-1EC149CFA715}" destId="{3A4B0139-7B44-473C-8CFB-790C4E050A53}" srcOrd="4" destOrd="0" presId="urn:microsoft.com/office/officeart/2005/8/layout/default"/>
    <dgm:cxn modelId="{25880D24-499B-44E1-B917-A762DA4AFCF8}" type="presParOf" srcId="{DF7DD19D-C028-43E5-8F28-1EC149CFA715}" destId="{640F3E1E-7996-443B-BB5C-997E709D56D8}" srcOrd="5" destOrd="0" presId="urn:microsoft.com/office/officeart/2005/8/layout/default"/>
    <dgm:cxn modelId="{493AC53C-0FDA-417C-99BD-FDCBC2149678}" type="presParOf" srcId="{DF7DD19D-C028-43E5-8F28-1EC149CFA715}" destId="{24BF7468-F26E-40C6-BB31-529F0529B417}" srcOrd="6" destOrd="0" presId="urn:microsoft.com/office/officeart/2005/8/layout/default"/>
    <dgm:cxn modelId="{CD72BBEF-C186-4090-BA14-7DF20E831C87}" type="presParOf" srcId="{DF7DD19D-C028-43E5-8F28-1EC149CFA715}" destId="{3B3BEE83-2ADC-42E5-AF1A-5AEC3951DA59}" srcOrd="7" destOrd="0" presId="urn:microsoft.com/office/officeart/2005/8/layout/default"/>
    <dgm:cxn modelId="{FE1EF066-4E83-4415-AF9D-1DFB422D6F55}" type="presParOf" srcId="{DF7DD19D-C028-43E5-8F28-1EC149CFA715}" destId="{9F27EC34-59B5-4FA3-86CB-5845B99CF6F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2305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9198"/>
          <a:ext cx="4974324"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fr-fr" sz="1400" b="0" kern="1200">
              <a:solidFill>
                <a:schemeClr val="tx1"/>
              </a:solidFill>
              <a:latin typeface="Helvetica" panose="020B0604020202020204" pitchFamily="34" charset="0"/>
              <a:ea typeface="Helvetica Neue Light"/>
              <a:cs typeface="Helvetica" panose="020B0604020202020204" pitchFamily="34" charset="0"/>
              <a:sym typeface="Helvetica Neue Light"/>
            </a:rPr>
            <a:t>Documents de transport détaillant les dépenses, la classe de voyage.</a:t>
          </a:r>
          <a:endParaRPr sz="1400" b="0" kern="1200">
            <a:solidFill>
              <a:schemeClr val="tx1"/>
            </a:solidFill>
            <a:latin typeface="Helvetica" panose="020B0604020202020204" pitchFamily="34" charset="0"/>
            <a:cs typeface="Helvetica" panose="020B0604020202020204" pitchFamily="34" charset="0"/>
          </a:endParaRPr>
        </a:p>
      </dsp:txBody>
      <dsp:txXfrm>
        <a:off x="314306" y="30814"/>
        <a:ext cx="4931092" cy="399568"/>
      </dsp:txXfrm>
    </dsp:sp>
    <dsp:sp modelId="{726B5348-9FB0-4276-8B7B-3323C85F0579}">
      <dsp:nvSpPr>
        <dsp:cNvPr id="0" name=""/>
        <dsp:cNvSpPr/>
      </dsp:nvSpPr>
      <dsp:spPr>
        <a:xfrm>
          <a:off x="0" y="9109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E409E57-2CE0-40F5-9F8A-EFD3FB9737E6}">
      <dsp:nvSpPr>
        <dsp:cNvPr id="0" name=""/>
        <dsp:cNvSpPr/>
      </dsp:nvSpPr>
      <dsp:spPr>
        <a:xfrm>
          <a:off x="292690" y="689598"/>
          <a:ext cx="4971497"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fr-fr" sz="1400" b="0" kern="1200">
              <a:solidFill>
                <a:schemeClr val="tx1"/>
              </a:solidFill>
              <a:latin typeface="Helvetica" panose="020B0604020202020204" pitchFamily="34" charset="0"/>
              <a:ea typeface="Helvetica Neue Light"/>
              <a:cs typeface="Helvetica" panose="020B0604020202020204" pitchFamily="34" charset="0"/>
              <a:sym typeface="Helvetica Neue Light"/>
            </a:rPr>
            <a:t>Documents relatifs à l’hébergement et aux repas détaillant les dépenses, le nombre de participants et leur fonction.</a:t>
          </a:r>
          <a:endParaRPr sz="1400" b="0" kern="1200">
            <a:solidFill>
              <a:schemeClr val="tx1"/>
            </a:solidFill>
            <a:latin typeface="Helvetica" panose="020B0604020202020204" pitchFamily="34" charset="0"/>
            <a:cs typeface="Helvetica" panose="020B0604020202020204" pitchFamily="34" charset="0"/>
          </a:endParaRPr>
        </a:p>
      </dsp:txBody>
      <dsp:txXfrm>
        <a:off x="314306" y="711214"/>
        <a:ext cx="4928265" cy="399568"/>
      </dsp:txXfrm>
    </dsp:sp>
    <dsp:sp modelId="{9BD8BC31-63BE-43E7-8B81-45F3B89D263E}">
      <dsp:nvSpPr>
        <dsp:cNvPr id="0" name=""/>
        <dsp:cNvSpPr/>
      </dsp:nvSpPr>
      <dsp:spPr>
        <a:xfrm>
          <a:off x="0" y="15913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A6AA7CD-F85A-43F7-9987-F013023D94E2}">
      <dsp:nvSpPr>
        <dsp:cNvPr id="0" name=""/>
        <dsp:cNvSpPr/>
      </dsp:nvSpPr>
      <dsp:spPr>
        <a:xfrm>
          <a:off x="292690" y="1369998"/>
          <a:ext cx="4974324"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fr-fr" sz="1400" b="0" kern="1200">
              <a:solidFill>
                <a:schemeClr val="tx1"/>
              </a:solidFill>
              <a:latin typeface="Helvetica" panose="020B0604020202020204" pitchFamily="34" charset="0"/>
              <a:ea typeface="Helvetica Neue Light"/>
              <a:cs typeface="Helvetica" panose="020B0604020202020204" pitchFamily="34" charset="0"/>
              <a:sym typeface="Helvetica Neue Light"/>
            </a:rPr>
            <a:t>Approbations des dépenses.</a:t>
          </a:r>
          <a:endParaRPr sz="1400" b="0" kern="1200">
            <a:solidFill>
              <a:schemeClr val="tx1"/>
            </a:solidFill>
            <a:latin typeface="Helvetica" panose="020B0604020202020204" pitchFamily="34" charset="0"/>
            <a:cs typeface="Helvetica" panose="020B0604020202020204" pitchFamily="34" charset="0"/>
          </a:endParaRPr>
        </a:p>
      </dsp:txBody>
      <dsp:txXfrm>
        <a:off x="314306" y="1391614"/>
        <a:ext cx="4931092" cy="399568"/>
      </dsp:txXfrm>
    </dsp:sp>
    <dsp:sp modelId="{77C04362-52C2-407F-878E-DCE41959A3FD}">
      <dsp:nvSpPr>
        <dsp:cNvPr id="0" name=""/>
        <dsp:cNvSpPr/>
      </dsp:nvSpPr>
      <dsp:spPr>
        <a:xfrm>
          <a:off x="0" y="22717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43FE10C-1E30-4622-AE46-5856F2927000}">
      <dsp:nvSpPr>
        <dsp:cNvPr id="0" name=""/>
        <dsp:cNvSpPr/>
      </dsp:nvSpPr>
      <dsp:spPr>
        <a:xfrm>
          <a:off x="292690" y="2050398"/>
          <a:ext cx="4974324"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fr-fr" sz="1400" b="0" kern="1200">
              <a:solidFill>
                <a:schemeClr val="tx1"/>
              </a:solidFill>
              <a:latin typeface="Helvetica" panose="020B0604020202020204" pitchFamily="34" charset="0"/>
              <a:ea typeface="Helvetica Neue Light"/>
              <a:cs typeface="Helvetica" panose="020B0604020202020204" pitchFamily="34" charset="0"/>
              <a:sym typeface="Helvetica Neue Light"/>
            </a:rPr>
            <a:t>Reçus originaux détaillés.</a:t>
          </a:r>
          <a:endParaRPr sz="1400" b="0" kern="1200">
            <a:solidFill>
              <a:schemeClr val="tx1"/>
            </a:solidFill>
            <a:latin typeface="Helvetica" panose="020B0604020202020204" pitchFamily="34" charset="0"/>
            <a:cs typeface="Helvetica" panose="020B0604020202020204" pitchFamily="34" charset="0"/>
          </a:endParaRPr>
        </a:p>
      </dsp:txBody>
      <dsp:txXfrm>
        <a:off x="314306" y="2072014"/>
        <a:ext cx="4931092" cy="399568"/>
      </dsp:txXfrm>
    </dsp:sp>
    <dsp:sp modelId="{2D5F5F05-21FC-4C9A-A141-49890814ABD4}">
      <dsp:nvSpPr>
        <dsp:cNvPr id="0" name=""/>
        <dsp:cNvSpPr/>
      </dsp:nvSpPr>
      <dsp:spPr>
        <a:xfrm>
          <a:off x="0" y="29521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ED0FB05-7AFD-4B26-A533-3BB32209FF79}">
      <dsp:nvSpPr>
        <dsp:cNvPr id="0" name=""/>
        <dsp:cNvSpPr/>
      </dsp:nvSpPr>
      <dsp:spPr>
        <a:xfrm>
          <a:off x="292690" y="2730798"/>
          <a:ext cx="4974324"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fr-fr" sz="1400" b="0" kern="1200">
              <a:solidFill>
                <a:schemeClr val="tx1"/>
              </a:solidFill>
              <a:latin typeface="Helvetica" panose="020B0604020202020204" pitchFamily="34" charset="0"/>
              <a:cs typeface="Helvetica" panose="020B0604020202020204" pitchFamily="34" charset="0"/>
            </a:rPr>
            <a:t>Objectif professionnel.</a:t>
          </a:r>
        </a:p>
      </dsp:txBody>
      <dsp:txXfrm>
        <a:off x="314306" y="2752414"/>
        <a:ext cx="4931092"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2305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9198"/>
          <a:ext cx="4494487"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fr-fr" sz="1400" kern="1200" spc="-20" baseline="0">
              <a:solidFill>
                <a:schemeClr val="tx1"/>
              </a:solidFill>
              <a:latin typeface="+mj-lt"/>
              <a:ea typeface="Helvetica Neue Light"/>
              <a:cs typeface="Helvetica" panose="020B0604020202020204" pitchFamily="34" charset="0"/>
              <a:sym typeface="Helvetica Neue Light"/>
            </a:rPr>
            <a:t>Factures détaillant les montants, les dates de service et les types de services ou de produits reçus.</a:t>
          </a:r>
          <a:endParaRPr sz="1400" b="0" kern="1200" spc="-20" baseline="0">
            <a:solidFill>
              <a:schemeClr val="tx1"/>
            </a:solidFill>
            <a:latin typeface="+mj-lt"/>
            <a:cs typeface="Helvetica" panose="020B0604020202020204" pitchFamily="34" charset="0"/>
          </a:endParaRPr>
        </a:p>
      </dsp:txBody>
      <dsp:txXfrm>
        <a:off x="314306" y="30814"/>
        <a:ext cx="4451255" cy="399568"/>
      </dsp:txXfrm>
    </dsp:sp>
    <dsp:sp modelId="{294B9D28-2EE2-40E1-A377-46A39E49528F}">
      <dsp:nvSpPr>
        <dsp:cNvPr id="0" name=""/>
        <dsp:cNvSpPr/>
      </dsp:nvSpPr>
      <dsp:spPr>
        <a:xfrm>
          <a:off x="0" y="9109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E0D5F41-FC55-4964-B562-37989A156EBC}">
      <dsp:nvSpPr>
        <dsp:cNvPr id="0" name=""/>
        <dsp:cNvSpPr/>
      </dsp:nvSpPr>
      <dsp:spPr>
        <a:xfrm>
          <a:off x="292690" y="689598"/>
          <a:ext cx="4507804"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fr-fr" sz="1400" kern="1200">
              <a:solidFill>
                <a:schemeClr val="tx1"/>
              </a:solidFill>
              <a:latin typeface="+mj-lt"/>
              <a:ea typeface="Helvetica Neue Light"/>
              <a:cs typeface="Helvetica" panose="020B0604020202020204" pitchFamily="34" charset="0"/>
              <a:sym typeface="Helvetica Neue Light"/>
            </a:rPr>
            <a:t>Contrats, accords écrits et avenants.</a:t>
          </a:r>
        </a:p>
      </dsp:txBody>
      <dsp:txXfrm>
        <a:off x="314306" y="711214"/>
        <a:ext cx="4464572" cy="399568"/>
      </dsp:txXfrm>
    </dsp:sp>
    <dsp:sp modelId="{9BD8BC31-63BE-43E7-8B81-45F3B89D263E}">
      <dsp:nvSpPr>
        <dsp:cNvPr id="0" name=""/>
        <dsp:cNvSpPr/>
      </dsp:nvSpPr>
      <dsp:spPr>
        <a:xfrm>
          <a:off x="0" y="15913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A6AA7CD-F85A-43F7-9987-F013023D94E2}">
      <dsp:nvSpPr>
        <dsp:cNvPr id="0" name=""/>
        <dsp:cNvSpPr/>
      </dsp:nvSpPr>
      <dsp:spPr>
        <a:xfrm>
          <a:off x="292690" y="1369998"/>
          <a:ext cx="447653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fr-fr" sz="1400" kern="1200">
              <a:solidFill>
                <a:schemeClr val="tx1"/>
              </a:solidFill>
              <a:latin typeface="+mj-lt"/>
              <a:ea typeface="Helvetica Neue Light"/>
              <a:cs typeface="Helvetica" panose="020B0604020202020204" pitchFamily="34" charset="0"/>
              <a:sym typeface="Helvetica Neue Light"/>
            </a:rPr>
            <a:t>Approbations internes, bons de commande et preuves de paiement.</a:t>
          </a:r>
          <a:endParaRPr sz="1400" b="0" kern="1200">
            <a:solidFill>
              <a:schemeClr val="tx1"/>
            </a:solidFill>
            <a:latin typeface="+mj-lt"/>
            <a:cs typeface="Helvetica" panose="020B0604020202020204" pitchFamily="34" charset="0"/>
          </a:endParaRPr>
        </a:p>
      </dsp:txBody>
      <dsp:txXfrm>
        <a:off x="314306" y="1391614"/>
        <a:ext cx="4433307" cy="399568"/>
      </dsp:txXfrm>
    </dsp:sp>
    <dsp:sp modelId="{77C04362-52C2-407F-878E-DCE41959A3FD}">
      <dsp:nvSpPr>
        <dsp:cNvPr id="0" name=""/>
        <dsp:cNvSpPr/>
      </dsp:nvSpPr>
      <dsp:spPr>
        <a:xfrm>
          <a:off x="0" y="22717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43FE10C-1E30-4622-AE46-5856F2927000}">
      <dsp:nvSpPr>
        <dsp:cNvPr id="0" name=""/>
        <dsp:cNvSpPr/>
      </dsp:nvSpPr>
      <dsp:spPr>
        <a:xfrm>
          <a:off x="292690" y="2050398"/>
          <a:ext cx="446813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fr-fr" sz="1400" kern="1200">
              <a:solidFill>
                <a:schemeClr val="tx1"/>
              </a:solidFill>
              <a:latin typeface="+mj-lt"/>
              <a:ea typeface="Helvetica Neue Light"/>
              <a:cs typeface="Helvetica" panose="020B0604020202020204" pitchFamily="34" charset="0"/>
              <a:sym typeface="Helvetica Neue Light"/>
            </a:rPr>
            <a:t>Preuves d’exécution (par exemple, bons et documents de livraison).</a:t>
          </a:r>
          <a:endParaRPr sz="1400" b="0" kern="1200">
            <a:solidFill>
              <a:schemeClr val="tx1"/>
            </a:solidFill>
            <a:latin typeface="+mj-lt"/>
            <a:cs typeface="Helvetica" panose="020B0604020202020204" pitchFamily="34" charset="0"/>
          </a:endParaRPr>
        </a:p>
      </dsp:txBody>
      <dsp:txXfrm>
        <a:off x="314306" y="2072014"/>
        <a:ext cx="4424907" cy="399568"/>
      </dsp:txXfrm>
    </dsp:sp>
    <dsp:sp modelId="{91B8392B-5C6E-4847-A404-B5808E6B2CD4}">
      <dsp:nvSpPr>
        <dsp:cNvPr id="0" name=""/>
        <dsp:cNvSpPr/>
      </dsp:nvSpPr>
      <dsp:spPr>
        <a:xfrm>
          <a:off x="0" y="29521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2666656A-F00B-417B-8935-D938233B478C}">
      <dsp:nvSpPr>
        <dsp:cNvPr id="0" name=""/>
        <dsp:cNvSpPr/>
      </dsp:nvSpPr>
      <dsp:spPr>
        <a:xfrm>
          <a:off x="292690" y="2730798"/>
          <a:ext cx="4504977"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fr-fr" sz="1400" b="0" kern="1200">
              <a:solidFill>
                <a:schemeClr val="tx1"/>
              </a:solidFill>
              <a:latin typeface="+mj-lt"/>
              <a:cs typeface="Helvetica" panose="020B0604020202020204" pitchFamily="34" charset="0"/>
            </a:rPr>
            <a:t>Correspondance.</a:t>
          </a:r>
        </a:p>
      </dsp:txBody>
      <dsp:txXfrm>
        <a:off x="314306" y="2752414"/>
        <a:ext cx="4461745" cy="399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35101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8533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33400" rtl="0">
            <a:lnSpc>
              <a:spcPct val="90000"/>
            </a:lnSpc>
            <a:spcBef>
              <a:spcPct val="0"/>
            </a:spcBef>
            <a:spcAft>
              <a:spcPct val="35000"/>
            </a:spcAft>
            <a:buNone/>
          </a:pPr>
          <a:r>
            <a:rPr lang="fr-fr" sz="1200" kern="1200">
              <a:solidFill>
                <a:schemeClr val="tx1"/>
              </a:solidFill>
              <a:latin typeface="+mj-lt"/>
              <a:ea typeface="Helvetica Neue Light"/>
              <a:cs typeface="Helvetica" panose="020B0604020202020204" pitchFamily="34" charset="0"/>
              <a:sym typeface="Helvetica Neue Light"/>
            </a:rPr>
            <a:t>Reçus.</a:t>
          </a:r>
          <a:endParaRPr sz="1200" b="0" kern="1200">
            <a:solidFill>
              <a:schemeClr val="tx1"/>
            </a:solidFill>
            <a:latin typeface="+mj-lt"/>
            <a:cs typeface="Helvetica" panose="020B0604020202020204" pitchFamily="34" charset="0"/>
          </a:endParaRPr>
        </a:p>
      </dsp:txBody>
      <dsp:txXfrm>
        <a:off x="318629" y="111277"/>
        <a:ext cx="4045791" cy="479482"/>
      </dsp:txXfrm>
    </dsp:sp>
    <dsp:sp modelId="{A5ADC5F7-109B-483F-A864-189282C1DACC}">
      <dsp:nvSpPr>
        <dsp:cNvPr id="0" name=""/>
        <dsp:cNvSpPr/>
      </dsp:nvSpPr>
      <dsp:spPr>
        <a:xfrm>
          <a:off x="0" y="116749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7251E59-AB35-49A0-9F76-4A0F298F518F}">
      <dsp:nvSpPr>
        <dsp:cNvPr id="0" name=""/>
        <dsp:cNvSpPr/>
      </dsp:nvSpPr>
      <dsp:spPr>
        <a:xfrm>
          <a:off x="292690" y="90181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33400" rtl="0">
            <a:lnSpc>
              <a:spcPct val="90000"/>
            </a:lnSpc>
            <a:spcBef>
              <a:spcPct val="0"/>
            </a:spcBef>
            <a:spcAft>
              <a:spcPct val="35000"/>
            </a:spcAft>
            <a:buNone/>
          </a:pPr>
          <a:r>
            <a:rPr lang="fr-fr" sz="1200" kern="1200">
              <a:solidFill>
                <a:schemeClr val="tx1"/>
              </a:solidFill>
              <a:latin typeface="+mj-lt"/>
              <a:ea typeface="Helvetica Neue Light"/>
              <a:cs typeface="Helvetica" panose="020B0604020202020204" pitchFamily="34" charset="0"/>
              <a:sym typeface="Helvetica Neue Light"/>
            </a:rPr>
            <a:t>Bons cadeaux, avec mention de l’utilisation prévue </a:t>
          </a:r>
          <a:br>
            <a:rPr lang="fr-fr" sz="1200" kern="1200">
              <a:solidFill>
                <a:schemeClr val="tx1"/>
              </a:solidFill>
              <a:latin typeface="+mj-lt"/>
              <a:ea typeface="Helvetica Neue Light"/>
              <a:cs typeface="Helvetica" panose="020B0604020202020204" pitchFamily="34" charset="0"/>
              <a:sym typeface="Helvetica Neue Light"/>
            </a:rPr>
          </a:br>
          <a:r>
            <a:rPr lang="fr-fr" sz="1200" kern="1200">
              <a:solidFill>
                <a:schemeClr val="tx1"/>
              </a:solidFill>
              <a:latin typeface="+mj-lt"/>
              <a:ea typeface="Helvetica Neue Light"/>
              <a:cs typeface="Helvetica" panose="020B0604020202020204" pitchFamily="34" charset="0"/>
              <a:sym typeface="Helvetica Neue Light"/>
            </a:rPr>
            <a:t>et des montants.</a:t>
          </a:r>
          <a:endParaRPr sz="1200" b="0" kern="1200">
            <a:solidFill>
              <a:schemeClr val="tx1"/>
            </a:solidFill>
            <a:latin typeface="+mj-lt"/>
            <a:cs typeface="Helvetica" panose="020B0604020202020204" pitchFamily="34" charset="0"/>
          </a:endParaRPr>
        </a:p>
      </dsp:txBody>
      <dsp:txXfrm>
        <a:off x="318629" y="927757"/>
        <a:ext cx="4045791" cy="479482"/>
      </dsp:txXfrm>
    </dsp:sp>
    <dsp:sp modelId="{964B1CAA-740C-4B1D-8079-14780519B15C}">
      <dsp:nvSpPr>
        <dsp:cNvPr id="0" name=""/>
        <dsp:cNvSpPr/>
      </dsp:nvSpPr>
      <dsp:spPr>
        <a:xfrm>
          <a:off x="0" y="198397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6B4960C-269A-4DA0-BFA1-C46DA117F135}">
      <dsp:nvSpPr>
        <dsp:cNvPr id="0" name=""/>
        <dsp:cNvSpPr/>
      </dsp:nvSpPr>
      <dsp:spPr>
        <a:xfrm>
          <a:off x="292690" y="171829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33400" rtl="0">
            <a:lnSpc>
              <a:spcPct val="90000"/>
            </a:lnSpc>
            <a:spcBef>
              <a:spcPct val="0"/>
            </a:spcBef>
            <a:spcAft>
              <a:spcPct val="35000"/>
            </a:spcAft>
            <a:buNone/>
          </a:pPr>
          <a:r>
            <a:rPr lang="fr-fr" sz="1200" kern="1200">
              <a:solidFill>
                <a:schemeClr val="tx1"/>
              </a:solidFill>
              <a:latin typeface="+mj-lt"/>
              <a:ea typeface="Helvetica Neue Light"/>
              <a:cs typeface="Helvetica" panose="020B0604020202020204" pitchFamily="34" charset="0"/>
              <a:sym typeface="Helvetica Neue Light"/>
            </a:rPr>
            <a:t>Signature de l’approbateur et date du décaissement.</a:t>
          </a:r>
          <a:endParaRPr sz="1200" b="0" kern="1200">
            <a:solidFill>
              <a:schemeClr val="tx1"/>
            </a:solidFill>
            <a:latin typeface="+mj-lt"/>
            <a:cs typeface="Helvetica" panose="020B0604020202020204" pitchFamily="34" charset="0"/>
          </a:endParaRPr>
        </a:p>
      </dsp:txBody>
      <dsp:txXfrm>
        <a:off x="318629" y="1744237"/>
        <a:ext cx="4045791" cy="479482"/>
      </dsp:txXfrm>
    </dsp:sp>
    <dsp:sp modelId="{D3C3F21D-4E79-4A3B-B602-2608723015CF}">
      <dsp:nvSpPr>
        <dsp:cNvPr id="0" name=""/>
        <dsp:cNvSpPr/>
      </dsp:nvSpPr>
      <dsp:spPr>
        <a:xfrm>
          <a:off x="0" y="280045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84A36D4-7C52-45C1-A7A0-881EB368F1CA}">
      <dsp:nvSpPr>
        <dsp:cNvPr id="0" name=""/>
        <dsp:cNvSpPr/>
      </dsp:nvSpPr>
      <dsp:spPr>
        <a:xfrm>
          <a:off x="292690" y="253477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33400" rtl="0">
            <a:lnSpc>
              <a:spcPct val="90000"/>
            </a:lnSpc>
            <a:spcBef>
              <a:spcPct val="0"/>
            </a:spcBef>
            <a:spcAft>
              <a:spcPct val="35000"/>
            </a:spcAft>
            <a:buNone/>
          </a:pPr>
          <a:r>
            <a:rPr lang="fr-fr" sz="1200" kern="1200" dirty="0">
              <a:solidFill>
                <a:schemeClr val="tx1"/>
              </a:solidFill>
              <a:latin typeface="+mj-lt"/>
              <a:ea typeface="Helvetica Neue Light"/>
              <a:cs typeface="Helvetica" panose="020B0604020202020204" pitchFamily="34" charset="0"/>
              <a:sym typeface="Helvetica Neue Light"/>
            </a:rPr>
            <a:t>Rapprochements (par exemple, décaissements par rapport aux dépenses) et preuves que les fonds non utilisés ont été retournés.</a:t>
          </a:r>
          <a:endParaRPr sz="1200" b="0" kern="1200" dirty="0">
            <a:solidFill>
              <a:schemeClr val="tx1"/>
            </a:solidFill>
            <a:latin typeface="+mj-lt"/>
            <a:cs typeface="Helvetica" panose="020B0604020202020204" pitchFamily="34" charset="0"/>
          </a:endParaRPr>
        </a:p>
      </dsp:txBody>
      <dsp:txXfrm>
        <a:off x="318629" y="2560717"/>
        <a:ext cx="4045791" cy="479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35101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85338"/>
          <a:ext cx="4340742"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77850" rtl="0">
            <a:lnSpc>
              <a:spcPct val="90000"/>
            </a:lnSpc>
            <a:spcBef>
              <a:spcPct val="0"/>
            </a:spcBef>
            <a:spcAft>
              <a:spcPct val="35000"/>
            </a:spcAft>
            <a:buNone/>
          </a:pPr>
          <a:r>
            <a:rPr lang="fr-fr" sz="1300" kern="1200" spc="-20" baseline="0">
              <a:solidFill>
                <a:srgbClr val="323643"/>
              </a:solidFill>
              <a:latin typeface="+mj-lt"/>
              <a:ea typeface="Helvetica Neue Light"/>
              <a:cs typeface="Helvetica" panose="020B0604020202020204" pitchFamily="34" charset="0"/>
              <a:sym typeface="Helvetica Neue Light"/>
            </a:rPr>
            <a:t>Documentation de pré-approbation, notamment les formulaires de demande et la justification commerciale.</a:t>
          </a:r>
          <a:endParaRPr sz="1300" b="0" kern="1200" spc="-20" baseline="0">
            <a:solidFill>
              <a:schemeClr val="tx1"/>
            </a:solidFill>
            <a:latin typeface="+mj-lt"/>
            <a:cs typeface="Helvetica" panose="020B0604020202020204" pitchFamily="34" charset="0"/>
          </a:endParaRPr>
        </a:p>
      </dsp:txBody>
      <dsp:txXfrm>
        <a:off x="318629" y="111277"/>
        <a:ext cx="4288864" cy="479482"/>
      </dsp:txXfrm>
    </dsp:sp>
    <dsp:sp modelId="{A5ADC5F7-109B-483F-A864-189282C1DACC}">
      <dsp:nvSpPr>
        <dsp:cNvPr id="0" name=""/>
        <dsp:cNvSpPr/>
      </dsp:nvSpPr>
      <dsp:spPr>
        <a:xfrm>
          <a:off x="0" y="116749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7251E59-AB35-49A0-9F76-4A0F298F518F}">
      <dsp:nvSpPr>
        <dsp:cNvPr id="0" name=""/>
        <dsp:cNvSpPr/>
      </dsp:nvSpPr>
      <dsp:spPr>
        <a:xfrm>
          <a:off x="292690" y="901818"/>
          <a:ext cx="4340742"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77850" rtl="0">
            <a:lnSpc>
              <a:spcPct val="90000"/>
            </a:lnSpc>
            <a:spcBef>
              <a:spcPct val="0"/>
            </a:spcBef>
            <a:spcAft>
              <a:spcPct val="35000"/>
            </a:spcAft>
            <a:buNone/>
          </a:pPr>
          <a:r>
            <a:rPr lang="fr-fr" sz="1300" kern="1200" dirty="0">
              <a:solidFill>
                <a:srgbClr val="323643"/>
              </a:solidFill>
              <a:latin typeface="+mj-lt"/>
              <a:ea typeface="Helvetica Neue Light"/>
              <a:cs typeface="Helvetica" panose="020B0604020202020204" pitchFamily="34" charset="0"/>
              <a:sym typeface="Helvetica Neue Light"/>
            </a:rPr>
            <a:t>Preuves de l’utilisation des fonds (par exemple, </a:t>
          </a:r>
          <a:br>
            <a:rPr lang="fr-fr" sz="1300" kern="1200" dirty="0">
              <a:solidFill>
                <a:srgbClr val="323643"/>
              </a:solidFill>
              <a:latin typeface="+mj-lt"/>
              <a:ea typeface="Helvetica Neue Light"/>
              <a:cs typeface="Helvetica" panose="020B0604020202020204" pitchFamily="34" charset="0"/>
              <a:sym typeface="Helvetica Neue Light"/>
            </a:rPr>
          </a:br>
          <a:r>
            <a:rPr lang="fr-fr" sz="1300" kern="1200" dirty="0">
              <a:solidFill>
                <a:srgbClr val="323643"/>
              </a:solidFill>
              <a:latin typeface="+mj-lt"/>
              <a:ea typeface="Helvetica Neue Light"/>
              <a:cs typeface="Helvetica" panose="020B0604020202020204" pitchFamily="34" charset="0"/>
              <a:sym typeface="Helvetica Neue Light"/>
            </a:rPr>
            <a:t>ordre du jour, livres blancs, recherches).</a:t>
          </a:r>
          <a:endParaRPr sz="1300" b="0" kern="1200" dirty="0">
            <a:solidFill>
              <a:schemeClr val="tx1"/>
            </a:solidFill>
            <a:latin typeface="+mj-lt"/>
            <a:cs typeface="Helvetica" panose="020B0604020202020204" pitchFamily="34" charset="0"/>
          </a:endParaRPr>
        </a:p>
      </dsp:txBody>
      <dsp:txXfrm>
        <a:off x="318629" y="927757"/>
        <a:ext cx="4288864" cy="479482"/>
      </dsp:txXfrm>
    </dsp:sp>
    <dsp:sp modelId="{964B1CAA-740C-4B1D-8079-14780519B15C}">
      <dsp:nvSpPr>
        <dsp:cNvPr id="0" name=""/>
        <dsp:cNvSpPr/>
      </dsp:nvSpPr>
      <dsp:spPr>
        <a:xfrm>
          <a:off x="0" y="198397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6B4960C-269A-4DA0-BFA1-C46DA117F135}">
      <dsp:nvSpPr>
        <dsp:cNvPr id="0" name=""/>
        <dsp:cNvSpPr/>
      </dsp:nvSpPr>
      <dsp:spPr>
        <a:xfrm>
          <a:off x="292690" y="1718298"/>
          <a:ext cx="4353445"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77850" rtl="0">
            <a:lnSpc>
              <a:spcPct val="90000"/>
            </a:lnSpc>
            <a:spcBef>
              <a:spcPct val="0"/>
            </a:spcBef>
            <a:spcAft>
              <a:spcPct val="35000"/>
            </a:spcAft>
            <a:buNone/>
          </a:pPr>
          <a:r>
            <a:rPr lang="fr-fr" sz="1300" kern="1200">
              <a:solidFill>
                <a:srgbClr val="323643"/>
              </a:solidFill>
              <a:latin typeface="+mj-lt"/>
              <a:ea typeface="Helvetica Neue Light"/>
              <a:cs typeface="Helvetica" panose="020B0604020202020204" pitchFamily="34" charset="0"/>
              <a:sym typeface="Helvetica Neue Light"/>
            </a:rPr>
            <a:t>Documentation relative au transport, </a:t>
          </a:r>
          <a:br>
            <a:rPr lang="fr-fr" sz="1300" kern="1200">
              <a:solidFill>
                <a:srgbClr val="323643"/>
              </a:solidFill>
              <a:latin typeface="+mj-lt"/>
              <a:ea typeface="Helvetica Neue Light"/>
              <a:cs typeface="Helvetica" panose="020B0604020202020204" pitchFamily="34" charset="0"/>
              <a:sym typeface="Helvetica Neue Light"/>
            </a:rPr>
          </a:br>
          <a:r>
            <a:rPr lang="fr-fr" sz="1300" kern="1200">
              <a:solidFill>
                <a:srgbClr val="323643"/>
              </a:solidFill>
              <a:latin typeface="+mj-lt"/>
              <a:ea typeface="Helvetica Neue Light"/>
              <a:cs typeface="Helvetica" panose="020B0604020202020204" pitchFamily="34" charset="0"/>
              <a:sym typeface="Helvetica Neue Light"/>
            </a:rPr>
            <a:t>à l’hébergement et aux repas.</a:t>
          </a:r>
          <a:endParaRPr sz="1300" b="0" kern="1200">
            <a:solidFill>
              <a:schemeClr val="tx1"/>
            </a:solidFill>
            <a:latin typeface="+mj-lt"/>
            <a:cs typeface="Helvetica" panose="020B0604020202020204" pitchFamily="34" charset="0"/>
          </a:endParaRPr>
        </a:p>
      </dsp:txBody>
      <dsp:txXfrm>
        <a:off x="318629" y="1744237"/>
        <a:ext cx="4301567" cy="479482"/>
      </dsp:txXfrm>
    </dsp:sp>
    <dsp:sp modelId="{D3C3F21D-4E79-4A3B-B602-2608723015CF}">
      <dsp:nvSpPr>
        <dsp:cNvPr id="0" name=""/>
        <dsp:cNvSpPr/>
      </dsp:nvSpPr>
      <dsp:spPr>
        <a:xfrm>
          <a:off x="0" y="280045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84A36D4-7C52-45C1-A7A0-881EB368F1CA}">
      <dsp:nvSpPr>
        <dsp:cNvPr id="0" name=""/>
        <dsp:cNvSpPr/>
      </dsp:nvSpPr>
      <dsp:spPr>
        <a:xfrm>
          <a:off x="292690" y="2534778"/>
          <a:ext cx="4337915"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77850" rtl="0">
            <a:lnSpc>
              <a:spcPct val="90000"/>
            </a:lnSpc>
            <a:spcBef>
              <a:spcPct val="0"/>
            </a:spcBef>
            <a:spcAft>
              <a:spcPct val="35000"/>
            </a:spcAft>
            <a:buNone/>
          </a:pPr>
          <a:r>
            <a:rPr lang="fr-fr" sz="1300" kern="1200">
              <a:solidFill>
                <a:srgbClr val="323643"/>
              </a:solidFill>
              <a:latin typeface="+mj-lt"/>
              <a:ea typeface="Helvetica Neue Light"/>
              <a:cs typeface="Helvetica" panose="020B0604020202020204" pitchFamily="34" charset="0"/>
              <a:sym typeface="Helvetica Neue Light"/>
            </a:rPr>
            <a:t>En cas d’événement ou de conférence, listes </a:t>
          </a:r>
          <a:br>
            <a:rPr lang="fr-fr" sz="1300" kern="1200">
              <a:solidFill>
                <a:srgbClr val="323643"/>
              </a:solidFill>
              <a:latin typeface="+mj-lt"/>
              <a:ea typeface="Helvetica Neue Light"/>
              <a:cs typeface="Helvetica" panose="020B0604020202020204" pitchFamily="34" charset="0"/>
              <a:sym typeface="Helvetica Neue Light"/>
            </a:rPr>
          </a:br>
          <a:r>
            <a:rPr lang="fr-fr" sz="1300" kern="1200">
              <a:solidFill>
                <a:srgbClr val="323643"/>
              </a:solidFill>
              <a:latin typeface="+mj-lt"/>
              <a:ea typeface="Helvetica Neue Light"/>
              <a:cs typeface="Helvetica" panose="020B0604020202020204" pitchFamily="34" charset="0"/>
              <a:sym typeface="Helvetica Neue Light"/>
            </a:rPr>
            <a:t>des participants, photos des stands, etc.</a:t>
          </a:r>
          <a:endParaRPr sz="1300" b="0" kern="1200">
            <a:solidFill>
              <a:schemeClr val="tx1"/>
            </a:solidFill>
            <a:latin typeface="+mj-lt"/>
            <a:cs typeface="Helvetica" panose="020B0604020202020204" pitchFamily="34" charset="0"/>
          </a:endParaRPr>
        </a:p>
      </dsp:txBody>
      <dsp:txXfrm>
        <a:off x="318629" y="2560717"/>
        <a:ext cx="4286037" cy="4794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2305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91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fr-fr" sz="1400" kern="1200">
              <a:solidFill>
                <a:srgbClr val="323643"/>
              </a:solidFill>
              <a:latin typeface="+mj-lt"/>
              <a:ea typeface="Helvetica Neue Light"/>
              <a:cs typeface="Helvetica" panose="020B0604020202020204" pitchFamily="34" charset="0"/>
              <a:sym typeface="Helvetica Neue Light"/>
            </a:rPr>
            <a:t>Contrat de transitaire/courtier en douane/agent.</a:t>
          </a:r>
          <a:endParaRPr sz="1400" b="0" kern="1200">
            <a:solidFill>
              <a:schemeClr val="tx1"/>
            </a:solidFill>
            <a:latin typeface="+mj-lt"/>
            <a:cs typeface="Helvetica" panose="020B0604020202020204" pitchFamily="34" charset="0"/>
          </a:endParaRPr>
        </a:p>
      </dsp:txBody>
      <dsp:txXfrm>
        <a:off x="314306" y="30814"/>
        <a:ext cx="4054437" cy="399568"/>
      </dsp:txXfrm>
    </dsp:sp>
    <dsp:sp modelId="{964B1CAA-740C-4B1D-8079-14780519B15C}">
      <dsp:nvSpPr>
        <dsp:cNvPr id="0" name=""/>
        <dsp:cNvSpPr/>
      </dsp:nvSpPr>
      <dsp:spPr>
        <a:xfrm>
          <a:off x="0" y="9109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6B4960C-269A-4DA0-BFA1-C46DA117F135}">
      <dsp:nvSpPr>
        <dsp:cNvPr id="0" name=""/>
        <dsp:cNvSpPr/>
      </dsp:nvSpPr>
      <dsp:spPr>
        <a:xfrm>
          <a:off x="292690" y="6895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fr-fr" sz="1400" kern="1200">
              <a:solidFill>
                <a:srgbClr val="323643"/>
              </a:solidFill>
              <a:latin typeface="+mj-lt"/>
              <a:ea typeface="Helvetica Neue Light"/>
              <a:cs typeface="Helvetica" panose="020B0604020202020204" pitchFamily="34" charset="0"/>
              <a:sym typeface="Helvetica Neue Light"/>
            </a:rPr>
            <a:t>Factures et reçus de douane/fret.</a:t>
          </a:r>
          <a:endParaRPr sz="1400" b="0" kern="1200">
            <a:solidFill>
              <a:schemeClr val="tx1"/>
            </a:solidFill>
            <a:latin typeface="+mj-lt"/>
            <a:cs typeface="Helvetica" panose="020B0604020202020204" pitchFamily="34" charset="0"/>
          </a:endParaRPr>
        </a:p>
      </dsp:txBody>
      <dsp:txXfrm>
        <a:off x="314306" y="711214"/>
        <a:ext cx="4054437" cy="399568"/>
      </dsp:txXfrm>
    </dsp:sp>
    <dsp:sp modelId="{D3C3F21D-4E79-4A3B-B602-2608723015CF}">
      <dsp:nvSpPr>
        <dsp:cNvPr id="0" name=""/>
        <dsp:cNvSpPr/>
      </dsp:nvSpPr>
      <dsp:spPr>
        <a:xfrm>
          <a:off x="0" y="15913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84A36D4-7C52-45C1-A7A0-881EB368F1CA}">
      <dsp:nvSpPr>
        <dsp:cNvPr id="0" name=""/>
        <dsp:cNvSpPr/>
      </dsp:nvSpPr>
      <dsp:spPr>
        <a:xfrm>
          <a:off x="292690" y="13699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fr-fr" sz="1400" kern="1200">
              <a:solidFill>
                <a:srgbClr val="323643"/>
              </a:solidFill>
              <a:latin typeface="+mj-lt"/>
              <a:ea typeface="Helvetica Neue Light"/>
              <a:cs typeface="Helvetica" panose="020B0604020202020204" pitchFamily="34" charset="0"/>
              <a:sym typeface="Helvetica Neue Light"/>
            </a:rPr>
            <a:t>Formulaires douaniers et listes de prix.</a:t>
          </a:r>
          <a:endParaRPr sz="1400" b="0" kern="1200">
            <a:solidFill>
              <a:schemeClr val="tx1"/>
            </a:solidFill>
            <a:latin typeface="+mj-lt"/>
            <a:cs typeface="Helvetica" panose="020B0604020202020204" pitchFamily="34" charset="0"/>
          </a:endParaRPr>
        </a:p>
      </dsp:txBody>
      <dsp:txXfrm>
        <a:off x="314306" y="1391614"/>
        <a:ext cx="4054437" cy="399568"/>
      </dsp:txXfrm>
    </dsp:sp>
    <dsp:sp modelId="{49221F59-A09D-46F9-BF14-A3CA851DDD80}">
      <dsp:nvSpPr>
        <dsp:cNvPr id="0" name=""/>
        <dsp:cNvSpPr/>
      </dsp:nvSpPr>
      <dsp:spPr>
        <a:xfrm>
          <a:off x="0" y="22717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FE01B31-E35D-46D1-9C14-C6695F3C2865}">
      <dsp:nvSpPr>
        <dsp:cNvPr id="0" name=""/>
        <dsp:cNvSpPr/>
      </dsp:nvSpPr>
      <dsp:spPr>
        <a:xfrm>
          <a:off x="292690" y="20503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fr-fr" sz="1400" kern="1200">
              <a:solidFill>
                <a:srgbClr val="323643"/>
              </a:solidFill>
              <a:latin typeface="+mj-lt"/>
              <a:ea typeface="Helvetica Neue Light"/>
              <a:cs typeface="Helvetica" panose="020B0604020202020204" pitchFamily="34" charset="0"/>
              <a:sym typeface="Helvetica Neue Light"/>
            </a:rPr>
            <a:t>Formulaires de versement de paiements/de virement bancaire à des tierces parties.</a:t>
          </a:r>
          <a:endParaRPr sz="1400" b="0" kern="1200">
            <a:solidFill>
              <a:schemeClr val="tx1"/>
            </a:solidFill>
            <a:latin typeface="+mj-lt"/>
            <a:cs typeface="Helvetica" panose="020B0604020202020204" pitchFamily="34" charset="0"/>
          </a:endParaRPr>
        </a:p>
      </dsp:txBody>
      <dsp:txXfrm>
        <a:off x="314306" y="2072014"/>
        <a:ext cx="4054437" cy="399568"/>
      </dsp:txXfrm>
    </dsp:sp>
    <dsp:sp modelId="{ED05F942-03FB-4D69-8D2F-41F08061714C}">
      <dsp:nvSpPr>
        <dsp:cNvPr id="0" name=""/>
        <dsp:cNvSpPr/>
      </dsp:nvSpPr>
      <dsp:spPr>
        <a:xfrm>
          <a:off x="0" y="29521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D073609-C775-4A06-941E-58D911080D2E}">
      <dsp:nvSpPr>
        <dsp:cNvPr id="0" name=""/>
        <dsp:cNvSpPr/>
      </dsp:nvSpPr>
      <dsp:spPr>
        <a:xfrm>
          <a:off x="292690" y="27307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a:lnSpc>
              <a:spcPct val="90000"/>
            </a:lnSpc>
            <a:spcBef>
              <a:spcPct val="0"/>
            </a:spcBef>
            <a:spcAft>
              <a:spcPct val="35000"/>
            </a:spcAft>
            <a:buNone/>
          </a:pPr>
          <a:r>
            <a:rPr lang="fr-fr" sz="1400" kern="1200">
              <a:solidFill>
                <a:srgbClr val="323643"/>
              </a:solidFill>
              <a:latin typeface="+mj-lt"/>
              <a:ea typeface="Helvetica Neue Light"/>
              <a:cs typeface="Helvetica" panose="020B0604020202020204" pitchFamily="34" charset="0"/>
              <a:sym typeface="Helvetica Neue Light"/>
            </a:rPr>
            <a:t>Reçus fiscaux émis par le gouvernement.</a:t>
          </a:r>
          <a:endParaRPr sz="1400" b="0" kern="1200">
            <a:solidFill>
              <a:schemeClr val="tx1"/>
            </a:solidFill>
            <a:latin typeface="+mj-lt"/>
            <a:cs typeface="Helvetica" panose="020B0604020202020204" pitchFamily="34" charset="0"/>
          </a:endParaRPr>
        </a:p>
      </dsp:txBody>
      <dsp:txXfrm>
        <a:off x="314306" y="2752414"/>
        <a:ext cx="4054437" cy="3995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2305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91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fr-fr" sz="1400" kern="1200">
              <a:solidFill>
                <a:srgbClr val="323643"/>
              </a:solidFill>
              <a:latin typeface="+mj-lt"/>
              <a:ea typeface="Helvetica Neue Light"/>
              <a:cs typeface="Helvetica" panose="020B0604020202020204" pitchFamily="34" charset="0"/>
              <a:sym typeface="Helvetica Neue Light"/>
            </a:rPr>
            <a:t>Bons de commande des clients.</a:t>
          </a:r>
          <a:endParaRPr sz="1400" b="0" kern="1200">
            <a:solidFill>
              <a:schemeClr val="tx1"/>
            </a:solidFill>
            <a:latin typeface="+mj-lt"/>
            <a:cs typeface="Helvetica" panose="020B0604020202020204" pitchFamily="34" charset="0"/>
          </a:endParaRPr>
        </a:p>
      </dsp:txBody>
      <dsp:txXfrm>
        <a:off x="314306" y="30814"/>
        <a:ext cx="4054437" cy="399568"/>
      </dsp:txXfrm>
    </dsp:sp>
    <dsp:sp modelId="{A5ADC5F7-109B-483F-A864-189282C1DACC}">
      <dsp:nvSpPr>
        <dsp:cNvPr id="0" name=""/>
        <dsp:cNvSpPr/>
      </dsp:nvSpPr>
      <dsp:spPr>
        <a:xfrm>
          <a:off x="0" y="9109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7251E59-AB35-49A0-9F76-4A0F298F518F}">
      <dsp:nvSpPr>
        <dsp:cNvPr id="0" name=""/>
        <dsp:cNvSpPr/>
      </dsp:nvSpPr>
      <dsp:spPr>
        <a:xfrm>
          <a:off x="292690" y="6895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fr-fr" sz="1400" kern="1200">
              <a:solidFill>
                <a:srgbClr val="323643"/>
              </a:solidFill>
              <a:latin typeface="+mj-lt"/>
              <a:ea typeface="Helvetica Neue Light"/>
              <a:cs typeface="Helvetica" panose="020B0604020202020204" pitchFamily="34" charset="0"/>
              <a:sym typeface="Helvetica Neue Light"/>
            </a:rPr>
            <a:t>Factures de vente.</a:t>
          </a:r>
          <a:endParaRPr sz="1400" b="0" kern="1200">
            <a:solidFill>
              <a:schemeClr val="tx1"/>
            </a:solidFill>
            <a:latin typeface="+mj-lt"/>
            <a:cs typeface="Helvetica" panose="020B0604020202020204" pitchFamily="34" charset="0"/>
          </a:endParaRPr>
        </a:p>
      </dsp:txBody>
      <dsp:txXfrm>
        <a:off x="314306" y="711214"/>
        <a:ext cx="4054437" cy="399568"/>
      </dsp:txXfrm>
    </dsp:sp>
    <dsp:sp modelId="{964B1CAA-740C-4B1D-8079-14780519B15C}">
      <dsp:nvSpPr>
        <dsp:cNvPr id="0" name=""/>
        <dsp:cNvSpPr/>
      </dsp:nvSpPr>
      <dsp:spPr>
        <a:xfrm>
          <a:off x="0" y="15913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6B4960C-269A-4DA0-BFA1-C46DA117F135}">
      <dsp:nvSpPr>
        <dsp:cNvPr id="0" name=""/>
        <dsp:cNvSpPr/>
      </dsp:nvSpPr>
      <dsp:spPr>
        <a:xfrm>
          <a:off x="292690" y="13699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fr-fr" sz="1400" kern="1200">
              <a:solidFill>
                <a:srgbClr val="323643"/>
              </a:solidFill>
              <a:latin typeface="+mj-lt"/>
              <a:ea typeface="Helvetica Neue Light"/>
              <a:cs typeface="Helvetica" panose="020B0604020202020204" pitchFamily="34" charset="0"/>
              <a:sym typeface="Helvetica Neue Light"/>
            </a:rPr>
            <a:t>Documents d’expédition.</a:t>
          </a:r>
          <a:endParaRPr sz="1400" b="0" kern="1200">
            <a:solidFill>
              <a:schemeClr val="tx1"/>
            </a:solidFill>
            <a:latin typeface="+mj-lt"/>
            <a:cs typeface="Helvetica" panose="020B0604020202020204" pitchFamily="34" charset="0"/>
          </a:endParaRPr>
        </a:p>
      </dsp:txBody>
      <dsp:txXfrm>
        <a:off x="314306" y="1391614"/>
        <a:ext cx="4054437" cy="399568"/>
      </dsp:txXfrm>
    </dsp:sp>
    <dsp:sp modelId="{D3C3F21D-4E79-4A3B-B602-2608723015CF}">
      <dsp:nvSpPr>
        <dsp:cNvPr id="0" name=""/>
        <dsp:cNvSpPr/>
      </dsp:nvSpPr>
      <dsp:spPr>
        <a:xfrm>
          <a:off x="0" y="22717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84A36D4-7C52-45C1-A7A0-881EB368F1CA}">
      <dsp:nvSpPr>
        <dsp:cNvPr id="0" name=""/>
        <dsp:cNvSpPr/>
      </dsp:nvSpPr>
      <dsp:spPr>
        <a:xfrm>
          <a:off x="292690" y="20503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fr-fr" sz="1400" kern="1200">
              <a:solidFill>
                <a:srgbClr val="323643"/>
              </a:solidFill>
              <a:latin typeface="+mj-lt"/>
              <a:ea typeface="Helvetica Neue Light"/>
              <a:cs typeface="Helvetica" panose="020B0604020202020204" pitchFamily="34" charset="0"/>
              <a:sym typeface="Helvetica Neue Light"/>
            </a:rPr>
            <a:t>Listes de prix incluant toutes les remises accordées.</a:t>
          </a:r>
          <a:endParaRPr sz="1400" b="0" kern="1200">
            <a:solidFill>
              <a:schemeClr val="tx1"/>
            </a:solidFill>
            <a:latin typeface="+mj-lt"/>
            <a:cs typeface="Helvetica" panose="020B0604020202020204" pitchFamily="34" charset="0"/>
          </a:endParaRPr>
        </a:p>
      </dsp:txBody>
      <dsp:txXfrm>
        <a:off x="314306" y="2072014"/>
        <a:ext cx="4054437" cy="399568"/>
      </dsp:txXfrm>
    </dsp:sp>
    <dsp:sp modelId="{49221F59-A09D-46F9-BF14-A3CA851DDD80}">
      <dsp:nvSpPr>
        <dsp:cNvPr id="0" name=""/>
        <dsp:cNvSpPr/>
      </dsp:nvSpPr>
      <dsp:spPr>
        <a:xfrm>
          <a:off x="0" y="29521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FE01B31-E35D-46D1-9C14-C6695F3C2865}">
      <dsp:nvSpPr>
        <dsp:cNvPr id="0" name=""/>
        <dsp:cNvSpPr/>
      </dsp:nvSpPr>
      <dsp:spPr>
        <a:xfrm>
          <a:off x="292690" y="27307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fr-fr" sz="1400" kern="1200">
              <a:solidFill>
                <a:srgbClr val="323643"/>
              </a:solidFill>
              <a:latin typeface="+mj-lt"/>
              <a:ea typeface="Helvetica Neue Light"/>
              <a:cs typeface="Helvetica" panose="020B0604020202020204" pitchFamily="34" charset="0"/>
              <a:sym typeface="Helvetica Neue Light"/>
            </a:rPr>
            <a:t>Preuve du paiement reçu de la part du client.</a:t>
          </a:r>
          <a:endParaRPr sz="1400" b="0" kern="1200">
            <a:solidFill>
              <a:schemeClr val="tx1"/>
            </a:solidFill>
            <a:latin typeface="+mj-lt"/>
            <a:cs typeface="Helvetica" panose="020B0604020202020204" pitchFamily="34" charset="0"/>
          </a:endParaRPr>
        </a:p>
      </dsp:txBody>
      <dsp:txXfrm>
        <a:off x="314306" y="2752414"/>
        <a:ext cx="4054437" cy="3995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39392-0686-4D99-A4F0-738CC99D21C4}">
      <dsp:nvSpPr>
        <dsp:cNvPr id="0" name=""/>
        <dsp:cNvSpPr/>
      </dsp:nvSpPr>
      <dsp:spPr>
        <a:xfrm>
          <a:off x="0" y="42627"/>
          <a:ext cx="3151187" cy="189071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a:solidFill>
                <a:schemeClr val="tx1"/>
              </a:solidFill>
              <a:latin typeface="+mj-lt"/>
              <a:cs typeface="Helvetica" panose="020B0604020202020204" pitchFamily="34" charset="0"/>
            </a:rPr>
            <a:t>Pièces justificatives suffisantes pour refléter la nature des produits vendus et/ou des services fournis</a:t>
          </a:r>
        </a:p>
      </dsp:txBody>
      <dsp:txXfrm>
        <a:off x="0" y="42627"/>
        <a:ext cx="3151187" cy="1890712"/>
      </dsp:txXfrm>
    </dsp:sp>
    <dsp:sp modelId="{86005635-EA5C-446E-8050-9F21630260BF}">
      <dsp:nvSpPr>
        <dsp:cNvPr id="0" name=""/>
        <dsp:cNvSpPr/>
      </dsp:nvSpPr>
      <dsp:spPr>
        <a:xfrm>
          <a:off x="3466306" y="42627"/>
          <a:ext cx="3151187" cy="189071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a:solidFill>
                <a:schemeClr val="tx1"/>
              </a:solidFill>
              <a:latin typeface="+mj-lt"/>
              <a:cs typeface="Helvetica" panose="020B0604020202020204" pitchFamily="34" charset="0"/>
            </a:rPr>
            <a:t>Description détaillée </a:t>
          </a:r>
          <a:br>
            <a:rPr lang="fr-fr" sz="2000" b="1" kern="1200">
              <a:solidFill>
                <a:schemeClr val="tx1"/>
              </a:solidFill>
              <a:latin typeface="+mj-lt"/>
              <a:cs typeface="Helvetica" panose="020B0604020202020204" pitchFamily="34" charset="0"/>
            </a:rPr>
          </a:br>
          <a:r>
            <a:rPr lang="fr-fr" sz="2000" b="1" kern="1200">
              <a:solidFill>
                <a:schemeClr val="tx1"/>
              </a:solidFill>
              <a:latin typeface="+mj-lt"/>
              <a:cs typeface="Helvetica" panose="020B0604020202020204" pitchFamily="34" charset="0"/>
            </a:rPr>
            <a:t>des services fournis</a:t>
          </a:r>
        </a:p>
      </dsp:txBody>
      <dsp:txXfrm>
        <a:off x="3466306" y="42627"/>
        <a:ext cx="3151187" cy="1890712"/>
      </dsp:txXfrm>
    </dsp:sp>
    <dsp:sp modelId="{3A4B0139-7B44-473C-8CFB-790C4E050A53}">
      <dsp:nvSpPr>
        <dsp:cNvPr id="0" name=""/>
        <dsp:cNvSpPr/>
      </dsp:nvSpPr>
      <dsp:spPr>
        <a:xfrm>
          <a:off x="6932612" y="42627"/>
          <a:ext cx="3151187" cy="189071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a:solidFill>
                <a:schemeClr val="tx1"/>
              </a:solidFill>
              <a:latin typeface="+mj-lt"/>
              <a:cs typeface="Helvetica" panose="020B0604020202020204" pitchFamily="34" charset="0"/>
            </a:rPr>
            <a:t>La prise en charge correspond aux tarifs </a:t>
          </a:r>
          <a:br>
            <a:rPr lang="fr-fr" sz="2000" b="1" kern="1200">
              <a:solidFill>
                <a:schemeClr val="tx1"/>
              </a:solidFill>
              <a:latin typeface="+mj-lt"/>
              <a:cs typeface="Helvetica" panose="020B0604020202020204" pitchFamily="34" charset="0"/>
            </a:rPr>
          </a:br>
          <a:r>
            <a:rPr lang="fr-fr" sz="2000" b="1" kern="1200">
              <a:solidFill>
                <a:schemeClr val="tx1"/>
              </a:solidFill>
              <a:latin typeface="+mj-lt"/>
              <a:cs typeface="Helvetica" panose="020B0604020202020204" pitchFamily="34" charset="0"/>
            </a:rPr>
            <a:t>du contrat</a:t>
          </a:r>
        </a:p>
      </dsp:txBody>
      <dsp:txXfrm>
        <a:off x="6932612" y="42627"/>
        <a:ext cx="3151187" cy="1890712"/>
      </dsp:txXfrm>
    </dsp:sp>
    <dsp:sp modelId="{24BF7468-F26E-40C6-BB31-529F0529B417}">
      <dsp:nvSpPr>
        <dsp:cNvPr id="0" name=""/>
        <dsp:cNvSpPr/>
      </dsp:nvSpPr>
      <dsp:spPr>
        <a:xfrm>
          <a:off x="1733153" y="2248458"/>
          <a:ext cx="3151187" cy="189071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a:solidFill>
                <a:schemeClr val="tx1"/>
              </a:solidFill>
              <a:latin typeface="+mj-lt"/>
              <a:cs typeface="Helvetica" panose="020B0604020202020204" pitchFamily="34" charset="0"/>
            </a:rPr>
            <a:t>Les services étaient destinés à un objectif professionnel légitime </a:t>
          </a:r>
          <a:br>
            <a:rPr lang="fr-fr" sz="2000" b="1" kern="1200">
              <a:solidFill>
                <a:schemeClr val="tx1"/>
              </a:solidFill>
              <a:latin typeface="+mj-lt"/>
              <a:cs typeface="Helvetica" panose="020B0604020202020204" pitchFamily="34" charset="0"/>
            </a:rPr>
          </a:br>
          <a:r>
            <a:rPr lang="fr-fr" sz="2000" b="1" kern="1200">
              <a:solidFill>
                <a:schemeClr val="tx1"/>
              </a:solidFill>
              <a:latin typeface="+mj-lt"/>
              <a:cs typeface="Helvetica" panose="020B0604020202020204" pitchFamily="34" charset="0"/>
            </a:rPr>
            <a:t>et légal</a:t>
          </a:r>
        </a:p>
      </dsp:txBody>
      <dsp:txXfrm>
        <a:off x="1733153" y="2248458"/>
        <a:ext cx="3151187" cy="1890712"/>
      </dsp:txXfrm>
    </dsp:sp>
    <dsp:sp modelId="{9F27EC34-59B5-4FA3-86CB-5845B99CF6F9}">
      <dsp:nvSpPr>
        <dsp:cNvPr id="0" name=""/>
        <dsp:cNvSpPr/>
      </dsp:nvSpPr>
      <dsp:spPr>
        <a:xfrm>
          <a:off x="5199459" y="2248458"/>
          <a:ext cx="3151187" cy="189071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a:solidFill>
                <a:schemeClr val="tx1"/>
              </a:solidFill>
              <a:latin typeface="+mj-lt"/>
              <a:cs typeface="Helvetica" panose="020B0604020202020204" pitchFamily="34" charset="0"/>
            </a:rPr>
            <a:t>Approbation dûment prouvée</a:t>
          </a:r>
        </a:p>
      </dsp:txBody>
      <dsp:txXfrm>
        <a:off x="5199459" y="2248458"/>
        <a:ext cx="3151187" cy="189071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5721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1104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sp>
        <p:nvSpPr>
          <p:cNvPr id="4" name="Date Placeholder 3"/>
          <p:cNvSpPr>
            <a:spLocks noGrp="1"/>
          </p:cNvSpPr>
          <p:nvPr>
            <p:ph type="dt" sz="half" idx="10"/>
          </p:nvPr>
        </p:nvSpPr>
        <p:spPr/>
        <p:txBody>
          <a:bodyPr/>
          <a:lstStyle>
            <a:lvl1pPr>
              <a:defRPr/>
            </a:lvl1pPr>
          </a:lstStyle>
          <a:p>
            <a:fld id="{FA0BAD63-9B59-4C10-AE5E-092930A7F00C}" type="datetime1">
              <a:rPr lang="en-US"/>
              <a:t>10/13/2022</a:t>
            </a:fld>
            <a:endParaRPr/>
          </a:p>
        </p:txBody>
      </p:sp>
      <p:sp>
        <p:nvSpPr>
          <p:cNvPr id="5" name="Footer Placeholder 4"/>
          <p:cNvSpPr>
            <a:spLocks noGrp="1"/>
          </p:cNvSpPr>
          <p:nvPr>
            <p:ph type="ftr" sz="quarter" idx="11"/>
          </p:nvPr>
        </p:nvSpPr>
        <p:spPr/>
        <p:txBody>
          <a:bodyPr/>
          <a:lstStyle/>
          <a:p>
            <a:r>
              <a:t>MedTech code training</a:t>
            </a:r>
          </a:p>
        </p:txBody>
      </p:sp>
      <p:sp>
        <p:nvSpPr>
          <p:cNvPr id="6" name="Slide Number Placeholder 5"/>
          <p:cNvSpPr>
            <a:spLocks noGrp="1"/>
          </p:cNvSpPr>
          <p:nvPr>
            <p:ph type="sldNum" sz="quarter" idx="12"/>
          </p:nvPr>
        </p:nvSpPr>
        <p:spPr/>
        <p:txBody>
          <a:bodyPr/>
          <a:lstStyle/>
          <a:p>
            <a:fld id="{C6439CDC-19FB-ED45-9083-8EA925FF0949}" type="slidenum">
              <a:rPr/>
              <a:t>‹#›</a:t>
            </a:fld>
            <a:endParaRPr/>
          </a:p>
        </p:txBody>
      </p:sp>
    </p:spTree>
    <p:extLst>
      <p:ext uri="{BB962C8B-B14F-4D97-AF65-F5344CB8AC3E}">
        <p14:creationId xmlns:p14="http://schemas.microsoft.com/office/powerpoint/2010/main" val="9812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lvl1pPr marL="0" marR="0" indent="0" algn="l" rtl="0">
              <a:spcBef>
                <a:spcPts val="0"/>
              </a:spcBef>
              <a:spcAft>
                <a:spcPts val="0"/>
              </a:spcAft>
              <a:buNone/>
              <a:defRPr/>
            </a:lvl1pPr>
          </a:lstStyle>
          <a:p>
            <a:r>
              <a:rPr>
                <a:solidFill>
                  <a:srgbClr val="34495E"/>
                </a:solidFill>
                <a:latin typeface="Helvetica Neue Light"/>
                <a:ea typeface="Helvetica Neue Light"/>
                <a:cs typeface="Helvetica Neue Light"/>
                <a:sym typeface="Helvetica Neue Light"/>
              </a:rPr>
              <a:t>MedTech Code Training</a:t>
            </a:r>
          </a:p>
        </p:txBody>
      </p:sp>
      <p:sp>
        <p:nvSpPr>
          <p:cNvPr id="5" name="Footer Placeholder 4"/>
          <p:cNvSpPr>
            <a:spLocks noGrp="1"/>
          </p:cNvSpPr>
          <p:nvPr>
            <p:ph type="ftr" sz="quarter" idx="11"/>
          </p:nvPr>
        </p:nvSpPr>
        <p:spPr/>
        <p:txBody>
          <a:bodyPr/>
          <a:lstStyle/>
          <a:p>
            <a:r>
              <a:t>MedTech code training</a:t>
            </a:r>
          </a:p>
        </p:txBody>
      </p:sp>
      <p:sp>
        <p:nvSpPr>
          <p:cNvPr id="6" name="Slide Number Placeholder 5"/>
          <p:cNvSpPr>
            <a:spLocks noGrp="1"/>
          </p:cNvSpPr>
          <p:nvPr>
            <p:ph type="sldNum" sz="quarter" idx="12"/>
          </p:nvPr>
        </p:nvSpPr>
        <p:spPr/>
        <p:txBody>
          <a:bodyPr/>
          <a:lstStyle/>
          <a:p>
            <a:fld id="{C6439CDC-19FB-ED45-9083-8EA925FF0949}" type="slidenum">
              <a:rPr/>
              <a:t>‹#›</a:t>
            </a:fld>
            <a:endParaRPr/>
          </a:p>
        </p:txBody>
      </p:sp>
    </p:spTree>
    <p:extLst>
      <p:ext uri="{BB962C8B-B14F-4D97-AF65-F5344CB8AC3E}">
        <p14:creationId xmlns:p14="http://schemas.microsoft.com/office/powerpoint/2010/main" val="3400551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p>
            <a:fld id="{13EB86E6-0BB7-4B2C-ADE3-31D133FAAF47}" type="datetime1">
              <a:rPr lang="en-US"/>
              <a:t>10/13/2022</a:t>
            </a:fld>
            <a:endParaRPr/>
          </a:p>
        </p:txBody>
      </p:sp>
      <p:sp>
        <p:nvSpPr>
          <p:cNvPr id="5" name="Footer Placeholder 4"/>
          <p:cNvSpPr>
            <a:spLocks noGrp="1"/>
          </p:cNvSpPr>
          <p:nvPr>
            <p:ph type="ftr" sz="quarter" idx="11"/>
          </p:nvPr>
        </p:nvSpPr>
        <p:spPr/>
        <p:txBody>
          <a:bodyPr/>
          <a:lstStyle/>
          <a:p>
            <a:r>
              <a:t>MedTech code training</a:t>
            </a:r>
          </a:p>
        </p:txBody>
      </p:sp>
      <p:sp>
        <p:nvSpPr>
          <p:cNvPr id="6" name="Slide Number Placeholder 5"/>
          <p:cNvSpPr>
            <a:spLocks noGrp="1"/>
          </p:cNvSpPr>
          <p:nvPr>
            <p:ph type="sldNum" sz="quarter" idx="12"/>
          </p:nvPr>
        </p:nvSpPr>
        <p:spPr/>
        <p:txBody>
          <a:bodyPr/>
          <a:lstStyle/>
          <a:p>
            <a:fld id="{C6439CDC-19FB-ED45-9083-8EA925FF0949}" type="slidenum">
              <a:rPr/>
              <a:t>‹#›</a:t>
            </a:fld>
            <a:endParaRPr/>
          </a:p>
        </p:txBody>
      </p:sp>
    </p:spTree>
    <p:extLst>
      <p:ext uri="{BB962C8B-B14F-4D97-AF65-F5344CB8AC3E}">
        <p14:creationId xmlns:p14="http://schemas.microsoft.com/office/powerpoint/2010/main" val="2356226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p:nvPr>
        </p:nvSpPr>
        <p:spPr>
          <a:xfrm>
            <a:off x="6172200" y="1825625"/>
            <a:ext cx="5181600" cy="4351338"/>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8F56FA35-C290-44D3-B743-4DED569EAEB9}" type="datetime1">
              <a:rPr lang="en-US"/>
              <a:t>10/13/2022</a:t>
            </a:fld>
            <a:endParaRPr/>
          </a:p>
        </p:txBody>
      </p:sp>
      <p:sp>
        <p:nvSpPr>
          <p:cNvPr id="6" name="Footer Placeholder 5"/>
          <p:cNvSpPr>
            <a:spLocks noGrp="1"/>
          </p:cNvSpPr>
          <p:nvPr>
            <p:ph type="ftr" sz="quarter" idx="11"/>
          </p:nvPr>
        </p:nvSpPr>
        <p:spPr/>
        <p:txBody>
          <a:bodyPr/>
          <a:lstStyle/>
          <a:p>
            <a:r>
              <a:t>MedTech code training</a:t>
            </a:r>
          </a:p>
        </p:txBody>
      </p:sp>
      <p:sp>
        <p:nvSpPr>
          <p:cNvPr id="7" name="Slide Number Placeholder 6"/>
          <p:cNvSpPr>
            <a:spLocks noGrp="1"/>
          </p:cNvSpPr>
          <p:nvPr>
            <p:ph type="sldNum" sz="quarter" idx="12"/>
          </p:nvPr>
        </p:nvSpPr>
        <p:spPr/>
        <p:txBody>
          <a:bodyPr/>
          <a:lstStyle/>
          <a:p>
            <a:fld id="{C6439CDC-19FB-ED45-9083-8EA925FF0949}" type="slidenum">
              <a:rPr/>
              <a:t>‹#›</a:t>
            </a:fld>
            <a:endParaRPr/>
          </a:p>
        </p:txBody>
      </p:sp>
    </p:spTree>
    <p:extLst>
      <p:ext uri="{BB962C8B-B14F-4D97-AF65-F5344CB8AC3E}">
        <p14:creationId xmlns:p14="http://schemas.microsoft.com/office/powerpoint/2010/main" val="1962070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639C5305-6E2D-4645-8114-9C0339B96F2F}" type="datetime1">
              <a:rPr lang="en-US"/>
              <a:t>10/13/2022</a:t>
            </a:fld>
            <a:endParaRPr/>
          </a:p>
        </p:txBody>
      </p:sp>
      <p:sp>
        <p:nvSpPr>
          <p:cNvPr id="8" name="Footer Placeholder 7"/>
          <p:cNvSpPr>
            <a:spLocks noGrp="1"/>
          </p:cNvSpPr>
          <p:nvPr>
            <p:ph type="ftr" sz="quarter" idx="11"/>
          </p:nvPr>
        </p:nvSpPr>
        <p:spPr/>
        <p:txBody>
          <a:bodyPr/>
          <a:lstStyle/>
          <a:p>
            <a:r>
              <a:t>MedTech code training</a:t>
            </a:r>
          </a:p>
        </p:txBody>
      </p:sp>
      <p:sp>
        <p:nvSpPr>
          <p:cNvPr id="9" name="Slide Number Placeholder 8"/>
          <p:cNvSpPr>
            <a:spLocks noGrp="1"/>
          </p:cNvSpPr>
          <p:nvPr>
            <p:ph type="sldNum" sz="quarter" idx="12"/>
          </p:nvPr>
        </p:nvSpPr>
        <p:spPr/>
        <p:txBody>
          <a:bodyPr/>
          <a:lstStyle/>
          <a:p>
            <a:fld id="{C6439CDC-19FB-ED45-9083-8EA925FF0949}" type="slidenum">
              <a:rPr/>
              <a:t>‹#›</a:t>
            </a:fld>
            <a:endParaRPr/>
          </a:p>
        </p:txBody>
      </p:sp>
    </p:spTree>
    <p:extLst>
      <p:ext uri="{BB962C8B-B14F-4D97-AF65-F5344CB8AC3E}">
        <p14:creationId xmlns:p14="http://schemas.microsoft.com/office/powerpoint/2010/main" val="3888837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fld id="{70F273D7-0D4A-4451-B806-1BA164074012}" type="datetime1">
              <a:rPr lang="en-US"/>
              <a:t>10/13/2022</a:t>
            </a:fld>
            <a:endParaRPr/>
          </a:p>
        </p:txBody>
      </p:sp>
      <p:sp>
        <p:nvSpPr>
          <p:cNvPr id="4" name="Footer Placeholder 3"/>
          <p:cNvSpPr>
            <a:spLocks noGrp="1"/>
          </p:cNvSpPr>
          <p:nvPr>
            <p:ph type="ftr" sz="quarter" idx="11"/>
          </p:nvPr>
        </p:nvSpPr>
        <p:spPr/>
        <p:txBody>
          <a:bodyPr/>
          <a:lstStyle/>
          <a:p>
            <a:r>
              <a:t>MedTech code training</a:t>
            </a:r>
          </a:p>
        </p:txBody>
      </p:sp>
      <p:sp>
        <p:nvSpPr>
          <p:cNvPr id="5" name="Slide Number Placeholder 4"/>
          <p:cNvSpPr>
            <a:spLocks noGrp="1"/>
          </p:cNvSpPr>
          <p:nvPr>
            <p:ph type="sldNum" sz="quarter" idx="12"/>
          </p:nvPr>
        </p:nvSpPr>
        <p:spPr/>
        <p:txBody>
          <a:bodyPr/>
          <a:lstStyle/>
          <a:p>
            <a:fld id="{C6439CDC-19FB-ED45-9083-8EA925FF0949}" type="slidenum">
              <a:rPr/>
              <a:t>‹#›</a:t>
            </a:fld>
            <a:endParaRPr/>
          </a:p>
        </p:txBody>
      </p:sp>
    </p:spTree>
    <p:extLst>
      <p:ext uri="{BB962C8B-B14F-4D97-AF65-F5344CB8AC3E}">
        <p14:creationId xmlns:p14="http://schemas.microsoft.com/office/powerpoint/2010/main" val="2140983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88B1FF-9E0B-41D6-BCF3-CE26A8068439}" type="datetime1">
              <a:rPr lang="en-US"/>
              <a:t>10/13/2022</a:t>
            </a:fld>
            <a:endParaRPr/>
          </a:p>
        </p:txBody>
      </p:sp>
      <p:sp>
        <p:nvSpPr>
          <p:cNvPr id="3" name="Footer Placeholder 2"/>
          <p:cNvSpPr>
            <a:spLocks noGrp="1"/>
          </p:cNvSpPr>
          <p:nvPr>
            <p:ph type="ftr" sz="quarter" idx="11"/>
          </p:nvPr>
        </p:nvSpPr>
        <p:spPr/>
        <p:txBody>
          <a:bodyPr/>
          <a:lstStyle/>
          <a:p>
            <a:r>
              <a:t>MedTech code training</a:t>
            </a:r>
          </a:p>
        </p:txBody>
      </p:sp>
      <p:sp>
        <p:nvSpPr>
          <p:cNvPr id="4" name="Slide Number Placeholder 3"/>
          <p:cNvSpPr>
            <a:spLocks noGrp="1"/>
          </p:cNvSpPr>
          <p:nvPr>
            <p:ph type="sldNum" sz="quarter" idx="12"/>
          </p:nvPr>
        </p:nvSpPr>
        <p:spPr/>
        <p:txBody>
          <a:bodyPr/>
          <a:lstStyle>
            <a:lvl1pPr>
              <a:defRPr/>
            </a:lvl1pPr>
          </a:lstStyle>
          <a:p>
            <a:r>
              <a:t>1</a:t>
            </a:r>
          </a:p>
        </p:txBody>
      </p:sp>
    </p:spTree>
    <p:extLst>
      <p:ext uri="{BB962C8B-B14F-4D97-AF65-F5344CB8AC3E}">
        <p14:creationId xmlns:p14="http://schemas.microsoft.com/office/powerpoint/2010/main" val="749227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lvl1pPr>
              <a:defRPr/>
            </a:lvl1pPr>
          </a:lstStyle>
          <a:p>
            <a:fld id="{0E50DCD7-422C-49C9-AA70-7886B5A8BA19}" type="datetime1">
              <a:rPr lang="en-US"/>
              <a:t>10/13/2022</a:t>
            </a:fld>
            <a:endParaRPr/>
          </a:p>
        </p:txBody>
      </p:sp>
      <p:sp>
        <p:nvSpPr>
          <p:cNvPr id="6" name="Footer Placeholder 5"/>
          <p:cNvSpPr>
            <a:spLocks noGrp="1"/>
          </p:cNvSpPr>
          <p:nvPr>
            <p:ph type="ftr" sz="quarter" idx="11"/>
          </p:nvPr>
        </p:nvSpPr>
        <p:spPr/>
        <p:txBody>
          <a:bodyPr/>
          <a:lstStyle/>
          <a:p>
            <a:r>
              <a:t>MedTech code training</a:t>
            </a:r>
          </a:p>
        </p:txBody>
      </p:sp>
      <p:sp>
        <p:nvSpPr>
          <p:cNvPr id="7" name="Slide Number Placeholder 6"/>
          <p:cNvSpPr>
            <a:spLocks noGrp="1"/>
          </p:cNvSpPr>
          <p:nvPr>
            <p:ph type="sldNum" sz="quarter" idx="12"/>
          </p:nvPr>
        </p:nvSpPr>
        <p:spPr/>
        <p:txBody>
          <a:bodyPr/>
          <a:lstStyle/>
          <a:p>
            <a:fld id="{C6439CDC-19FB-ED45-9083-8EA925FF0949}" type="slidenum">
              <a:rPr/>
              <a:t>‹#›</a:t>
            </a:fld>
            <a:endParaRPr/>
          </a:p>
        </p:txBody>
      </p:sp>
    </p:spTree>
    <p:extLst>
      <p:ext uri="{BB962C8B-B14F-4D97-AF65-F5344CB8AC3E}">
        <p14:creationId xmlns:p14="http://schemas.microsoft.com/office/powerpoint/2010/main" val="3912441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fld id="{53CBF68B-3F1A-4B88-B780-08A1F5EC095F}" type="datetime1">
              <a:rPr lang="en-US"/>
              <a:t>10/13/2022</a:t>
            </a:fld>
            <a:endParaRPr/>
          </a:p>
        </p:txBody>
      </p:sp>
      <p:sp>
        <p:nvSpPr>
          <p:cNvPr id="6" name="Footer Placeholder 5"/>
          <p:cNvSpPr>
            <a:spLocks noGrp="1"/>
          </p:cNvSpPr>
          <p:nvPr>
            <p:ph type="ftr" sz="quarter" idx="11"/>
          </p:nvPr>
        </p:nvSpPr>
        <p:spPr/>
        <p:txBody>
          <a:bodyPr/>
          <a:lstStyle/>
          <a:p>
            <a:r>
              <a:t>MedTech code training</a:t>
            </a:r>
          </a:p>
        </p:txBody>
      </p:sp>
      <p:sp>
        <p:nvSpPr>
          <p:cNvPr id="7" name="Slide Number Placeholder 6"/>
          <p:cNvSpPr>
            <a:spLocks noGrp="1"/>
          </p:cNvSpPr>
          <p:nvPr>
            <p:ph type="sldNum" sz="quarter" idx="12"/>
          </p:nvPr>
        </p:nvSpPr>
        <p:spPr/>
        <p:txBody>
          <a:bodyPr/>
          <a:lstStyle/>
          <a:p>
            <a:fld id="{C6439CDC-19FB-ED45-9083-8EA925FF0949}" type="slidenum">
              <a:rPr/>
              <a:t>‹#›</a:t>
            </a:fld>
            <a:endParaRPr/>
          </a:p>
        </p:txBody>
      </p:sp>
    </p:spTree>
    <p:extLst>
      <p:ext uri="{BB962C8B-B14F-4D97-AF65-F5344CB8AC3E}">
        <p14:creationId xmlns:p14="http://schemas.microsoft.com/office/powerpoint/2010/main" val="3455239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6F450268-A4AE-4A00-9DB6-B4AACCD0D8B7}" type="datetime1">
              <a:rPr lang="en-US"/>
              <a:t>10/13/2022</a:t>
            </a:fld>
            <a:endParaRPr/>
          </a:p>
        </p:txBody>
      </p:sp>
      <p:sp>
        <p:nvSpPr>
          <p:cNvPr id="5" name="Footer Placeholder 4"/>
          <p:cNvSpPr>
            <a:spLocks noGrp="1"/>
          </p:cNvSpPr>
          <p:nvPr>
            <p:ph type="ftr" sz="quarter" idx="11"/>
          </p:nvPr>
        </p:nvSpPr>
        <p:spPr/>
        <p:txBody>
          <a:bodyPr/>
          <a:lstStyle/>
          <a:p>
            <a:r>
              <a:t>MedTech code training</a:t>
            </a:r>
          </a:p>
        </p:txBody>
      </p:sp>
      <p:sp>
        <p:nvSpPr>
          <p:cNvPr id="6" name="Slide Number Placeholder 5"/>
          <p:cNvSpPr>
            <a:spLocks noGrp="1"/>
          </p:cNvSpPr>
          <p:nvPr>
            <p:ph type="sldNum" sz="quarter" idx="12"/>
          </p:nvPr>
        </p:nvSpPr>
        <p:spPr/>
        <p:txBody>
          <a:bodyPr/>
          <a:lstStyle/>
          <a:p>
            <a:fld id="{C6439CDC-19FB-ED45-9083-8EA925FF0949}" type="slidenum">
              <a:rPr/>
              <a:t>‹#›</a:t>
            </a:fld>
            <a:endParaRPr/>
          </a:p>
        </p:txBody>
      </p:sp>
    </p:spTree>
    <p:extLst>
      <p:ext uri="{BB962C8B-B14F-4D97-AF65-F5344CB8AC3E}">
        <p14:creationId xmlns:p14="http://schemas.microsoft.com/office/powerpoint/2010/main" val="1077260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1"/>
        <p:cNvGrpSpPr/>
        <p:nvPr/>
      </p:nvGrpSpPr>
      <p:grpSpPr>
        <a:xfrm>
          <a:off x="0" y="0"/>
          <a:ext cx="0" cy="0"/>
          <a:chOff x="0" y="0"/>
          <a:chExt cx="0" cy="0"/>
        </a:xfrm>
      </p:grpSpPr>
      <p:sp>
        <p:nvSpPr>
          <p:cNvPr id="102" name="Google Shape;102;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4" name="Google Shape;10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E88E3B1C-FE85-4C10-942C-9C256DE4BCA4}" type="datetime1">
              <a:rPr lang="en-US"/>
              <a:t>10/13/2022</a:t>
            </a:fld>
            <a:endParaRPr/>
          </a:p>
        </p:txBody>
      </p:sp>
      <p:sp>
        <p:nvSpPr>
          <p:cNvPr id="5" name="Footer Placeholder 4"/>
          <p:cNvSpPr>
            <a:spLocks noGrp="1"/>
          </p:cNvSpPr>
          <p:nvPr>
            <p:ph type="ftr" sz="quarter" idx="11"/>
          </p:nvPr>
        </p:nvSpPr>
        <p:spPr/>
        <p:txBody>
          <a:bodyPr/>
          <a:lstStyle/>
          <a:p>
            <a:r>
              <a:t>MedTech code training</a:t>
            </a:r>
          </a:p>
        </p:txBody>
      </p:sp>
      <p:sp>
        <p:nvSpPr>
          <p:cNvPr id="6" name="Slide Number Placeholder 5"/>
          <p:cNvSpPr>
            <a:spLocks noGrp="1"/>
          </p:cNvSpPr>
          <p:nvPr>
            <p:ph type="sldNum" sz="quarter" idx="12"/>
          </p:nvPr>
        </p:nvSpPr>
        <p:spPr/>
        <p:txBody>
          <a:bodyPr/>
          <a:lstStyle/>
          <a:p>
            <a:fld id="{C6439CDC-19FB-ED45-9083-8EA925FF0949}" type="slidenum">
              <a:rPr/>
              <a:t>‹#›</a:t>
            </a:fld>
            <a:endParaRPr/>
          </a:p>
        </p:txBody>
      </p:sp>
    </p:spTree>
    <p:extLst>
      <p:ext uri="{BB962C8B-B14F-4D97-AF65-F5344CB8AC3E}">
        <p14:creationId xmlns:p14="http://schemas.microsoft.com/office/powerpoint/2010/main" val="1805424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9" name="Google Shape;10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Google Shape;143;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0" name="Google Shape;90;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34495E"/>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34495E"/>
                </a:solidFill>
                <a:latin typeface="Helvetica Neue"/>
                <a:ea typeface="Helvetica Neue"/>
                <a:cs typeface="Helvetica Neue"/>
                <a:sym typeface="Helvetica Neue"/>
              </a:defRPr>
            </a:lvl1pPr>
            <a:lvl2pPr marL="0" marR="0" lvl="1" indent="0" algn="r" rtl="0">
              <a:spcBef>
                <a:spcPts val="0"/>
              </a:spcBef>
              <a:buNone/>
              <a:defRPr sz="1200">
                <a:solidFill>
                  <a:srgbClr val="34495E"/>
                </a:solidFill>
                <a:latin typeface="Helvetica Neue"/>
                <a:ea typeface="Helvetica Neue"/>
                <a:cs typeface="Helvetica Neue"/>
                <a:sym typeface="Helvetica Neue"/>
              </a:defRPr>
            </a:lvl2pPr>
            <a:lvl3pPr marL="0" marR="0" lvl="2" indent="0" algn="r" rtl="0">
              <a:spcBef>
                <a:spcPts val="0"/>
              </a:spcBef>
              <a:buNone/>
              <a:defRPr sz="1200">
                <a:solidFill>
                  <a:srgbClr val="34495E"/>
                </a:solidFill>
                <a:latin typeface="Helvetica Neue"/>
                <a:ea typeface="Helvetica Neue"/>
                <a:cs typeface="Helvetica Neue"/>
                <a:sym typeface="Helvetica Neue"/>
              </a:defRPr>
            </a:lvl3pPr>
            <a:lvl4pPr marL="0" marR="0" lvl="3" indent="0" algn="r" rtl="0">
              <a:spcBef>
                <a:spcPts val="0"/>
              </a:spcBef>
              <a:buNone/>
              <a:defRPr sz="1200">
                <a:solidFill>
                  <a:srgbClr val="34495E"/>
                </a:solidFill>
                <a:latin typeface="Helvetica Neue"/>
                <a:ea typeface="Helvetica Neue"/>
                <a:cs typeface="Helvetica Neue"/>
                <a:sym typeface="Helvetica Neue"/>
              </a:defRPr>
            </a:lvl4pPr>
            <a:lvl5pPr marL="0" marR="0" lvl="4" indent="0" algn="r" rtl="0">
              <a:spcBef>
                <a:spcPts val="0"/>
              </a:spcBef>
              <a:buNone/>
              <a:defRPr sz="1200">
                <a:solidFill>
                  <a:srgbClr val="34495E"/>
                </a:solidFill>
                <a:latin typeface="Helvetica Neue"/>
                <a:ea typeface="Helvetica Neue"/>
                <a:cs typeface="Helvetica Neue"/>
                <a:sym typeface="Helvetica Neue"/>
              </a:defRPr>
            </a:lvl5pPr>
            <a:lvl6pPr marL="0" marR="0" lvl="5" indent="0" algn="r" rtl="0">
              <a:spcBef>
                <a:spcPts val="0"/>
              </a:spcBef>
              <a:buNone/>
              <a:defRPr sz="1200">
                <a:solidFill>
                  <a:srgbClr val="34495E"/>
                </a:solidFill>
                <a:latin typeface="Helvetica Neue"/>
                <a:ea typeface="Helvetica Neue"/>
                <a:cs typeface="Helvetica Neue"/>
                <a:sym typeface="Helvetica Neue"/>
              </a:defRPr>
            </a:lvl6pPr>
            <a:lvl7pPr marL="0" marR="0" lvl="6" indent="0" algn="r" rtl="0">
              <a:spcBef>
                <a:spcPts val="0"/>
              </a:spcBef>
              <a:buNone/>
              <a:defRPr sz="1200">
                <a:solidFill>
                  <a:srgbClr val="34495E"/>
                </a:solidFill>
                <a:latin typeface="Helvetica Neue"/>
                <a:ea typeface="Helvetica Neue"/>
                <a:cs typeface="Helvetica Neue"/>
                <a:sym typeface="Helvetica Neue"/>
              </a:defRPr>
            </a:lvl7pPr>
            <a:lvl8pPr marL="0" marR="0" lvl="7" indent="0" algn="r" rtl="0">
              <a:spcBef>
                <a:spcPts val="0"/>
              </a:spcBef>
              <a:buNone/>
              <a:defRPr sz="1200">
                <a:solidFill>
                  <a:srgbClr val="34495E"/>
                </a:solidFill>
                <a:latin typeface="Helvetica Neue"/>
                <a:ea typeface="Helvetica Neue"/>
                <a:cs typeface="Helvetica Neue"/>
                <a:sym typeface="Helvetica Neue"/>
              </a:defRPr>
            </a:lvl8pPr>
            <a:lvl9pPr marL="0" marR="0" lvl="8" indent="0" algn="r" rtl="0">
              <a:spcBef>
                <a:spcPts val="0"/>
              </a:spcBef>
              <a:buNone/>
              <a:defRPr sz="1200">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a:t>‹#›</a:t>
            </a:fld>
            <a:endParaRPr/>
          </a:p>
        </p:txBody>
      </p:sp>
      <p:sp>
        <p:nvSpPr>
          <p:cNvPr id="94" name="Google Shape;94;p14"/>
          <p:cNvSpPr txBox="1"/>
          <p:nvPr/>
        </p:nvSpPr>
        <p:spPr>
          <a:xfrm>
            <a:off x="-1" y="6567586"/>
            <a:ext cx="7703389"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400">
                <a:solidFill>
                  <a:srgbClr val="34495E"/>
                </a:solidFill>
                <a:latin typeface="+mj-lt"/>
                <a:ea typeface="Helvetica Neue Light"/>
                <a:cs typeface="Helvetica Neue Light"/>
                <a:sym typeface="Helvetica Neue Light"/>
              </a:rPr>
              <a:t>Formation sur les exigences en matière de livres et de registres comptables</a:t>
            </a:r>
            <a:endParaRPr sz="1400">
              <a:solidFill>
                <a:srgbClr val="34495E"/>
              </a:solidFill>
              <a:latin typeface="+mj-lt"/>
              <a:ea typeface="Helvetica Neue Light"/>
              <a:cs typeface="Helvetica Neue Light"/>
              <a:sym typeface="Helvetica Neue Light"/>
            </a:endParaRPr>
          </a:p>
        </p:txBody>
      </p:sp>
      <p:sp>
        <p:nvSpPr>
          <p:cNvPr id="95" name="Google Shape;95;p14"/>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D24477-E24F-49D9-8C38-C57728C42D22}" type="datetime1">
              <a:rPr lang="en-US"/>
              <a:t>10/13/2022</a:t>
            </a:fld>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t>MedTech code training</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a:p>
          <a:p>
            <a:endParaRPr/>
          </a:p>
        </p:txBody>
      </p:sp>
    </p:spTree>
    <p:extLst>
      <p:ext uri="{BB962C8B-B14F-4D97-AF65-F5344CB8AC3E}">
        <p14:creationId xmlns:p14="http://schemas.microsoft.com/office/powerpoint/2010/main" val="23933434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jp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jp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9.jp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0.jpg"/><Relationship Id="rId7" Type="http://schemas.openxmlformats.org/officeDocument/2006/relationships/diagramColors" Target="../diagrams/colors6.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panose="020B0604020202020204" pitchFamily="34" charset="0"/>
              <a:ea typeface="Calibri"/>
              <a:cs typeface="Helvetica" panose="020B0604020202020204" pitchFamily="34" charset="0"/>
              <a:sym typeface="Calibri"/>
            </a:endParaRPr>
          </a:p>
        </p:txBody>
      </p:sp>
      <p:sp>
        <p:nvSpPr>
          <p:cNvPr id="166" name="Google Shape;166;p25"/>
          <p:cNvSpPr txBox="1"/>
          <p:nvPr/>
        </p:nvSpPr>
        <p:spPr>
          <a:xfrm>
            <a:off x="2719754" y="-4188"/>
            <a:ext cx="6752492"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000" b="1">
                <a:solidFill>
                  <a:srgbClr val="AACFD0"/>
                </a:solidFill>
                <a:latin typeface="+mj-lt"/>
                <a:ea typeface="Helvetica Neue"/>
                <a:cs typeface="Helvetica" panose="020B0604020202020204" pitchFamily="34" charset="0"/>
                <a:sym typeface="Helvetica Neue"/>
              </a:rPr>
              <a:t>Exigences relatives aux livres </a:t>
            </a:r>
            <a:br>
              <a:rPr lang="fr-fr" sz="2000" b="1">
                <a:solidFill>
                  <a:srgbClr val="AACFD0"/>
                </a:solidFill>
                <a:latin typeface="+mj-lt"/>
                <a:ea typeface="Helvetica Neue"/>
                <a:cs typeface="Helvetica" panose="020B0604020202020204" pitchFamily="34" charset="0"/>
                <a:sym typeface="Helvetica Neue"/>
              </a:rPr>
            </a:br>
            <a:r>
              <a:rPr lang="fr-fr" sz="2000" b="1">
                <a:solidFill>
                  <a:srgbClr val="AACFD0"/>
                </a:solidFill>
                <a:latin typeface="+mj-lt"/>
                <a:ea typeface="Helvetica Neue"/>
                <a:cs typeface="Helvetica" panose="020B0604020202020204" pitchFamily="34" charset="0"/>
                <a:sym typeface="Helvetica Neue"/>
              </a:rPr>
              <a:t>et registres comptables</a:t>
            </a:r>
          </a:p>
          <a:p>
            <a:pPr marL="0" marR="0" lvl="0" indent="0" algn="ctr" rtl="0">
              <a:spcBef>
                <a:spcPts val="0"/>
              </a:spcBef>
              <a:spcAft>
                <a:spcPts val="0"/>
              </a:spcAft>
              <a:buNone/>
            </a:pPr>
            <a:r>
              <a:rPr lang="fr-fr" sz="2000" b="1">
                <a:solidFill>
                  <a:srgbClr val="AACFD0"/>
                </a:solidFill>
                <a:latin typeface="+mj-lt"/>
                <a:ea typeface="Helvetica Neue"/>
                <a:cs typeface="Helvetica" panose="020B0604020202020204" pitchFamily="34" charset="0"/>
                <a:sym typeface="Helvetica Neue"/>
              </a:rPr>
              <a:t>Formation</a:t>
            </a:r>
            <a:endParaRPr sz="2000" b="1">
              <a:solidFill>
                <a:srgbClr val="AACFD0"/>
              </a:solidFill>
              <a:latin typeface="+mj-lt"/>
              <a:ea typeface="Helvetica Neue"/>
              <a:cs typeface="Helvetica" panose="020B0604020202020204" pitchFamily="34" charset="0"/>
              <a:sym typeface="Helvetica Neue"/>
            </a:endParaRPr>
          </a:p>
        </p:txBody>
      </p:sp>
      <p:sp>
        <p:nvSpPr>
          <p:cNvPr id="167" name="Google Shape;16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latin typeface="Helvetica" panose="020B0604020202020204" pitchFamily="34" charset="0"/>
                <a:cs typeface="Helvetica" panose="020B0604020202020204" pitchFamily="34" charset="0"/>
              </a:rPr>
              <a:t>1</a:t>
            </a:fld>
            <a:endParaRPr>
              <a:latin typeface="Helvetica" panose="020B0604020202020204" pitchFamily="34" charset="0"/>
              <a:cs typeface="Helvetica" panose="020B0604020202020204" pitchFamily="34" charset="0"/>
            </a:endParaRPr>
          </a:p>
        </p:txBody>
      </p:sp>
      <p:grpSp>
        <p:nvGrpSpPr>
          <p:cNvPr id="2" name="Group 1">
            <a:extLst>
              <a:ext uri="{FF2B5EF4-FFF2-40B4-BE49-F238E27FC236}">
                <a16:creationId xmlns:a16="http://schemas.microsoft.com/office/drawing/2014/main" id="{5B34DB49-44E0-4211-91C1-809BB43E7F07}"/>
              </a:ext>
            </a:extLst>
          </p:cNvPr>
          <p:cNvGrpSpPr/>
          <p:nvPr/>
        </p:nvGrpSpPr>
        <p:grpSpPr>
          <a:xfrm>
            <a:off x="599440" y="953606"/>
            <a:ext cx="8011160" cy="1228066"/>
            <a:chOff x="599440" y="953606"/>
            <a:chExt cx="8011160" cy="1228066"/>
          </a:xfrm>
        </p:grpSpPr>
        <p:sp>
          <p:nvSpPr>
            <p:cNvPr id="42" name="Text Box 11">
              <a:extLst>
                <a:ext uri="{FF2B5EF4-FFF2-40B4-BE49-F238E27FC236}">
                  <a16:creationId xmlns:a16="http://schemas.microsoft.com/office/drawing/2014/main" id="{6496B4FE-5D06-4B62-8020-1DD50F0D1C04}"/>
                </a:ext>
              </a:extLst>
            </p:cNvPr>
            <p:cNvSpPr txBox="1"/>
            <p:nvPr/>
          </p:nvSpPr>
          <p:spPr>
            <a:xfrm>
              <a:off x="1336674" y="1058381"/>
              <a:ext cx="7273926" cy="112329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fr-fr" b="1">
                  <a:solidFill>
                    <a:srgbClr val="34495E"/>
                  </a:solidFill>
                  <a:effectLst/>
                  <a:latin typeface="+mj-lt"/>
                  <a:ea typeface="Calibri" panose="020F0502020204030204" pitchFamily="34" charset="0"/>
                  <a:cs typeface="Times New Roman" panose="02020603050405020304" pitchFamily="18" charset="0"/>
                </a:rPr>
                <a:t>Description</a:t>
              </a:r>
              <a:endParaRPr>
                <a:effectLst/>
                <a:latin typeface="+mj-lt"/>
                <a:ea typeface="Calibri" panose="020F0502020204030204" pitchFamily="34" charset="0"/>
                <a:cs typeface="Times New Roman" panose="02020603050405020304" pitchFamily="18" charset="0"/>
              </a:endParaRPr>
            </a:p>
            <a:p>
              <a:pPr marL="0" marR="0">
                <a:spcBef>
                  <a:spcPts val="0"/>
                </a:spcBef>
                <a:spcAft>
                  <a:spcPts val="0"/>
                </a:spcAft>
              </a:pPr>
              <a:r>
                <a:rPr lang="fr-fr" sz="1200">
                  <a:effectLst/>
                  <a:latin typeface="+mj-lt"/>
                  <a:ea typeface="Calibri" panose="020F0502020204030204" pitchFamily="34" charset="0"/>
                  <a:cs typeface="Times New Roman" panose="02020603050405020304" pitchFamily="18" charset="0"/>
                </a:rPr>
                <a:t>Fournir des recommandations relatives à la gestion de pièces justificatives complètes et précises pour </a:t>
              </a:r>
              <a:br>
                <a:rPr lang="fr-fr" sz="1200">
                  <a:effectLst/>
                  <a:latin typeface="+mj-lt"/>
                  <a:ea typeface="Calibri" panose="020F0502020204030204" pitchFamily="34" charset="0"/>
                  <a:cs typeface="Times New Roman" panose="02020603050405020304" pitchFamily="18" charset="0"/>
                </a:rPr>
              </a:br>
              <a:r>
                <a:rPr lang="fr-fr" sz="1200">
                  <a:effectLst/>
                  <a:latin typeface="+mj-lt"/>
                  <a:ea typeface="Calibri" panose="020F0502020204030204" pitchFamily="34" charset="0"/>
                  <a:cs typeface="Times New Roman" panose="02020603050405020304" pitchFamily="18" charset="0"/>
                </a:rPr>
                <a:t>les activités, les règlements et les comptes à haut risque (par exemple, notes de frais, petite caisse, etc.). </a:t>
              </a:r>
              <a:br>
                <a:rPr lang="fr-fr" sz="1200">
                  <a:effectLst/>
                  <a:latin typeface="+mj-lt"/>
                  <a:ea typeface="Calibri" panose="020F0502020204030204" pitchFamily="34" charset="0"/>
                  <a:cs typeface="Times New Roman" panose="02020603050405020304" pitchFamily="18" charset="0"/>
                </a:rPr>
              </a:br>
              <a:r>
                <a:rPr lang="fr-fr" sz="1200">
                  <a:effectLst/>
                  <a:latin typeface="+mj-lt"/>
                  <a:ea typeface="Calibri" panose="020F0502020204030204" pitchFamily="34" charset="0"/>
                  <a:cs typeface="Times New Roman" panose="02020603050405020304" pitchFamily="18" charset="0"/>
                </a:rPr>
                <a:t>Les salariés sont invités à suivre cette formation afin de mieux comprendre l’importance de la conservation de documents et la manière de tenir des livres et registres comptables adéquats.</a:t>
              </a:r>
              <a:endParaRPr sz="120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200">
                  <a:effectLst/>
                  <a:latin typeface="+mj-lt"/>
                  <a:ea typeface="Times New Roman" panose="02020603050405020304" pitchFamily="18" charset="0"/>
                  <a:cs typeface="Times New Roman" panose="02020603050405020304" pitchFamily="18" charset="0"/>
                </a:rPr>
                <a:t> </a:t>
              </a:r>
              <a:endParaRPr sz="120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100">
                  <a:effectLst/>
                  <a:latin typeface="+mj-lt"/>
                  <a:ea typeface="Times New Roman" panose="02020603050405020304" pitchFamily="18" charset="0"/>
                  <a:cs typeface="Times New Roman" panose="02020603050405020304" pitchFamily="18" charset="0"/>
                </a:rPr>
                <a:t> </a:t>
              </a:r>
              <a:endParaRPr sz="110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600" b="1">
                  <a:solidFill>
                    <a:srgbClr val="34495E"/>
                  </a:solidFill>
                  <a:effectLst/>
                  <a:latin typeface="+mj-lt"/>
                  <a:ea typeface="Calibri" panose="020F0502020204030204" pitchFamily="34" charset="0"/>
                  <a:cs typeface="Times New Roman" panose="02020603050405020304" pitchFamily="18" charset="0"/>
                </a:rPr>
                <a:t> </a:t>
              </a:r>
              <a:endParaRPr sz="110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600" b="1">
                  <a:solidFill>
                    <a:srgbClr val="34495E"/>
                  </a:solidFill>
                  <a:effectLst/>
                  <a:latin typeface="+mj-lt"/>
                  <a:ea typeface="Calibri" panose="020F0502020204030204" pitchFamily="34" charset="0"/>
                  <a:cs typeface="Times New Roman" panose="02020603050405020304" pitchFamily="18" charset="0"/>
                </a:rPr>
                <a:t> </a:t>
              </a:r>
              <a:endParaRPr sz="1100">
                <a:effectLst/>
                <a:latin typeface="+mj-lt"/>
                <a:ea typeface="Calibri" panose="020F0502020204030204" pitchFamily="34" charset="0"/>
                <a:cs typeface="Times New Roman" panose="02020603050405020304" pitchFamily="18" charset="0"/>
              </a:endParaRPr>
            </a:p>
          </p:txBody>
        </p:sp>
        <p:pic>
          <p:nvPicPr>
            <p:cNvPr id="43" name="Picture 42" descr="Links/orange_icons.jpg">
              <a:extLst>
                <a:ext uri="{FF2B5EF4-FFF2-40B4-BE49-F238E27FC236}">
                  <a16:creationId xmlns:a16="http://schemas.microsoft.com/office/drawing/2014/main" id="{5E6D54D8-5E9B-4C35-94F6-9F4E5FF79BAD}"/>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72829"/>
            <a:stretch/>
          </p:blipFill>
          <p:spPr bwMode="auto">
            <a:xfrm>
              <a:off x="599440" y="953606"/>
              <a:ext cx="737235" cy="812800"/>
            </a:xfrm>
            <a:prstGeom prst="rect">
              <a:avLst/>
            </a:prstGeom>
            <a:noFill/>
            <a:ln>
              <a:noFill/>
            </a:ln>
            <a:extLst>
              <a:ext uri="{53640926-AAD7-44D8-BBD7-CCE9431645EC}">
                <a14:shadowObscured xmlns:a14="http://schemas.microsoft.com/office/drawing/2010/main"/>
              </a:ext>
            </a:extLst>
          </p:spPr>
        </p:pic>
      </p:grpSp>
      <p:grpSp>
        <p:nvGrpSpPr>
          <p:cNvPr id="4" name="Group 3">
            <a:extLst>
              <a:ext uri="{FF2B5EF4-FFF2-40B4-BE49-F238E27FC236}">
                <a16:creationId xmlns:a16="http://schemas.microsoft.com/office/drawing/2014/main" id="{7D41A0E8-32EA-4BA0-899E-3CB05C22EA76}"/>
              </a:ext>
            </a:extLst>
          </p:cNvPr>
          <p:cNvGrpSpPr/>
          <p:nvPr/>
        </p:nvGrpSpPr>
        <p:grpSpPr>
          <a:xfrm>
            <a:off x="599440" y="3887121"/>
            <a:ext cx="7916487" cy="1390689"/>
            <a:chOff x="599440" y="3831139"/>
            <a:chExt cx="7916487" cy="1390689"/>
          </a:xfrm>
        </p:grpSpPr>
        <p:pic>
          <p:nvPicPr>
            <p:cNvPr id="40" name="Picture 39" descr="Links/orange_icons.jpg">
              <a:extLst>
                <a:ext uri="{FF2B5EF4-FFF2-40B4-BE49-F238E27FC236}">
                  <a16:creationId xmlns:a16="http://schemas.microsoft.com/office/drawing/2014/main" id="{2D3F0770-2B1C-46D6-BC0C-B360497FE021}"/>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9050" r="23779"/>
            <a:stretch/>
          </p:blipFill>
          <p:spPr bwMode="auto">
            <a:xfrm>
              <a:off x="599440" y="3831139"/>
              <a:ext cx="737235" cy="812800"/>
            </a:xfrm>
            <a:prstGeom prst="rect">
              <a:avLst/>
            </a:prstGeom>
            <a:noFill/>
            <a:ln>
              <a:noFill/>
            </a:ln>
            <a:extLst>
              <a:ext uri="{53640926-AAD7-44D8-BBD7-CCE9431645EC}">
                <a14:shadowObscured xmlns:a14="http://schemas.microsoft.com/office/drawing/2010/main"/>
              </a:ext>
            </a:extLst>
          </p:spPr>
        </p:pic>
        <p:sp>
          <p:nvSpPr>
            <p:cNvPr id="41" name="Text Box 20">
              <a:extLst>
                <a:ext uri="{FF2B5EF4-FFF2-40B4-BE49-F238E27FC236}">
                  <a16:creationId xmlns:a16="http://schemas.microsoft.com/office/drawing/2014/main" id="{BCE4D4A5-FB14-4B55-AD80-4FBF78670265}"/>
                </a:ext>
              </a:extLst>
            </p:cNvPr>
            <p:cNvSpPr txBox="1"/>
            <p:nvPr/>
          </p:nvSpPr>
          <p:spPr>
            <a:xfrm>
              <a:off x="1336675" y="3916863"/>
              <a:ext cx="7179252" cy="130496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fr-fr" b="1">
                  <a:solidFill>
                    <a:srgbClr val="34495E"/>
                  </a:solidFill>
                  <a:effectLst/>
                  <a:latin typeface="+mj-lt"/>
                  <a:ea typeface="Calibri" panose="020F0502020204030204" pitchFamily="34" charset="0"/>
                  <a:cs typeface="Times New Roman" panose="02020603050405020304" pitchFamily="18" charset="0"/>
                </a:rPr>
                <a:t>Consignes</a:t>
              </a:r>
              <a:endParaRPr>
                <a:effectLst/>
                <a:latin typeface="+mj-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Clr>
                  <a:srgbClr val="000000"/>
                </a:buClr>
                <a:buSzPts val="1100"/>
                <a:buFont typeface="+mj-lt"/>
                <a:buAutoNum type="arabicPeriod"/>
              </a:pPr>
              <a:r>
                <a:rPr lang="fr-fr" sz="1200" spc="-20">
                  <a:solidFill>
                    <a:srgbClr val="000000"/>
                  </a:solidFill>
                  <a:effectLst/>
                  <a:latin typeface="+mj-lt"/>
                  <a:ea typeface="Helvetica Neue Light"/>
                  <a:cs typeface="Helvetica Neue Light"/>
                </a:rPr>
                <a:t>Dispensez une formation périodique aux salariés responsables de la tenue des livres et des registres comptables, notamment aux salariés nouvellement embauchés ayant de telles responsabilités. </a:t>
              </a:r>
            </a:p>
            <a:p>
              <a:pPr marL="342900" marR="0" lvl="0" indent="-342900">
                <a:lnSpc>
                  <a:spcPct val="115000"/>
                </a:lnSpc>
                <a:spcBef>
                  <a:spcPts val="0"/>
                </a:spcBef>
                <a:spcAft>
                  <a:spcPts val="0"/>
                </a:spcAft>
                <a:buClr>
                  <a:srgbClr val="000000"/>
                </a:buClr>
                <a:buSzPts val="1100"/>
                <a:buFont typeface="+mj-lt"/>
                <a:buAutoNum type="arabicPeriod"/>
              </a:pPr>
              <a:r>
                <a:rPr lang="fr-fr" sz="1200">
                  <a:solidFill>
                    <a:srgbClr val="000000"/>
                  </a:solidFill>
                  <a:effectLst/>
                  <a:latin typeface="+mj-lt"/>
                  <a:ea typeface="Helvetica Neue Light"/>
                  <a:cs typeface="Helvetica Neue Light"/>
                </a:rPr>
                <a:t>Assurez-vous que le matériel de formation est disponible pour les salariés, selon les besoins.</a:t>
              </a:r>
            </a:p>
            <a:p>
              <a:pPr marL="342900" indent="-342900">
                <a:lnSpc>
                  <a:spcPct val="115000"/>
                </a:lnSpc>
                <a:buSzPts val="1100"/>
                <a:buFont typeface="+mj-lt"/>
                <a:buAutoNum type="arabicPeriod"/>
              </a:pPr>
              <a:r>
                <a:rPr lang="fr-fr" sz="1200">
                  <a:latin typeface="+mj-lt"/>
                  <a:ea typeface="Helvetica"/>
                  <a:cs typeface="Helvetica"/>
                  <a:sym typeface="Helvetica"/>
                </a:rPr>
                <a:t>Utilisez les feuilles de présence pour enregistrer la présence des participants à chaque session </a:t>
              </a:r>
              <a:br>
                <a:rPr lang="fr-fr" sz="1200">
                  <a:latin typeface="+mj-lt"/>
                  <a:ea typeface="Helvetica"/>
                  <a:cs typeface="Helvetica"/>
                  <a:sym typeface="Helvetica"/>
                </a:rPr>
              </a:br>
              <a:r>
                <a:rPr lang="fr-fr" sz="1200">
                  <a:latin typeface="+mj-lt"/>
                  <a:ea typeface="Helvetica"/>
                  <a:cs typeface="Helvetica"/>
                  <a:sym typeface="Helvetica"/>
                </a:rPr>
                <a:t>de formation.</a:t>
              </a:r>
            </a:p>
            <a:p>
              <a:pPr marL="342900" marR="0" lvl="0" indent="-342900">
                <a:lnSpc>
                  <a:spcPct val="115000"/>
                </a:lnSpc>
                <a:spcBef>
                  <a:spcPts val="0"/>
                </a:spcBef>
                <a:spcAft>
                  <a:spcPts val="0"/>
                </a:spcAft>
                <a:buClr>
                  <a:srgbClr val="000000"/>
                </a:buClr>
                <a:buSzPts val="1100"/>
                <a:buFont typeface="+mj-lt"/>
                <a:buAutoNum type="arabicPeriod"/>
              </a:pPr>
              <a:endParaRPr sz="1200">
                <a:solidFill>
                  <a:srgbClr val="2E74B5"/>
                </a:solidFill>
                <a:effectLst/>
                <a:latin typeface="+mj-lt"/>
                <a:ea typeface="Helvetica Neue Light"/>
                <a:cs typeface="Helvetica Neue Light"/>
              </a:endParaRPr>
            </a:p>
          </p:txBody>
        </p:sp>
      </p:grpSp>
      <p:grpSp>
        <p:nvGrpSpPr>
          <p:cNvPr id="7" name="Group 6">
            <a:extLst>
              <a:ext uri="{FF2B5EF4-FFF2-40B4-BE49-F238E27FC236}">
                <a16:creationId xmlns:a16="http://schemas.microsoft.com/office/drawing/2014/main" id="{3FAF3094-BB3D-4506-93EE-0138F8043B8D}"/>
              </a:ext>
            </a:extLst>
          </p:cNvPr>
          <p:cNvGrpSpPr/>
          <p:nvPr/>
        </p:nvGrpSpPr>
        <p:grpSpPr>
          <a:xfrm>
            <a:off x="623359" y="2393436"/>
            <a:ext cx="7399918" cy="1281921"/>
            <a:chOff x="623359" y="2381438"/>
            <a:chExt cx="7399918" cy="1281921"/>
          </a:xfrm>
        </p:grpSpPr>
        <p:pic>
          <p:nvPicPr>
            <p:cNvPr id="6" name="Picture 5">
              <a:extLst>
                <a:ext uri="{FF2B5EF4-FFF2-40B4-BE49-F238E27FC236}">
                  <a16:creationId xmlns:a16="http://schemas.microsoft.com/office/drawing/2014/main" id="{DA41F953-D145-4072-95F5-0B97C5D2E49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23359" y="2381438"/>
              <a:ext cx="656705" cy="620379"/>
            </a:xfrm>
            <a:prstGeom prst="rect">
              <a:avLst/>
            </a:prstGeom>
          </p:spPr>
        </p:pic>
        <p:sp>
          <p:nvSpPr>
            <p:cNvPr id="39" name="Text Box 23">
              <a:extLst>
                <a:ext uri="{FF2B5EF4-FFF2-40B4-BE49-F238E27FC236}">
                  <a16:creationId xmlns:a16="http://schemas.microsoft.com/office/drawing/2014/main" id="{B0980A5C-257A-4727-B7A0-412E4B2C6EEB}"/>
                </a:ext>
              </a:extLst>
            </p:cNvPr>
            <p:cNvSpPr txBox="1"/>
            <p:nvPr/>
          </p:nvSpPr>
          <p:spPr>
            <a:xfrm>
              <a:off x="1336675" y="2456118"/>
              <a:ext cx="6686602" cy="12072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fr-fr" b="1">
                  <a:solidFill>
                    <a:srgbClr val="34495E"/>
                  </a:solidFill>
                  <a:latin typeface="+mj-lt"/>
                  <a:ea typeface="Calibri" panose="020F0502020204030204" pitchFamily="34" charset="0"/>
                  <a:cs typeface="Times New Roman" panose="02020603050405020304" pitchFamily="18" charset="0"/>
                </a:rPr>
                <a:t>En quoi cela vous profite-t-il ?</a:t>
              </a:r>
              <a:endParaRPr>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fr-fr" sz="1200">
                  <a:latin typeface="+mj-lt"/>
                  <a:cs typeface="Times New Roman" panose="02020603050405020304" pitchFamily="18" charset="0"/>
                </a:rPr>
                <a:t>La tenue de livres et de registres comptables précis permettra à votre entreprise d’enregistrer </a:t>
              </a:r>
              <a:br>
                <a:rPr lang="fr-fr" sz="1200">
                  <a:latin typeface="+mj-lt"/>
                  <a:cs typeface="Times New Roman" panose="02020603050405020304" pitchFamily="18" charset="0"/>
                </a:rPr>
              </a:br>
              <a:r>
                <a:rPr lang="fr-fr" sz="1200">
                  <a:latin typeface="+mj-lt"/>
                  <a:cs typeface="Times New Roman" panose="02020603050405020304" pitchFamily="18" charset="0"/>
                </a:rPr>
                <a:t>les transactions commerciales de manière raisonnablement détaillée et de gérer un système de contrôles comptables internes adéquat. Des livres et registres comptables exacts vous permettront de planifier, de budgétiser, d’établir des rapports et d’allouer des ressources de manière efficace.</a:t>
              </a:r>
            </a:p>
          </p:txBody>
        </p:sp>
      </p:grpSp>
      <p:grpSp>
        <p:nvGrpSpPr>
          <p:cNvPr id="5" name="Group 4">
            <a:extLst>
              <a:ext uri="{FF2B5EF4-FFF2-40B4-BE49-F238E27FC236}">
                <a16:creationId xmlns:a16="http://schemas.microsoft.com/office/drawing/2014/main" id="{25ED7746-8389-4DCC-9B9D-97E0F532C861}"/>
              </a:ext>
            </a:extLst>
          </p:cNvPr>
          <p:cNvGrpSpPr/>
          <p:nvPr/>
        </p:nvGrpSpPr>
        <p:grpSpPr>
          <a:xfrm>
            <a:off x="599440" y="5489575"/>
            <a:ext cx="6868968" cy="876011"/>
            <a:chOff x="599440" y="5373206"/>
            <a:chExt cx="6868968" cy="876011"/>
          </a:xfrm>
        </p:grpSpPr>
        <p:pic>
          <p:nvPicPr>
            <p:cNvPr id="36" name="Picture 35" descr="Links/orange_icons.jpg">
              <a:extLst>
                <a:ext uri="{FF2B5EF4-FFF2-40B4-BE49-F238E27FC236}">
                  <a16:creationId xmlns:a16="http://schemas.microsoft.com/office/drawing/2014/main" id="{47ECAA66-9DAA-471F-BCAD-C8F2ECF17B72}"/>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4187" r="-1358"/>
            <a:stretch/>
          </p:blipFill>
          <p:spPr bwMode="auto">
            <a:xfrm>
              <a:off x="599440" y="5373206"/>
              <a:ext cx="737235" cy="812799"/>
            </a:xfrm>
            <a:prstGeom prst="rect">
              <a:avLst/>
            </a:prstGeom>
            <a:noFill/>
            <a:ln>
              <a:noFill/>
            </a:ln>
            <a:extLst>
              <a:ext uri="{53640926-AAD7-44D8-BBD7-CCE9431645EC}">
                <a14:shadowObscured xmlns:a14="http://schemas.microsoft.com/office/drawing/2010/main"/>
              </a:ext>
            </a:extLst>
          </p:spPr>
        </p:pic>
        <p:sp>
          <p:nvSpPr>
            <p:cNvPr id="37" name="Text Box 26">
              <a:extLst>
                <a:ext uri="{FF2B5EF4-FFF2-40B4-BE49-F238E27FC236}">
                  <a16:creationId xmlns:a16="http://schemas.microsoft.com/office/drawing/2014/main" id="{2277DC2B-9EAA-40B8-9DA0-2F3ACBA9C602}"/>
                </a:ext>
              </a:extLst>
            </p:cNvPr>
            <p:cNvSpPr txBox="1"/>
            <p:nvPr/>
          </p:nvSpPr>
          <p:spPr>
            <a:xfrm>
              <a:off x="1336675" y="5468168"/>
              <a:ext cx="6131733" cy="78104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fr-fr" b="1">
                  <a:solidFill>
                    <a:srgbClr val="34495E"/>
                  </a:solidFill>
                  <a:effectLst/>
                  <a:latin typeface="+mj-lt"/>
                  <a:ea typeface="Calibri" panose="020F0502020204030204" pitchFamily="34" charset="0"/>
                  <a:cs typeface="Times New Roman" panose="02020603050405020304" pitchFamily="18" charset="0"/>
                </a:rPr>
                <a:t>Autres documents à prévoir</a:t>
              </a:r>
              <a:endParaRPr>
                <a:effectLst/>
                <a:latin typeface="+mj-lt"/>
                <a:ea typeface="Calibri" panose="020F0502020204030204" pitchFamily="34" charset="0"/>
                <a:cs typeface="Times New Roman" panose="02020603050405020304" pitchFamily="18" charset="0"/>
              </a:endParaRPr>
            </a:p>
            <a:p>
              <a:pPr marL="171450" marR="0" indent="-171450">
                <a:lnSpc>
                  <a:spcPct val="115000"/>
                </a:lnSpc>
                <a:spcBef>
                  <a:spcPts val="0"/>
                </a:spcBef>
                <a:spcAft>
                  <a:spcPts val="0"/>
                </a:spcAft>
                <a:buSzPct val="150000"/>
                <a:buFont typeface="Wingdings" panose="05000000000000000000" pitchFamily="2" charset="2"/>
                <a:buChar char="ü"/>
              </a:pPr>
              <a:r>
                <a:rPr lang="fr-fr" sz="1200">
                  <a:solidFill>
                    <a:srgbClr val="000000"/>
                  </a:solidFill>
                  <a:effectLst/>
                  <a:latin typeface="+mj-lt"/>
                  <a:ea typeface="Helvetica Neue Light"/>
                  <a:cs typeface="Times New Roman" panose="02020603050405020304" pitchFamily="18" charset="0"/>
                </a:rPr>
                <a:t>Feuille de présence</a:t>
              </a:r>
              <a:endParaRPr sz="1200">
                <a:solidFill>
                  <a:srgbClr val="2E74B5"/>
                </a:solidFill>
                <a:effectLst/>
                <a:latin typeface="+mj-lt"/>
                <a:ea typeface="Times New Roman" panose="02020603050405020304" pitchFamily="18" charset="0"/>
                <a:cs typeface="Times New Roman" panose="02020603050405020304" pitchFamily="18" charset="0"/>
              </a:endParaRPr>
            </a:p>
            <a:p>
              <a:pPr marL="171450" marR="0" indent="-171450">
                <a:lnSpc>
                  <a:spcPct val="115000"/>
                </a:lnSpc>
                <a:spcBef>
                  <a:spcPts val="0"/>
                </a:spcBef>
                <a:spcAft>
                  <a:spcPts val="0"/>
                </a:spcAft>
                <a:buSzPct val="150000"/>
                <a:buFont typeface="Wingdings" panose="05000000000000000000" pitchFamily="2" charset="2"/>
                <a:buChar char="ü"/>
              </a:pPr>
              <a:r>
                <a:rPr lang="fr-fr" sz="1200">
                  <a:solidFill>
                    <a:srgbClr val="000000"/>
                  </a:solidFill>
                  <a:effectLst/>
                  <a:latin typeface="+mj-lt"/>
                  <a:ea typeface="Helvetica Neue Light"/>
                  <a:cs typeface="Times New Roman" panose="02020603050405020304" pitchFamily="18" charset="0"/>
                </a:rPr>
                <a:t>Directives relatives aux livres et registres comptables</a:t>
              </a:r>
              <a:endParaRPr sz="1200">
                <a:solidFill>
                  <a:srgbClr val="2E74B5"/>
                </a:solidFill>
                <a:effectLst/>
                <a:latin typeface="+mj-lt"/>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fr-fr" sz="1200" b="1">
                  <a:solidFill>
                    <a:srgbClr val="34495E"/>
                  </a:solidFill>
                  <a:effectLst/>
                  <a:latin typeface="+mj-lt"/>
                  <a:ea typeface="Calibri" panose="020F0502020204030204" pitchFamily="34" charset="0"/>
                  <a:cs typeface="Times New Roman" panose="02020603050405020304" pitchFamily="18" charset="0"/>
                </a:rPr>
                <a:t> </a:t>
              </a:r>
              <a:endParaRPr sz="1200">
                <a:effectLst/>
                <a:latin typeface="+mj-lt"/>
                <a:ea typeface="Calibri" panose="020F0502020204030204" pitchFamily="34" charset="0"/>
                <a:cs typeface="Times New Roman" panose="02020603050405020304" pitchFamily="18" charset="0"/>
              </a:endParaRPr>
            </a:p>
          </p:txBody>
        </p:sp>
      </p:grpSp>
      <p:pic>
        <p:nvPicPr>
          <p:cNvPr id="59" name="Picture 58">
            <a:extLst>
              <a:ext uri="{FF2B5EF4-FFF2-40B4-BE49-F238E27FC236}">
                <a16:creationId xmlns:a16="http://schemas.microsoft.com/office/drawing/2014/main" id="{5E086CE3-A126-4B29-9996-A2E8BCA06D06}"/>
              </a:ext>
            </a:extLst>
          </p:cNvPr>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897838" y="1620026"/>
            <a:ext cx="4168723" cy="38309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42172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60" name="Google Shape;360;p31"/>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j-lt"/>
              <a:ea typeface="Calibri"/>
              <a:cs typeface="Helvetica" panose="020B0604020202020204" pitchFamily="34" charset="0"/>
              <a:sym typeface="Calibri"/>
            </a:endParaRPr>
          </a:p>
        </p:txBody>
      </p:sp>
      <p:sp>
        <p:nvSpPr>
          <p:cNvPr id="361" name="Google Shape;361;p31"/>
          <p:cNvSpPr txBox="1"/>
          <p:nvPr/>
        </p:nvSpPr>
        <p:spPr>
          <a:xfrm>
            <a:off x="2719754" y="224210"/>
            <a:ext cx="675249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400" b="1">
                <a:solidFill>
                  <a:srgbClr val="AACFD0"/>
                </a:solidFill>
                <a:latin typeface="+mj-lt"/>
                <a:ea typeface="Helvetica Neue"/>
                <a:cs typeface="Helvetica" panose="020B0604020202020204" pitchFamily="34" charset="0"/>
                <a:sym typeface="Helvetica Neue"/>
              </a:rPr>
              <a:t>À retenir</a:t>
            </a:r>
            <a:endParaRPr sz="2400" b="1">
              <a:solidFill>
                <a:srgbClr val="AACFD0"/>
              </a:solidFill>
              <a:latin typeface="+mj-lt"/>
              <a:ea typeface="Helvetica Neue"/>
              <a:cs typeface="Helvetica" panose="020B0604020202020204" pitchFamily="34" charset="0"/>
              <a:sym typeface="Helvetica Neue"/>
            </a:endParaRPr>
          </a:p>
        </p:txBody>
      </p:sp>
      <p:sp>
        <p:nvSpPr>
          <p:cNvPr id="378" name="Google Shape;37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latin typeface="+mj-lt"/>
                <a:cs typeface="Helvetica" panose="020B0604020202020204" pitchFamily="34" charset="0"/>
              </a:rPr>
              <a:t>10</a:t>
            </a:fld>
            <a:endParaRPr>
              <a:latin typeface="+mj-lt"/>
              <a:cs typeface="Helvetica" panose="020B0604020202020204" pitchFamily="34" charset="0"/>
            </a:endParaRPr>
          </a:p>
        </p:txBody>
      </p:sp>
      <p:graphicFrame>
        <p:nvGraphicFramePr>
          <p:cNvPr id="2" name="Diagram 1"/>
          <p:cNvGraphicFramePr/>
          <p:nvPr>
            <p:extLst>
              <p:ext uri="{D42A27DB-BD31-4B8C-83A1-F6EECF244321}">
                <p14:modId xmlns:p14="http://schemas.microsoft.com/office/powerpoint/2010/main" val="2536009097"/>
              </p:ext>
            </p:extLst>
          </p:nvPr>
        </p:nvGraphicFramePr>
        <p:xfrm>
          <a:off x="1050925" y="1546635"/>
          <a:ext cx="10083800" cy="4181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0002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6858000"/>
          </a:xfrm>
          <a:prstGeom prst="rect">
            <a:avLst/>
          </a:prstGeom>
          <a:solidFill>
            <a:srgbClr val="F4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cap="none" normalizeH="0" baseline="0">
              <a:ln>
                <a:noFill/>
              </a:ln>
              <a:solidFill>
                <a:prstClr val="white"/>
              </a:solidFill>
              <a:effectLst/>
              <a:uLnTx/>
              <a:uFillTx/>
              <a:latin typeface="Calibri" panose="020F0502020204030204"/>
              <a:ea typeface="+mn-ea"/>
              <a:cs typeface="+mn-cs"/>
            </a:endParaRPr>
          </a:p>
        </p:txBody>
      </p:sp>
      <p:sp>
        <p:nvSpPr>
          <p:cNvPr id="13" name="Pentagon 12"/>
          <p:cNvSpPr/>
          <p:nvPr/>
        </p:nvSpPr>
        <p:spPr>
          <a:xfrm>
            <a:off x="1" y="3245051"/>
            <a:ext cx="9545443" cy="2718504"/>
          </a:xfrm>
          <a:prstGeom prst="homePlat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cap="none" normalizeH="0" baseline="0">
              <a:ln>
                <a:noFill/>
              </a:ln>
              <a:solidFill>
                <a:prstClr val="white"/>
              </a:solidFill>
              <a:effectLst/>
              <a:uLnTx/>
              <a:uFillTx/>
              <a:latin typeface="Calibri" panose="020F0502020204030204"/>
              <a:ea typeface="+mn-ea"/>
              <a:cs typeface="+mn-cs"/>
            </a:endParaRPr>
          </a:p>
        </p:txBody>
      </p:sp>
      <p:sp>
        <p:nvSpPr>
          <p:cNvPr id="15" name="Chevron 14"/>
          <p:cNvSpPr/>
          <p:nvPr/>
        </p:nvSpPr>
        <p:spPr>
          <a:xfrm rot="10800000" flipH="1">
            <a:off x="7450052" y="3245050"/>
            <a:ext cx="2561778" cy="2718504"/>
          </a:xfrm>
          <a:prstGeom prst="chevron">
            <a:avLst>
              <a:gd name="adj" fmla="val 53827"/>
            </a:avLst>
          </a:prstGeom>
          <a:solidFill>
            <a:srgbClr val="AACFD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cap="none" normalizeH="0" baseline="0">
              <a:ln>
                <a:noFill/>
              </a:ln>
              <a:solidFill>
                <a:prstClr val="black"/>
              </a:solidFill>
              <a:effectLst/>
              <a:uLnTx/>
              <a:uFillTx/>
              <a:latin typeface="Calibri" panose="020F0502020204030204"/>
              <a:ea typeface="+mn-ea"/>
              <a:cs typeface="+mn-cs"/>
            </a:endParaRPr>
          </a:p>
        </p:txBody>
      </p:sp>
      <p:sp>
        <p:nvSpPr>
          <p:cNvPr id="20" name="Chevron 19"/>
          <p:cNvSpPr/>
          <p:nvPr/>
        </p:nvSpPr>
        <p:spPr>
          <a:xfrm rot="10800000" flipH="1">
            <a:off x="8985918" y="3245050"/>
            <a:ext cx="2561778" cy="2718504"/>
          </a:xfrm>
          <a:prstGeom prst="chevron">
            <a:avLst>
              <a:gd name="adj" fmla="val 53827"/>
            </a:avLst>
          </a:prstGeom>
          <a:solidFill>
            <a:srgbClr val="5DA0A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cap="none" normalizeH="0" baseline="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275208" y="4281136"/>
            <a:ext cx="7856737" cy="1200329"/>
          </a:xfrm>
          <a:prstGeom prst="rect">
            <a:avLst/>
          </a:prstGeom>
          <a:noFill/>
        </p:spPr>
        <p:txBody>
          <a:bodyPr wrap="square" rtlCol="0">
            <a:spAutoFit/>
          </a:bodyPr>
          <a:lstStyle/>
          <a:p>
            <a:pPr defTabSz="1219170">
              <a:defRPr/>
            </a:pPr>
            <a:r>
              <a:rPr lang="fr-fr" sz="3600" b="1">
                <a:solidFill>
                  <a:srgbClr val="FFFFFF"/>
                </a:solidFill>
                <a:latin typeface="Arial" panose="020B0604020202020204" pitchFamily="34" charset="0"/>
                <a:ea typeface="Helvetica Neue" panose="020B0403020202020204" pitchFamily="34" charset="0"/>
                <a:cs typeface="Arial" panose="020B0604020202020204" pitchFamily="34" charset="0"/>
                <a:sym typeface="Helvetica Neue"/>
              </a:rPr>
              <a:t>Exigences relatives aux livres </a:t>
            </a:r>
            <a:br>
              <a:rPr lang="fr-fr" sz="3600" b="1">
                <a:solidFill>
                  <a:srgbClr val="FFFFFF"/>
                </a:solidFill>
                <a:latin typeface="Arial" panose="020B0604020202020204" pitchFamily="34" charset="0"/>
                <a:ea typeface="Helvetica Neue" panose="020B0403020202020204" pitchFamily="34" charset="0"/>
                <a:cs typeface="Arial" panose="020B0604020202020204" pitchFamily="34" charset="0"/>
                <a:sym typeface="Helvetica Neue"/>
              </a:rPr>
            </a:br>
            <a:r>
              <a:rPr lang="fr-fr" sz="3600" b="1">
                <a:solidFill>
                  <a:srgbClr val="FFFFFF"/>
                </a:solidFill>
                <a:latin typeface="Arial" panose="020B0604020202020204" pitchFamily="34" charset="0"/>
                <a:ea typeface="Helvetica Neue" panose="020B0403020202020204" pitchFamily="34" charset="0"/>
                <a:cs typeface="Arial" panose="020B0604020202020204" pitchFamily="34" charset="0"/>
                <a:sym typeface="Helvetica Neue"/>
              </a:rPr>
              <a:t>et registres comptables</a:t>
            </a:r>
          </a:p>
        </p:txBody>
      </p:sp>
      <p:sp>
        <p:nvSpPr>
          <p:cNvPr id="2" name="Slide Number Placeholder 1">
            <a:extLst>
              <a:ext uri="{FF2B5EF4-FFF2-40B4-BE49-F238E27FC236}">
                <a16:creationId xmlns:a16="http://schemas.microsoft.com/office/drawing/2014/main" id="{D430E52B-C26E-4428-8177-F2DB1D9516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cap="none" normalizeH="0" baseline="0">
                <a:ln>
                  <a:noFill/>
                </a:ln>
                <a:solidFill>
                  <a:prstClr val="black">
                    <a:tint val="75000"/>
                  </a:prstClr>
                </a:solidFill>
                <a:effectLst/>
                <a:uLnTx/>
                <a:uFillTx/>
                <a:latin typeface="Calibri" panose="020F0502020204030204"/>
                <a:ea typeface="+mn-ea"/>
                <a:cs typeface="+mn-cs"/>
              </a:rPr>
              <a:t>1</a:t>
            </a:r>
          </a:p>
        </p:txBody>
      </p:sp>
    </p:spTree>
    <p:custDataLst>
      <p:tags r:id="rId1"/>
    </p:custDataLst>
    <p:extLst>
      <p:ext uri="{BB962C8B-B14F-4D97-AF65-F5344CB8AC3E}">
        <p14:creationId xmlns:p14="http://schemas.microsoft.com/office/powerpoint/2010/main" val="1253967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j-lt"/>
              <a:ea typeface="Calibri"/>
              <a:cs typeface="Helvetica" panose="020B0604020202020204" pitchFamily="34" charset="0"/>
              <a:sym typeface="Calibri"/>
            </a:endParaRPr>
          </a:p>
        </p:txBody>
      </p:sp>
      <p:sp>
        <p:nvSpPr>
          <p:cNvPr id="166" name="Google Shape;166;p25"/>
          <p:cNvSpPr txBox="1"/>
          <p:nvPr/>
        </p:nvSpPr>
        <p:spPr>
          <a:xfrm>
            <a:off x="2719754" y="-36016"/>
            <a:ext cx="6752492"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200" b="1">
                <a:solidFill>
                  <a:srgbClr val="AACFD0"/>
                </a:solidFill>
                <a:latin typeface="+mj-lt"/>
                <a:ea typeface="Helvetica Neue"/>
                <a:cs typeface="Helvetica" panose="020B0604020202020204" pitchFamily="34" charset="0"/>
                <a:sym typeface="Helvetica Neue"/>
              </a:rPr>
              <a:t>Avantages de la tenue de livres et </a:t>
            </a:r>
            <a:br>
              <a:rPr lang="fr-fr" sz="2200" b="1">
                <a:solidFill>
                  <a:srgbClr val="AACFD0"/>
                </a:solidFill>
                <a:latin typeface="+mj-lt"/>
                <a:ea typeface="Helvetica Neue"/>
                <a:cs typeface="Helvetica" panose="020B0604020202020204" pitchFamily="34" charset="0"/>
                <a:sym typeface="Helvetica Neue"/>
              </a:rPr>
            </a:br>
            <a:r>
              <a:rPr lang="fr-fr" sz="2200" b="1">
                <a:solidFill>
                  <a:srgbClr val="AACFD0"/>
                </a:solidFill>
                <a:latin typeface="+mj-lt"/>
                <a:ea typeface="Helvetica Neue"/>
                <a:cs typeface="Helvetica" panose="020B0604020202020204" pitchFamily="34" charset="0"/>
                <a:sym typeface="Helvetica Neue"/>
              </a:rPr>
              <a:t>de registres comptables exacts</a:t>
            </a:r>
            <a:endParaRPr sz="2200" b="1">
              <a:solidFill>
                <a:srgbClr val="AACFD0"/>
              </a:solidFill>
              <a:latin typeface="+mj-lt"/>
              <a:ea typeface="Helvetica Neue"/>
              <a:cs typeface="Helvetica" panose="020B0604020202020204" pitchFamily="34" charset="0"/>
              <a:sym typeface="Helvetica Neue"/>
            </a:endParaRPr>
          </a:p>
        </p:txBody>
      </p:sp>
      <p:sp>
        <p:nvSpPr>
          <p:cNvPr id="167" name="Google Shape;16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latin typeface="+mj-lt"/>
                <a:cs typeface="Helvetica" panose="020B0604020202020204" pitchFamily="34" charset="0"/>
              </a:rPr>
              <a:t>3</a:t>
            </a:fld>
            <a:endParaRPr>
              <a:latin typeface="+mj-lt"/>
              <a:cs typeface="Helvetica" panose="020B0604020202020204" pitchFamily="34" charset="0"/>
            </a:endParaRPr>
          </a:p>
        </p:txBody>
      </p:sp>
      <p:grpSp>
        <p:nvGrpSpPr>
          <p:cNvPr id="168" name="Google Shape;168;p25"/>
          <p:cNvGrpSpPr/>
          <p:nvPr/>
        </p:nvGrpSpPr>
        <p:grpSpPr>
          <a:xfrm>
            <a:off x="245209" y="1170702"/>
            <a:ext cx="9227037" cy="4968552"/>
            <a:chOff x="1261209" y="1085060"/>
            <a:chExt cx="9227037" cy="4968552"/>
          </a:xfrm>
        </p:grpSpPr>
        <p:sp>
          <p:nvSpPr>
            <p:cNvPr id="169" name="Google Shape;169;p25"/>
            <p:cNvSpPr/>
            <p:nvPr/>
          </p:nvSpPr>
          <p:spPr>
            <a:xfrm>
              <a:off x="5156867" y="4963655"/>
              <a:ext cx="5176347"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600">
                  <a:latin typeface="+mj-lt"/>
                  <a:cs typeface="Helvetica" panose="020B0604020202020204" pitchFamily="34" charset="0"/>
                  <a:sym typeface="Helvetica Neue Light"/>
                </a:rPr>
                <a:t>En mesure de facilement séparer les livres et registres comptables par fabricant, ce qui est souvent stipulé dans les contrats.</a:t>
              </a:r>
              <a:endParaRPr sz="1600">
                <a:latin typeface="+mj-lt"/>
                <a:cs typeface="Helvetica" panose="020B0604020202020204" pitchFamily="34" charset="0"/>
                <a:sym typeface="Helvetica Neue Light"/>
              </a:endParaRPr>
            </a:p>
          </p:txBody>
        </p:sp>
        <p:sp>
          <p:nvSpPr>
            <p:cNvPr id="170" name="Google Shape;170;p25"/>
            <p:cNvSpPr/>
            <p:nvPr/>
          </p:nvSpPr>
          <p:spPr>
            <a:xfrm>
              <a:off x="5156867" y="2625972"/>
              <a:ext cx="5331379"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600">
                  <a:latin typeface="+mj-lt"/>
                  <a:cs typeface="Helvetica" panose="020B0604020202020204" pitchFamily="34" charset="0"/>
                  <a:sym typeface="Helvetica Neue Light"/>
                </a:rPr>
                <a:t>Mieux à même de prendre des décisions commerciales éclairées et d’identifier les opportunités potentielles</a:t>
              </a:r>
              <a:r>
                <a:rPr lang="fr-fr" sz="1600">
                  <a:latin typeface="+mj-lt"/>
                  <a:ea typeface="Helvetica Neue Light"/>
                  <a:cs typeface="Helvetica" panose="020B0604020202020204" pitchFamily="34" charset="0"/>
                  <a:sym typeface="Helvetica Neue Light"/>
                </a:rPr>
                <a:t>.</a:t>
              </a:r>
              <a:endParaRPr sz="1600">
                <a:solidFill>
                  <a:srgbClr val="000000"/>
                </a:solidFill>
                <a:latin typeface="+mj-lt"/>
                <a:ea typeface="Helvetica Neue Light"/>
                <a:cs typeface="Helvetica" panose="020B0604020202020204" pitchFamily="34" charset="0"/>
                <a:sym typeface="Helvetica Neue Light"/>
              </a:endParaRPr>
            </a:p>
          </p:txBody>
        </p:sp>
        <p:sp>
          <p:nvSpPr>
            <p:cNvPr id="171" name="Google Shape;171;p25"/>
            <p:cNvSpPr/>
            <p:nvPr/>
          </p:nvSpPr>
          <p:spPr>
            <a:xfrm>
              <a:off x="5156867" y="3770960"/>
              <a:ext cx="5331379"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600">
                  <a:solidFill>
                    <a:srgbClr val="000000"/>
                  </a:solidFill>
                  <a:latin typeface="+mj-lt"/>
                  <a:ea typeface="Helvetica Neue Light"/>
                  <a:cs typeface="Helvetica" panose="020B0604020202020204" pitchFamily="34" charset="0"/>
                  <a:sym typeface="Helvetica Neue Light"/>
                </a:rPr>
                <a:t>Aptitude à rapidement produire des documents en réponse à un audit </a:t>
              </a:r>
              <a:r>
                <a:rPr lang="fr-fr" sz="1600">
                  <a:latin typeface="+mj-lt"/>
                  <a:ea typeface="Helvetica Neue Light"/>
                  <a:cs typeface="Helvetica" panose="020B0604020202020204" pitchFamily="34" charset="0"/>
                  <a:sym typeface="Helvetica Neue Light"/>
                </a:rPr>
                <a:t>(</a:t>
              </a:r>
              <a:r>
                <a:rPr lang="fr-fr" sz="1600">
                  <a:solidFill>
                    <a:srgbClr val="000000"/>
                  </a:solidFill>
                  <a:latin typeface="+mj-lt"/>
                  <a:ea typeface="Helvetica Neue Light"/>
                  <a:cs typeface="Helvetica" panose="020B0604020202020204" pitchFamily="34" charset="0"/>
                  <a:sym typeface="Helvetica Neue Light"/>
                </a:rPr>
                <a:t>beaucoup de contrats comportent une </a:t>
              </a:r>
              <a:r>
                <a:rPr lang="fr-fr" sz="1600">
                  <a:latin typeface="+mj-lt"/>
                  <a:ea typeface="Helvetica Neue Light"/>
                  <a:cs typeface="Helvetica" panose="020B0604020202020204" pitchFamily="34" charset="0"/>
                  <a:sym typeface="Helvetica Neue Light"/>
                </a:rPr>
                <a:t>clause d’audit</a:t>
              </a:r>
              <a:r>
                <a:rPr lang="fr-fr" sz="1600">
                  <a:solidFill>
                    <a:srgbClr val="000000"/>
                  </a:solidFill>
                  <a:latin typeface="+mj-lt"/>
                  <a:ea typeface="Helvetica Neue Light"/>
                  <a:cs typeface="Helvetica" panose="020B0604020202020204" pitchFamily="34" charset="0"/>
                  <a:sym typeface="Helvetica Neue Light"/>
                </a:rPr>
                <a:t> exerçable</a:t>
              </a:r>
              <a:r>
                <a:rPr lang="fr-fr" sz="1600">
                  <a:latin typeface="+mj-lt"/>
                  <a:ea typeface="Helvetica Neue Light"/>
                  <a:cs typeface="Helvetica" panose="020B0604020202020204" pitchFamily="34" charset="0"/>
                  <a:sym typeface="Helvetica Neue Light"/>
                </a:rPr>
                <a:t>).</a:t>
              </a:r>
              <a:endParaRPr sz="1600">
                <a:solidFill>
                  <a:srgbClr val="000000"/>
                </a:solidFill>
                <a:latin typeface="+mj-lt"/>
                <a:ea typeface="Helvetica Neue Light"/>
                <a:cs typeface="Helvetica" panose="020B0604020202020204" pitchFamily="34" charset="0"/>
                <a:sym typeface="Helvetica Neue Light"/>
              </a:endParaRPr>
            </a:p>
          </p:txBody>
        </p:sp>
        <p:sp>
          <p:nvSpPr>
            <p:cNvPr id="172" name="Google Shape;172;p25"/>
            <p:cNvSpPr/>
            <p:nvPr/>
          </p:nvSpPr>
          <p:spPr>
            <a:xfrm>
              <a:off x="5156867" y="1449179"/>
              <a:ext cx="5331379"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600">
                  <a:solidFill>
                    <a:srgbClr val="000000"/>
                  </a:solidFill>
                  <a:latin typeface="+mj-lt"/>
                  <a:ea typeface="Helvetica Neue Light"/>
                  <a:cs typeface="Helvetica" panose="020B0604020202020204" pitchFamily="34" charset="0"/>
                  <a:sym typeface="Helvetica Neue Light"/>
                </a:rPr>
                <a:t>Aptitude à répondre rapidement aux demandes </a:t>
              </a:r>
              <a:br>
                <a:rPr lang="fr-fr" sz="1600">
                  <a:solidFill>
                    <a:srgbClr val="000000"/>
                  </a:solidFill>
                  <a:latin typeface="+mj-lt"/>
                  <a:ea typeface="Helvetica Neue Light"/>
                  <a:cs typeface="Helvetica" panose="020B0604020202020204" pitchFamily="34" charset="0"/>
                  <a:sym typeface="Helvetica Neue Light"/>
                </a:rPr>
              </a:br>
              <a:r>
                <a:rPr lang="fr-fr" sz="1600">
                  <a:solidFill>
                    <a:srgbClr val="000000"/>
                  </a:solidFill>
                  <a:latin typeface="+mj-lt"/>
                  <a:ea typeface="Helvetica Neue Light"/>
                  <a:cs typeface="Helvetica" panose="020B0604020202020204" pitchFamily="34" charset="0"/>
                  <a:sym typeface="Helvetica Neue Light"/>
                </a:rPr>
                <a:t>de renseignements fiscaux et réglementaires.</a:t>
              </a:r>
              <a:endParaRPr sz="1600">
                <a:solidFill>
                  <a:srgbClr val="000000"/>
                </a:solidFill>
                <a:latin typeface="+mj-lt"/>
                <a:ea typeface="Helvetica Neue Light"/>
                <a:cs typeface="Helvetica" panose="020B0604020202020204" pitchFamily="34" charset="0"/>
                <a:sym typeface="Helvetica Neue Light"/>
              </a:endParaRPr>
            </a:p>
          </p:txBody>
        </p:sp>
        <p:grpSp>
          <p:nvGrpSpPr>
            <p:cNvPr id="173" name="Google Shape;173;p25"/>
            <p:cNvGrpSpPr/>
            <p:nvPr/>
          </p:nvGrpSpPr>
          <p:grpSpPr>
            <a:xfrm>
              <a:off x="1261209" y="1085060"/>
              <a:ext cx="4770134" cy="4968552"/>
              <a:chOff x="154898" y="1908423"/>
              <a:chExt cx="4770134" cy="4968552"/>
            </a:xfrm>
          </p:grpSpPr>
          <p:sp>
            <p:nvSpPr>
              <p:cNvPr id="174" name="Google Shape;174;p25"/>
              <p:cNvSpPr/>
              <p:nvPr/>
            </p:nvSpPr>
            <p:spPr>
              <a:xfrm>
                <a:off x="567076" y="1908423"/>
                <a:ext cx="3372010"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3B46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j-lt"/>
                  <a:ea typeface="Helvetica Neue Light"/>
                  <a:cs typeface="Helvetica" panose="020B0604020202020204" pitchFamily="34" charset="0"/>
                  <a:sym typeface="Helvetica Neue Light"/>
                </a:endParaRPr>
              </a:p>
            </p:txBody>
          </p:sp>
          <p:sp>
            <p:nvSpPr>
              <p:cNvPr id="175" name="Google Shape;175;p25"/>
              <p:cNvSpPr/>
              <p:nvPr/>
            </p:nvSpPr>
            <p:spPr>
              <a:xfrm>
                <a:off x="567076" y="4227067"/>
                <a:ext cx="3372010"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j-lt"/>
                  <a:ea typeface="Helvetica Neue Light"/>
                  <a:cs typeface="Helvetica" panose="020B0604020202020204" pitchFamily="34" charset="0"/>
                  <a:sym typeface="Helvetica Neue Light"/>
                </a:endParaRPr>
              </a:p>
            </p:txBody>
          </p:sp>
          <p:sp>
            <p:nvSpPr>
              <p:cNvPr id="176" name="Google Shape;176;p25"/>
              <p:cNvSpPr/>
              <p:nvPr/>
            </p:nvSpPr>
            <p:spPr>
              <a:xfrm flipH="1">
                <a:off x="567077" y="3071350"/>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j-lt"/>
                  <a:ea typeface="Helvetica Neue Light"/>
                  <a:cs typeface="Helvetica" panose="020B0604020202020204" pitchFamily="34" charset="0"/>
                  <a:sym typeface="Helvetica Neue Light"/>
                </a:endParaRPr>
              </a:p>
            </p:txBody>
          </p:sp>
          <p:sp>
            <p:nvSpPr>
              <p:cNvPr id="177" name="Google Shape;177;p25"/>
              <p:cNvSpPr/>
              <p:nvPr/>
            </p:nvSpPr>
            <p:spPr>
              <a:xfrm flipH="1">
                <a:off x="567076" y="5389994"/>
                <a:ext cx="3372010"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j-lt"/>
                  <a:ea typeface="Helvetica Neue Light"/>
                  <a:cs typeface="Helvetica" panose="020B0604020202020204" pitchFamily="34" charset="0"/>
                  <a:sym typeface="Helvetica Neue Light"/>
                </a:endParaRPr>
              </a:p>
            </p:txBody>
          </p:sp>
          <p:sp>
            <p:nvSpPr>
              <p:cNvPr id="178" name="Google Shape;178;p25"/>
              <p:cNvSpPr/>
              <p:nvPr/>
            </p:nvSpPr>
            <p:spPr>
              <a:xfrm>
                <a:off x="751287" y="2467054"/>
                <a:ext cx="611119" cy="6111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j-lt"/>
                  <a:ea typeface="Helvetica Neue Light"/>
                  <a:cs typeface="Helvetica" panose="020B0604020202020204" pitchFamily="34" charset="0"/>
                  <a:sym typeface="Helvetica Neue Light"/>
                </a:endParaRPr>
              </a:p>
            </p:txBody>
          </p:sp>
          <p:sp>
            <p:nvSpPr>
              <p:cNvPr id="179" name="Google Shape;179;p25"/>
              <p:cNvSpPr/>
              <p:nvPr/>
            </p:nvSpPr>
            <p:spPr>
              <a:xfrm>
                <a:off x="3151405" y="3583075"/>
                <a:ext cx="611119" cy="611119"/>
              </a:xfrm>
              <a:prstGeom prst="ellipse">
                <a:avLst/>
              </a:prstGeom>
              <a:solidFill>
                <a:srgbClr val="DEEA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j-lt"/>
                  <a:ea typeface="Helvetica Neue Light"/>
                  <a:cs typeface="Helvetica" panose="020B0604020202020204" pitchFamily="34" charset="0"/>
                  <a:sym typeface="Helvetica Neue Light"/>
                </a:endParaRPr>
              </a:p>
            </p:txBody>
          </p:sp>
          <p:sp>
            <p:nvSpPr>
              <p:cNvPr id="180" name="Google Shape;180;p25"/>
              <p:cNvSpPr/>
              <p:nvPr/>
            </p:nvSpPr>
            <p:spPr>
              <a:xfrm>
                <a:off x="751287" y="4804737"/>
                <a:ext cx="611119" cy="611119"/>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j-lt"/>
                  <a:ea typeface="Helvetica Neue Light"/>
                  <a:cs typeface="Helvetica" panose="020B0604020202020204" pitchFamily="34" charset="0"/>
                  <a:sym typeface="Helvetica Neue Light"/>
                </a:endParaRPr>
              </a:p>
            </p:txBody>
          </p:sp>
          <p:sp>
            <p:nvSpPr>
              <p:cNvPr id="181" name="Google Shape;181;p25"/>
              <p:cNvSpPr/>
              <p:nvPr/>
            </p:nvSpPr>
            <p:spPr>
              <a:xfrm>
                <a:off x="3151405" y="5936660"/>
                <a:ext cx="611119" cy="611119"/>
              </a:xfrm>
              <a:prstGeom prst="ellipse">
                <a:avLst/>
              </a:prstGeom>
              <a:solidFill>
                <a:srgbClr val="072B6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j-lt"/>
                  <a:ea typeface="Helvetica Neue Light"/>
                  <a:cs typeface="Helvetica" panose="020B0604020202020204" pitchFamily="34" charset="0"/>
                  <a:sym typeface="Helvetica Neue Light"/>
                </a:endParaRPr>
              </a:p>
            </p:txBody>
          </p:sp>
          <p:sp>
            <p:nvSpPr>
              <p:cNvPr id="182" name="Google Shape;182;p25"/>
              <p:cNvSpPr txBox="1"/>
              <p:nvPr/>
            </p:nvSpPr>
            <p:spPr>
              <a:xfrm>
                <a:off x="154898" y="2343965"/>
                <a:ext cx="4770134"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fr-fr" sz="2000" b="1">
                    <a:solidFill>
                      <a:srgbClr val="ACCBF9"/>
                    </a:solidFill>
                    <a:latin typeface="+mj-lt"/>
                    <a:ea typeface="Helvetica Neue"/>
                    <a:cs typeface="Helvetica" panose="020B0604020202020204" pitchFamily="34" charset="0"/>
                    <a:sym typeface="Helvetica Neue"/>
                  </a:rPr>
                  <a:t>Demandes de </a:t>
                </a:r>
                <a:br>
                  <a:rPr lang="fr-fr" sz="2000" b="1">
                    <a:solidFill>
                      <a:srgbClr val="ACCBF9"/>
                    </a:solidFill>
                    <a:latin typeface="+mj-lt"/>
                    <a:ea typeface="Helvetica Neue"/>
                    <a:cs typeface="Helvetica" panose="020B0604020202020204" pitchFamily="34" charset="0"/>
                    <a:sym typeface="Helvetica Neue"/>
                  </a:rPr>
                </a:br>
                <a:r>
                  <a:rPr lang="fr-fr" sz="2000" b="1">
                    <a:solidFill>
                      <a:srgbClr val="ACCBF9"/>
                    </a:solidFill>
                    <a:latin typeface="+mj-lt"/>
                    <a:ea typeface="Helvetica Neue"/>
                    <a:cs typeface="Helvetica" panose="020B0604020202020204" pitchFamily="34" charset="0"/>
                    <a:sym typeface="Helvetica Neue"/>
                  </a:rPr>
                  <a:t>renseignements</a:t>
                </a:r>
                <a:endParaRPr>
                  <a:latin typeface="+mj-lt"/>
                  <a:cs typeface="Helvetica" panose="020B0604020202020204" pitchFamily="34" charset="0"/>
                </a:endParaRPr>
              </a:p>
            </p:txBody>
          </p:sp>
          <p:sp>
            <p:nvSpPr>
              <p:cNvPr id="183" name="Google Shape;183;p25"/>
              <p:cNvSpPr txBox="1"/>
              <p:nvPr/>
            </p:nvSpPr>
            <p:spPr>
              <a:xfrm>
                <a:off x="1293388" y="3628771"/>
                <a:ext cx="1511400"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fr-fr" sz="2000" b="1">
                    <a:solidFill>
                      <a:srgbClr val="E0EBF6"/>
                    </a:solidFill>
                    <a:latin typeface="+mj-lt"/>
                    <a:ea typeface="Helvetica Neue"/>
                    <a:cs typeface="Helvetica" panose="020B0604020202020204" pitchFamily="34" charset="0"/>
                    <a:sym typeface="Helvetica Neue"/>
                  </a:rPr>
                  <a:t>Décisions</a:t>
                </a:r>
                <a:endParaRPr>
                  <a:latin typeface="+mj-lt"/>
                  <a:cs typeface="Helvetica" panose="020B0604020202020204" pitchFamily="34" charset="0"/>
                </a:endParaRPr>
              </a:p>
            </p:txBody>
          </p:sp>
          <p:sp>
            <p:nvSpPr>
              <p:cNvPr id="184" name="Google Shape;184;p25"/>
              <p:cNvSpPr txBox="1"/>
              <p:nvPr/>
            </p:nvSpPr>
            <p:spPr>
              <a:xfrm>
                <a:off x="1890316" y="4805572"/>
                <a:ext cx="914400" cy="352784"/>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fr-fr" sz="2000" b="1">
                    <a:solidFill>
                      <a:srgbClr val="242852"/>
                    </a:solidFill>
                    <a:latin typeface="+mj-lt"/>
                    <a:ea typeface="Helvetica Neue"/>
                    <a:cs typeface="Helvetica" panose="020B0604020202020204" pitchFamily="34" charset="0"/>
                    <a:sym typeface="Helvetica Neue"/>
                  </a:rPr>
                  <a:t>Audits</a:t>
                </a:r>
                <a:endParaRPr>
                  <a:latin typeface="+mj-lt"/>
                  <a:cs typeface="Helvetica" panose="020B0604020202020204" pitchFamily="34" charset="0"/>
                </a:endParaRPr>
              </a:p>
            </p:txBody>
          </p:sp>
          <p:sp>
            <p:nvSpPr>
              <p:cNvPr id="185" name="Google Shape;185;p25"/>
              <p:cNvSpPr txBox="1"/>
              <p:nvPr/>
            </p:nvSpPr>
            <p:spPr>
              <a:xfrm>
                <a:off x="955364" y="5950571"/>
                <a:ext cx="1849200"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fr-fr" sz="2000" b="1">
                    <a:solidFill>
                      <a:srgbClr val="072C62"/>
                    </a:solidFill>
                    <a:latin typeface="+mj-lt"/>
                    <a:ea typeface="Helvetica Neue"/>
                    <a:cs typeface="Helvetica" panose="020B0604020202020204" pitchFamily="34" charset="0"/>
                    <a:sym typeface="Helvetica Neue"/>
                  </a:rPr>
                  <a:t>Registres</a:t>
                </a:r>
                <a:endParaRPr>
                  <a:latin typeface="+mj-lt"/>
                  <a:cs typeface="Helvetica" panose="020B0604020202020204" pitchFamily="34" charset="0"/>
                </a:endParaRPr>
              </a:p>
            </p:txBody>
          </p:sp>
          <p:sp>
            <p:nvSpPr>
              <p:cNvPr id="186" name="Google Shape;186;p25"/>
              <p:cNvSpPr/>
              <p:nvPr/>
            </p:nvSpPr>
            <p:spPr>
              <a:xfrm>
                <a:off x="3205168" y="3784301"/>
                <a:ext cx="501699" cy="270719"/>
              </a:xfrm>
              <a:custGeom>
                <a:avLst/>
                <a:gdLst/>
                <a:ahLst/>
                <a:cxnLst/>
                <a:rect l="l" t="t" r="r" b="b"/>
                <a:pathLst>
                  <a:path w="404" h="218" extrusionOk="0">
                    <a:moveTo>
                      <a:pt x="310" y="162"/>
                    </a:moveTo>
                    <a:lnTo>
                      <a:pt x="310" y="162"/>
                    </a:lnTo>
                    <a:lnTo>
                      <a:pt x="306" y="164"/>
                    </a:lnTo>
                    <a:lnTo>
                      <a:pt x="300" y="166"/>
                    </a:lnTo>
                    <a:lnTo>
                      <a:pt x="300" y="166"/>
                    </a:lnTo>
                    <a:lnTo>
                      <a:pt x="296" y="164"/>
                    </a:lnTo>
                    <a:lnTo>
                      <a:pt x="290" y="162"/>
                    </a:lnTo>
                    <a:lnTo>
                      <a:pt x="290" y="162"/>
                    </a:lnTo>
                    <a:lnTo>
                      <a:pt x="290" y="168"/>
                    </a:lnTo>
                    <a:lnTo>
                      <a:pt x="288" y="172"/>
                    </a:lnTo>
                    <a:lnTo>
                      <a:pt x="286" y="176"/>
                    </a:lnTo>
                    <a:lnTo>
                      <a:pt x="282" y="180"/>
                    </a:lnTo>
                    <a:lnTo>
                      <a:pt x="282" y="180"/>
                    </a:lnTo>
                    <a:lnTo>
                      <a:pt x="276" y="182"/>
                    </a:lnTo>
                    <a:lnTo>
                      <a:pt x="272" y="184"/>
                    </a:lnTo>
                    <a:lnTo>
                      <a:pt x="272" y="184"/>
                    </a:lnTo>
                    <a:lnTo>
                      <a:pt x="262" y="180"/>
                    </a:lnTo>
                    <a:lnTo>
                      <a:pt x="258" y="178"/>
                    </a:lnTo>
                    <a:lnTo>
                      <a:pt x="256" y="174"/>
                    </a:lnTo>
                    <a:lnTo>
                      <a:pt x="252" y="170"/>
                    </a:lnTo>
                    <a:lnTo>
                      <a:pt x="252" y="170"/>
                    </a:lnTo>
                    <a:lnTo>
                      <a:pt x="250" y="178"/>
                    </a:lnTo>
                    <a:lnTo>
                      <a:pt x="248" y="182"/>
                    </a:lnTo>
                    <a:lnTo>
                      <a:pt x="244" y="186"/>
                    </a:lnTo>
                    <a:lnTo>
                      <a:pt x="244" y="186"/>
                    </a:lnTo>
                    <a:lnTo>
                      <a:pt x="238" y="188"/>
                    </a:lnTo>
                    <a:lnTo>
                      <a:pt x="234" y="188"/>
                    </a:lnTo>
                    <a:lnTo>
                      <a:pt x="234" y="188"/>
                    </a:lnTo>
                    <a:lnTo>
                      <a:pt x="232" y="188"/>
                    </a:lnTo>
                    <a:lnTo>
                      <a:pt x="232" y="188"/>
                    </a:lnTo>
                    <a:lnTo>
                      <a:pt x="230" y="188"/>
                    </a:lnTo>
                    <a:lnTo>
                      <a:pt x="230" y="188"/>
                    </a:lnTo>
                    <a:lnTo>
                      <a:pt x="228" y="188"/>
                    </a:lnTo>
                    <a:lnTo>
                      <a:pt x="228" y="188"/>
                    </a:lnTo>
                    <a:lnTo>
                      <a:pt x="226" y="188"/>
                    </a:lnTo>
                    <a:lnTo>
                      <a:pt x="222" y="188"/>
                    </a:lnTo>
                    <a:lnTo>
                      <a:pt x="222" y="188"/>
                    </a:lnTo>
                    <a:lnTo>
                      <a:pt x="222" y="176"/>
                    </a:lnTo>
                    <a:lnTo>
                      <a:pt x="222" y="176"/>
                    </a:lnTo>
                    <a:lnTo>
                      <a:pt x="216" y="166"/>
                    </a:lnTo>
                    <a:lnTo>
                      <a:pt x="208" y="158"/>
                    </a:lnTo>
                    <a:lnTo>
                      <a:pt x="208" y="158"/>
                    </a:lnTo>
                    <a:lnTo>
                      <a:pt x="200" y="156"/>
                    </a:lnTo>
                    <a:lnTo>
                      <a:pt x="192" y="154"/>
                    </a:lnTo>
                    <a:lnTo>
                      <a:pt x="192" y="154"/>
                    </a:lnTo>
                    <a:lnTo>
                      <a:pt x="190" y="154"/>
                    </a:lnTo>
                    <a:lnTo>
                      <a:pt x="190" y="154"/>
                    </a:lnTo>
                    <a:lnTo>
                      <a:pt x="186" y="146"/>
                    </a:lnTo>
                    <a:lnTo>
                      <a:pt x="178" y="142"/>
                    </a:lnTo>
                    <a:lnTo>
                      <a:pt x="178" y="142"/>
                    </a:lnTo>
                    <a:lnTo>
                      <a:pt x="170" y="138"/>
                    </a:lnTo>
                    <a:lnTo>
                      <a:pt x="162" y="138"/>
                    </a:lnTo>
                    <a:lnTo>
                      <a:pt x="162" y="138"/>
                    </a:lnTo>
                    <a:lnTo>
                      <a:pt x="160" y="138"/>
                    </a:lnTo>
                    <a:lnTo>
                      <a:pt x="160" y="138"/>
                    </a:lnTo>
                    <a:lnTo>
                      <a:pt x="156" y="130"/>
                    </a:lnTo>
                    <a:lnTo>
                      <a:pt x="148" y="124"/>
                    </a:lnTo>
                    <a:lnTo>
                      <a:pt x="148" y="124"/>
                    </a:lnTo>
                    <a:lnTo>
                      <a:pt x="142" y="122"/>
                    </a:lnTo>
                    <a:lnTo>
                      <a:pt x="134" y="120"/>
                    </a:lnTo>
                    <a:lnTo>
                      <a:pt x="134" y="120"/>
                    </a:lnTo>
                    <a:lnTo>
                      <a:pt x="126" y="122"/>
                    </a:lnTo>
                    <a:lnTo>
                      <a:pt x="118" y="124"/>
                    </a:lnTo>
                    <a:lnTo>
                      <a:pt x="112" y="130"/>
                    </a:lnTo>
                    <a:lnTo>
                      <a:pt x="106" y="136"/>
                    </a:lnTo>
                    <a:lnTo>
                      <a:pt x="102" y="144"/>
                    </a:lnTo>
                    <a:lnTo>
                      <a:pt x="80" y="132"/>
                    </a:lnTo>
                    <a:lnTo>
                      <a:pt x="80" y="132"/>
                    </a:lnTo>
                    <a:lnTo>
                      <a:pt x="76" y="128"/>
                    </a:lnTo>
                    <a:lnTo>
                      <a:pt x="74" y="124"/>
                    </a:lnTo>
                    <a:lnTo>
                      <a:pt x="72" y="120"/>
                    </a:lnTo>
                    <a:lnTo>
                      <a:pt x="74" y="114"/>
                    </a:lnTo>
                    <a:lnTo>
                      <a:pt x="92" y="46"/>
                    </a:lnTo>
                    <a:lnTo>
                      <a:pt x="92" y="46"/>
                    </a:lnTo>
                    <a:lnTo>
                      <a:pt x="94" y="42"/>
                    </a:lnTo>
                    <a:lnTo>
                      <a:pt x="98" y="38"/>
                    </a:lnTo>
                    <a:lnTo>
                      <a:pt x="102" y="36"/>
                    </a:lnTo>
                    <a:lnTo>
                      <a:pt x="106" y="36"/>
                    </a:lnTo>
                    <a:lnTo>
                      <a:pt x="140" y="34"/>
                    </a:lnTo>
                    <a:lnTo>
                      <a:pt x="138" y="38"/>
                    </a:lnTo>
                    <a:lnTo>
                      <a:pt x="138" y="38"/>
                    </a:lnTo>
                    <a:lnTo>
                      <a:pt x="134" y="46"/>
                    </a:lnTo>
                    <a:lnTo>
                      <a:pt x="132" y="52"/>
                    </a:lnTo>
                    <a:lnTo>
                      <a:pt x="132" y="60"/>
                    </a:lnTo>
                    <a:lnTo>
                      <a:pt x="134" y="66"/>
                    </a:lnTo>
                    <a:lnTo>
                      <a:pt x="134" y="66"/>
                    </a:lnTo>
                    <a:lnTo>
                      <a:pt x="136" y="72"/>
                    </a:lnTo>
                    <a:lnTo>
                      <a:pt x="140" y="78"/>
                    </a:lnTo>
                    <a:lnTo>
                      <a:pt x="144" y="84"/>
                    </a:lnTo>
                    <a:lnTo>
                      <a:pt x="150" y="88"/>
                    </a:lnTo>
                    <a:lnTo>
                      <a:pt x="150" y="88"/>
                    </a:lnTo>
                    <a:lnTo>
                      <a:pt x="158" y="92"/>
                    </a:lnTo>
                    <a:lnTo>
                      <a:pt x="168" y="92"/>
                    </a:lnTo>
                    <a:lnTo>
                      <a:pt x="168" y="92"/>
                    </a:lnTo>
                    <a:lnTo>
                      <a:pt x="178" y="92"/>
                    </a:lnTo>
                    <a:lnTo>
                      <a:pt x="186" y="88"/>
                    </a:lnTo>
                    <a:lnTo>
                      <a:pt x="194" y="82"/>
                    </a:lnTo>
                    <a:lnTo>
                      <a:pt x="198" y="74"/>
                    </a:lnTo>
                    <a:lnTo>
                      <a:pt x="212" y="52"/>
                    </a:lnTo>
                    <a:lnTo>
                      <a:pt x="288" y="92"/>
                    </a:lnTo>
                    <a:lnTo>
                      <a:pt x="288" y="92"/>
                    </a:lnTo>
                    <a:lnTo>
                      <a:pt x="290" y="94"/>
                    </a:lnTo>
                    <a:lnTo>
                      <a:pt x="294" y="98"/>
                    </a:lnTo>
                    <a:lnTo>
                      <a:pt x="294" y="98"/>
                    </a:lnTo>
                    <a:lnTo>
                      <a:pt x="294" y="100"/>
                    </a:lnTo>
                    <a:lnTo>
                      <a:pt x="294" y="100"/>
                    </a:lnTo>
                    <a:lnTo>
                      <a:pt x="296" y="100"/>
                    </a:lnTo>
                    <a:lnTo>
                      <a:pt x="318" y="136"/>
                    </a:lnTo>
                    <a:lnTo>
                      <a:pt x="318" y="136"/>
                    </a:lnTo>
                    <a:lnTo>
                      <a:pt x="320" y="144"/>
                    </a:lnTo>
                    <a:lnTo>
                      <a:pt x="320" y="150"/>
                    </a:lnTo>
                    <a:lnTo>
                      <a:pt x="316" y="158"/>
                    </a:lnTo>
                    <a:lnTo>
                      <a:pt x="310" y="162"/>
                    </a:lnTo>
                    <a:lnTo>
                      <a:pt x="310" y="162"/>
                    </a:lnTo>
                    <a:close/>
                    <a:moveTo>
                      <a:pt x="134" y="132"/>
                    </a:moveTo>
                    <a:lnTo>
                      <a:pt x="134" y="132"/>
                    </a:lnTo>
                    <a:lnTo>
                      <a:pt x="128" y="132"/>
                    </a:lnTo>
                    <a:lnTo>
                      <a:pt x="124" y="134"/>
                    </a:lnTo>
                    <a:lnTo>
                      <a:pt x="120" y="138"/>
                    </a:lnTo>
                    <a:lnTo>
                      <a:pt x="118" y="142"/>
                    </a:lnTo>
                    <a:lnTo>
                      <a:pt x="102" y="170"/>
                    </a:lnTo>
                    <a:lnTo>
                      <a:pt x="102" y="170"/>
                    </a:lnTo>
                    <a:lnTo>
                      <a:pt x="98" y="176"/>
                    </a:lnTo>
                    <a:lnTo>
                      <a:pt x="100" y="184"/>
                    </a:lnTo>
                    <a:lnTo>
                      <a:pt x="102" y="190"/>
                    </a:lnTo>
                    <a:lnTo>
                      <a:pt x="108" y="194"/>
                    </a:lnTo>
                    <a:lnTo>
                      <a:pt x="108" y="194"/>
                    </a:lnTo>
                    <a:lnTo>
                      <a:pt x="112" y="196"/>
                    </a:lnTo>
                    <a:lnTo>
                      <a:pt x="118" y="198"/>
                    </a:lnTo>
                    <a:lnTo>
                      <a:pt x="118" y="198"/>
                    </a:lnTo>
                    <a:lnTo>
                      <a:pt x="122" y="196"/>
                    </a:lnTo>
                    <a:lnTo>
                      <a:pt x="128" y="194"/>
                    </a:lnTo>
                    <a:lnTo>
                      <a:pt x="128" y="194"/>
                    </a:lnTo>
                    <a:lnTo>
                      <a:pt x="128" y="198"/>
                    </a:lnTo>
                    <a:lnTo>
                      <a:pt x="130" y="204"/>
                    </a:lnTo>
                    <a:lnTo>
                      <a:pt x="132" y="208"/>
                    </a:lnTo>
                    <a:lnTo>
                      <a:pt x="138" y="212"/>
                    </a:lnTo>
                    <a:lnTo>
                      <a:pt x="138" y="212"/>
                    </a:lnTo>
                    <a:lnTo>
                      <a:pt x="142" y="214"/>
                    </a:lnTo>
                    <a:lnTo>
                      <a:pt x="146" y="214"/>
                    </a:lnTo>
                    <a:lnTo>
                      <a:pt x="146" y="214"/>
                    </a:lnTo>
                    <a:lnTo>
                      <a:pt x="152" y="214"/>
                    </a:lnTo>
                    <a:lnTo>
                      <a:pt x="156" y="212"/>
                    </a:lnTo>
                    <a:lnTo>
                      <a:pt x="160" y="208"/>
                    </a:lnTo>
                    <a:lnTo>
                      <a:pt x="162" y="204"/>
                    </a:lnTo>
                    <a:lnTo>
                      <a:pt x="166" y="200"/>
                    </a:lnTo>
                    <a:lnTo>
                      <a:pt x="166" y="200"/>
                    </a:lnTo>
                    <a:lnTo>
                      <a:pt x="168" y="208"/>
                    </a:lnTo>
                    <a:lnTo>
                      <a:pt x="170" y="212"/>
                    </a:lnTo>
                    <a:lnTo>
                      <a:pt x="174" y="216"/>
                    </a:lnTo>
                    <a:lnTo>
                      <a:pt x="174" y="216"/>
                    </a:lnTo>
                    <a:lnTo>
                      <a:pt x="178" y="218"/>
                    </a:lnTo>
                    <a:lnTo>
                      <a:pt x="184" y="218"/>
                    </a:lnTo>
                    <a:lnTo>
                      <a:pt x="184" y="218"/>
                    </a:lnTo>
                    <a:lnTo>
                      <a:pt x="188" y="218"/>
                    </a:lnTo>
                    <a:lnTo>
                      <a:pt x="192" y="216"/>
                    </a:lnTo>
                    <a:lnTo>
                      <a:pt x="196" y="212"/>
                    </a:lnTo>
                    <a:lnTo>
                      <a:pt x="200" y="208"/>
                    </a:lnTo>
                    <a:lnTo>
                      <a:pt x="208" y="194"/>
                    </a:lnTo>
                    <a:lnTo>
                      <a:pt x="208" y="194"/>
                    </a:lnTo>
                    <a:lnTo>
                      <a:pt x="210" y="188"/>
                    </a:lnTo>
                    <a:lnTo>
                      <a:pt x="210" y="180"/>
                    </a:lnTo>
                    <a:lnTo>
                      <a:pt x="206" y="174"/>
                    </a:lnTo>
                    <a:lnTo>
                      <a:pt x="202" y="168"/>
                    </a:lnTo>
                    <a:lnTo>
                      <a:pt x="202" y="168"/>
                    </a:lnTo>
                    <a:lnTo>
                      <a:pt x="196" y="166"/>
                    </a:lnTo>
                    <a:lnTo>
                      <a:pt x="192" y="166"/>
                    </a:lnTo>
                    <a:lnTo>
                      <a:pt x="192" y="166"/>
                    </a:lnTo>
                    <a:lnTo>
                      <a:pt x="186" y="168"/>
                    </a:lnTo>
                    <a:lnTo>
                      <a:pt x="182" y="170"/>
                    </a:lnTo>
                    <a:lnTo>
                      <a:pt x="182" y="170"/>
                    </a:lnTo>
                    <a:lnTo>
                      <a:pt x="180" y="164"/>
                    </a:lnTo>
                    <a:lnTo>
                      <a:pt x="180" y="160"/>
                    </a:lnTo>
                    <a:lnTo>
                      <a:pt x="176" y="156"/>
                    </a:lnTo>
                    <a:lnTo>
                      <a:pt x="172" y="152"/>
                    </a:lnTo>
                    <a:lnTo>
                      <a:pt x="172" y="152"/>
                    </a:lnTo>
                    <a:lnTo>
                      <a:pt x="168" y="150"/>
                    </a:lnTo>
                    <a:lnTo>
                      <a:pt x="162" y="150"/>
                    </a:lnTo>
                    <a:lnTo>
                      <a:pt x="162" y="150"/>
                    </a:lnTo>
                    <a:lnTo>
                      <a:pt x="156" y="150"/>
                    </a:lnTo>
                    <a:lnTo>
                      <a:pt x="152" y="152"/>
                    </a:lnTo>
                    <a:lnTo>
                      <a:pt x="152" y="152"/>
                    </a:lnTo>
                    <a:lnTo>
                      <a:pt x="152" y="148"/>
                    </a:lnTo>
                    <a:lnTo>
                      <a:pt x="150" y="142"/>
                    </a:lnTo>
                    <a:lnTo>
                      <a:pt x="146" y="138"/>
                    </a:lnTo>
                    <a:lnTo>
                      <a:pt x="142" y="134"/>
                    </a:lnTo>
                    <a:lnTo>
                      <a:pt x="142" y="134"/>
                    </a:lnTo>
                    <a:lnTo>
                      <a:pt x="138" y="132"/>
                    </a:lnTo>
                    <a:lnTo>
                      <a:pt x="134" y="132"/>
                    </a:lnTo>
                    <a:close/>
                    <a:moveTo>
                      <a:pt x="378" y="0"/>
                    </a:moveTo>
                    <a:lnTo>
                      <a:pt x="316" y="18"/>
                    </a:lnTo>
                    <a:lnTo>
                      <a:pt x="366" y="184"/>
                    </a:lnTo>
                    <a:lnTo>
                      <a:pt x="386" y="178"/>
                    </a:lnTo>
                    <a:lnTo>
                      <a:pt x="386" y="178"/>
                    </a:lnTo>
                    <a:lnTo>
                      <a:pt x="394" y="160"/>
                    </a:lnTo>
                    <a:lnTo>
                      <a:pt x="398" y="140"/>
                    </a:lnTo>
                    <a:lnTo>
                      <a:pt x="402" y="118"/>
                    </a:lnTo>
                    <a:lnTo>
                      <a:pt x="404" y="96"/>
                    </a:lnTo>
                    <a:lnTo>
                      <a:pt x="404" y="96"/>
                    </a:lnTo>
                    <a:lnTo>
                      <a:pt x="402" y="70"/>
                    </a:lnTo>
                    <a:lnTo>
                      <a:pt x="398" y="46"/>
                    </a:lnTo>
                    <a:lnTo>
                      <a:pt x="390" y="22"/>
                    </a:lnTo>
                    <a:lnTo>
                      <a:pt x="378" y="0"/>
                    </a:lnTo>
                    <a:lnTo>
                      <a:pt x="378" y="0"/>
                    </a:lnTo>
                    <a:close/>
                    <a:moveTo>
                      <a:pt x="26" y="0"/>
                    </a:moveTo>
                    <a:lnTo>
                      <a:pt x="26" y="0"/>
                    </a:lnTo>
                    <a:lnTo>
                      <a:pt x="14" y="22"/>
                    </a:lnTo>
                    <a:lnTo>
                      <a:pt x="6" y="46"/>
                    </a:lnTo>
                    <a:lnTo>
                      <a:pt x="2" y="70"/>
                    </a:lnTo>
                    <a:lnTo>
                      <a:pt x="0" y="96"/>
                    </a:lnTo>
                    <a:lnTo>
                      <a:pt x="0" y="96"/>
                    </a:lnTo>
                    <a:lnTo>
                      <a:pt x="2" y="118"/>
                    </a:lnTo>
                    <a:lnTo>
                      <a:pt x="6" y="140"/>
                    </a:lnTo>
                    <a:lnTo>
                      <a:pt x="10" y="160"/>
                    </a:lnTo>
                    <a:lnTo>
                      <a:pt x="18" y="178"/>
                    </a:lnTo>
                    <a:lnTo>
                      <a:pt x="40" y="184"/>
                    </a:lnTo>
                    <a:lnTo>
                      <a:pt x="88" y="18"/>
                    </a:lnTo>
                    <a:lnTo>
                      <a:pt x="26" y="0"/>
                    </a:lnTo>
                    <a:close/>
                    <a:moveTo>
                      <a:pt x="90" y="164"/>
                    </a:moveTo>
                    <a:lnTo>
                      <a:pt x="96" y="154"/>
                    </a:lnTo>
                    <a:lnTo>
                      <a:pt x="74" y="142"/>
                    </a:lnTo>
                    <a:lnTo>
                      <a:pt x="74" y="142"/>
                    </a:lnTo>
                    <a:lnTo>
                      <a:pt x="70" y="138"/>
                    </a:lnTo>
                    <a:lnTo>
                      <a:pt x="68" y="142"/>
                    </a:lnTo>
                    <a:lnTo>
                      <a:pt x="68" y="142"/>
                    </a:lnTo>
                    <a:lnTo>
                      <a:pt x="64" y="150"/>
                    </a:lnTo>
                    <a:lnTo>
                      <a:pt x="66" y="158"/>
                    </a:lnTo>
                    <a:lnTo>
                      <a:pt x="68" y="164"/>
                    </a:lnTo>
                    <a:lnTo>
                      <a:pt x="74" y="170"/>
                    </a:lnTo>
                    <a:lnTo>
                      <a:pt x="74" y="170"/>
                    </a:lnTo>
                    <a:lnTo>
                      <a:pt x="80" y="172"/>
                    </a:lnTo>
                    <a:lnTo>
                      <a:pt x="84" y="172"/>
                    </a:lnTo>
                    <a:lnTo>
                      <a:pt x="84" y="172"/>
                    </a:lnTo>
                    <a:lnTo>
                      <a:pt x="88" y="172"/>
                    </a:lnTo>
                    <a:lnTo>
                      <a:pt x="88" y="172"/>
                    </a:lnTo>
                    <a:lnTo>
                      <a:pt x="90" y="164"/>
                    </a:lnTo>
                    <a:lnTo>
                      <a:pt x="90" y="164"/>
                    </a:lnTo>
                    <a:close/>
                    <a:moveTo>
                      <a:pt x="328" y="106"/>
                    </a:moveTo>
                    <a:lnTo>
                      <a:pt x="306" y="34"/>
                    </a:lnTo>
                    <a:lnTo>
                      <a:pt x="306" y="34"/>
                    </a:lnTo>
                    <a:lnTo>
                      <a:pt x="304" y="30"/>
                    </a:lnTo>
                    <a:lnTo>
                      <a:pt x="300" y="26"/>
                    </a:lnTo>
                    <a:lnTo>
                      <a:pt x="296" y="24"/>
                    </a:lnTo>
                    <a:lnTo>
                      <a:pt x="292" y="22"/>
                    </a:lnTo>
                    <a:lnTo>
                      <a:pt x="230" y="8"/>
                    </a:lnTo>
                    <a:lnTo>
                      <a:pt x="230" y="8"/>
                    </a:lnTo>
                    <a:lnTo>
                      <a:pt x="230" y="8"/>
                    </a:lnTo>
                    <a:lnTo>
                      <a:pt x="194" y="2"/>
                    </a:lnTo>
                    <a:lnTo>
                      <a:pt x="194" y="2"/>
                    </a:lnTo>
                    <a:lnTo>
                      <a:pt x="192" y="2"/>
                    </a:lnTo>
                    <a:lnTo>
                      <a:pt x="192" y="2"/>
                    </a:lnTo>
                    <a:lnTo>
                      <a:pt x="192" y="2"/>
                    </a:lnTo>
                    <a:lnTo>
                      <a:pt x="192" y="2"/>
                    </a:lnTo>
                    <a:lnTo>
                      <a:pt x="192" y="0"/>
                    </a:lnTo>
                    <a:lnTo>
                      <a:pt x="190" y="0"/>
                    </a:lnTo>
                    <a:lnTo>
                      <a:pt x="190" y="0"/>
                    </a:lnTo>
                    <a:lnTo>
                      <a:pt x="190" y="0"/>
                    </a:lnTo>
                    <a:lnTo>
                      <a:pt x="188" y="0"/>
                    </a:lnTo>
                    <a:lnTo>
                      <a:pt x="188" y="0"/>
                    </a:lnTo>
                    <a:lnTo>
                      <a:pt x="182" y="2"/>
                    </a:lnTo>
                    <a:lnTo>
                      <a:pt x="176" y="4"/>
                    </a:lnTo>
                    <a:lnTo>
                      <a:pt x="170" y="8"/>
                    </a:lnTo>
                    <a:lnTo>
                      <a:pt x="166" y="12"/>
                    </a:lnTo>
                    <a:lnTo>
                      <a:pt x="148" y="44"/>
                    </a:lnTo>
                    <a:lnTo>
                      <a:pt x="148" y="44"/>
                    </a:lnTo>
                    <a:lnTo>
                      <a:pt x="144" y="54"/>
                    </a:lnTo>
                    <a:lnTo>
                      <a:pt x="146" y="62"/>
                    </a:lnTo>
                    <a:lnTo>
                      <a:pt x="150" y="72"/>
                    </a:lnTo>
                    <a:lnTo>
                      <a:pt x="156" y="78"/>
                    </a:lnTo>
                    <a:lnTo>
                      <a:pt x="156" y="78"/>
                    </a:lnTo>
                    <a:lnTo>
                      <a:pt x="162" y="80"/>
                    </a:lnTo>
                    <a:lnTo>
                      <a:pt x="168" y="80"/>
                    </a:lnTo>
                    <a:lnTo>
                      <a:pt x="168" y="80"/>
                    </a:lnTo>
                    <a:lnTo>
                      <a:pt x="174" y="80"/>
                    </a:lnTo>
                    <a:lnTo>
                      <a:pt x="180" y="78"/>
                    </a:lnTo>
                    <a:lnTo>
                      <a:pt x="184" y="74"/>
                    </a:lnTo>
                    <a:lnTo>
                      <a:pt x="188" y="68"/>
                    </a:lnTo>
                    <a:lnTo>
                      <a:pt x="208" y="36"/>
                    </a:lnTo>
                    <a:lnTo>
                      <a:pt x="292" y="82"/>
                    </a:lnTo>
                    <a:lnTo>
                      <a:pt x="292" y="82"/>
                    </a:lnTo>
                    <a:lnTo>
                      <a:pt x="298" y="86"/>
                    </a:lnTo>
                    <a:lnTo>
                      <a:pt x="304" y="90"/>
                    </a:lnTo>
                    <a:lnTo>
                      <a:pt x="304" y="90"/>
                    </a:lnTo>
                    <a:lnTo>
                      <a:pt x="304" y="94"/>
                    </a:lnTo>
                    <a:lnTo>
                      <a:pt x="304" y="94"/>
                    </a:lnTo>
                    <a:lnTo>
                      <a:pt x="306" y="94"/>
                    </a:lnTo>
                    <a:lnTo>
                      <a:pt x="324" y="124"/>
                    </a:lnTo>
                    <a:lnTo>
                      <a:pt x="324" y="124"/>
                    </a:lnTo>
                    <a:lnTo>
                      <a:pt x="326" y="120"/>
                    </a:lnTo>
                    <a:lnTo>
                      <a:pt x="328" y="116"/>
                    </a:lnTo>
                    <a:lnTo>
                      <a:pt x="330" y="110"/>
                    </a:lnTo>
                    <a:lnTo>
                      <a:pt x="328" y="106"/>
                    </a:lnTo>
                    <a:lnTo>
                      <a:pt x="328" y="106"/>
                    </a:lnTo>
                    <a:close/>
                  </a:path>
                </a:pathLst>
              </a:custGeom>
              <a:solidFill>
                <a:srgbClr val="5969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j-lt"/>
                  <a:ea typeface="Helvetica Neue Light"/>
                  <a:cs typeface="Helvetica" panose="020B0604020202020204" pitchFamily="34" charset="0"/>
                  <a:sym typeface="Helvetica Neue Light"/>
                </a:endParaRPr>
              </a:p>
            </p:txBody>
          </p:sp>
          <p:sp>
            <p:nvSpPr>
              <p:cNvPr id="187" name="Google Shape;187;p25"/>
              <p:cNvSpPr/>
              <p:nvPr/>
            </p:nvSpPr>
            <p:spPr>
              <a:xfrm>
                <a:off x="886327" y="4873369"/>
                <a:ext cx="407068" cy="457951"/>
              </a:xfrm>
              <a:custGeom>
                <a:avLst/>
                <a:gdLst/>
                <a:ahLst/>
                <a:cxnLst/>
                <a:rect l="l" t="t" r="r" b="b"/>
                <a:pathLst>
                  <a:path w="336" h="378" extrusionOk="0">
                    <a:moveTo>
                      <a:pt x="42" y="152"/>
                    </a:moveTo>
                    <a:lnTo>
                      <a:pt x="42" y="152"/>
                    </a:lnTo>
                    <a:lnTo>
                      <a:pt x="48" y="154"/>
                    </a:lnTo>
                    <a:lnTo>
                      <a:pt x="54" y="152"/>
                    </a:lnTo>
                    <a:lnTo>
                      <a:pt x="58" y="150"/>
                    </a:lnTo>
                    <a:lnTo>
                      <a:pt x="62" y="146"/>
                    </a:lnTo>
                    <a:lnTo>
                      <a:pt x="62" y="146"/>
                    </a:lnTo>
                    <a:lnTo>
                      <a:pt x="62" y="142"/>
                    </a:lnTo>
                    <a:lnTo>
                      <a:pt x="62" y="142"/>
                    </a:lnTo>
                    <a:lnTo>
                      <a:pt x="74" y="134"/>
                    </a:lnTo>
                    <a:lnTo>
                      <a:pt x="86" y="122"/>
                    </a:lnTo>
                    <a:lnTo>
                      <a:pt x="86" y="122"/>
                    </a:lnTo>
                    <a:lnTo>
                      <a:pt x="64" y="166"/>
                    </a:lnTo>
                    <a:lnTo>
                      <a:pt x="50" y="200"/>
                    </a:lnTo>
                    <a:lnTo>
                      <a:pt x="44" y="220"/>
                    </a:lnTo>
                    <a:lnTo>
                      <a:pt x="42" y="228"/>
                    </a:lnTo>
                    <a:lnTo>
                      <a:pt x="66" y="242"/>
                    </a:lnTo>
                    <a:lnTo>
                      <a:pt x="88" y="256"/>
                    </a:lnTo>
                    <a:lnTo>
                      <a:pt x="88" y="256"/>
                    </a:lnTo>
                    <a:lnTo>
                      <a:pt x="94" y="250"/>
                    </a:lnTo>
                    <a:lnTo>
                      <a:pt x="110" y="232"/>
                    </a:lnTo>
                    <a:lnTo>
                      <a:pt x="134" y="202"/>
                    </a:lnTo>
                    <a:lnTo>
                      <a:pt x="148" y="182"/>
                    </a:lnTo>
                    <a:lnTo>
                      <a:pt x="162" y="160"/>
                    </a:lnTo>
                    <a:lnTo>
                      <a:pt x="162" y="160"/>
                    </a:lnTo>
                    <a:lnTo>
                      <a:pt x="174" y="136"/>
                    </a:lnTo>
                    <a:lnTo>
                      <a:pt x="184" y="114"/>
                    </a:lnTo>
                    <a:lnTo>
                      <a:pt x="200" y="80"/>
                    </a:lnTo>
                    <a:lnTo>
                      <a:pt x="206" y="56"/>
                    </a:lnTo>
                    <a:lnTo>
                      <a:pt x="208" y="48"/>
                    </a:lnTo>
                    <a:lnTo>
                      <a:pt x="184" y="34"/>
                    </a:lnTo>
                    <a:lnTo>
                      <a:pt x="162" y="22"/>
                    </a:lnTo>
                    <a:lnTo>
                      <a:pt x="162" y="22"/>
                    </a:lnTo>
                    <a:lnTo>
                      <a:pt x="160" y="14"/>
                    </a:lnTo>
                    <a:lnTo>
                      <a:pt x="154" y="8"/>
                    </a:lnTo>
                    <a:lnTo>
                      <a:pt x="154" y="8"/>
                    </a:lnTo>
                    <a:lnTo>
                      <a:pt x="146" y="4"/>
                    </a:lnTo>
                    <a:lnTo>
                      <a:pt x="138" y="4"/>
                    </a:lnTo>
                    <a:lnTo>
                      <a:pt x="130" y="4"/>
                    </a:lnTo>
                    <a:lnTo>
                      <a:pt x="122" y="8"/>
                    </a:lnTo>
                    <a:lnTo>
                      <a:pt x="122" y="8"/>
                    </a:lnTo>
                    <a:lnTo>
                      <a:pt x="116" y="14"/>
                    </a:lnTo>
                    <a:lnTo>
                      <a:pt x="110" y="20"/>
                    </a:lnTo>
                    <a:lnTo>
                      <a:pt x="104" y="40"/>
                    </a:lnTo>
                    <a:lnTo>
                      <a:pt x="104" y="40"/>
                    </a:lnTo>
                    <a:lnTo>
                      <a:pt x="98" y="64"/>
                    </a:lnTo>
                    <a:lnTo>
                      <a:pt x="92" y="80"/>
                    </a:lnTo>
                    <a:lnTo>
                      <a:pt x="84" y="98"/>
                    </a:lnTo>
                    <a:lnTo>
                      <a:pt x="84" y="98"/>
                    </a:lnTo>
                    <a:lnTo>
                      <a:pt x="78" y="108"/>
                    </a:lnTo>
                    <a:lnTo>
                      <a:pt x="70" y="116"/>
                    </a:lnTo>
                    <a:lnTo>
                      <a:pt x="56" y="128"/>
                    </a:lnTo>
                    <a:lnTo>
                      <a:pt x="56" y="128"/>
                    </a:lnTo>
                    <a:lnTo>
                      <a:pt x="54" y="126"/>
                    </a:lnTo>
                    <a:lnTo>
                      <a:pt x="54" y="126"/>
                    </a:lnTo>
                    <a:lnTo>
                      <a:pt x="50" y="126"/>
                    </a:lnTo>
                    <a:lnTo>
                      <a:pt x="44" y="126"/>
                    </a:lnTo>
                    <a:lnTo>
                      <a:pt x="40" y="128"/>
                    </a:lnTo>
                    <a:lnTo>
                      <a:pt x="36" y="134"/>
                    </a:lnTo>
                    <a:lnTo>
                      <a:pt x="36" y="134"/>
                    </a:lnTo>
                    <a:lnTo>
                      <a:pt x="34" y="138"/>
                    </a:lnTo>
                    <a:lnTo>
                      <a:pt x="36" y="144"/>
                    </a:lnTo>
                    <a:lnTo>
                      <a:pt x="38" y="148"/>
                    </a:lnTo>
                    <a:lnTo>
                      <a:pt x="42" y="152"/>
                    </a:lnTo>
                    <a:lnTo>
                      <a:pt x="42" y="152"/>
                    </a:lnTo>
                    <a:close/>
                    <a:moveTo>
                      <a:pt x="158" y="48"/>
                    </a:moveTo>
                    <a:lnTo>
                      <a:pt x="158" y="48"/>
                    </a:lnTo>
                    <a:lnTo>
                      <a:pt x="162" y="46"/>
                    </a:lnTo>
                    <a:lnTo>
                      <a:pt x="166" y="46"/>
                    </a:lnTo>
                    <a:lnTo>
                      <a:pt x="166" y="46"/>
                    </a:lnTo>
                    <a:lnTo>
                      <a:pt x="168" y="50"/>
                    </a:lnTo>
                    <a:lnTo>
                      <a:pt x="168" y="54"/>
                    </a:lnTo>
                    <a:lnTo>
                      <a:pt x="168" y="54"/>
                    </a:lnTo>
                    <a:lnTo>
                      <a:pt x="152" y="76"/>
                    </a:lnTo>
                    <a:lnTo>
                      <a:pt x="136" y="100"/>
                    </a:lnTo>
                    <a:lnTo>
                      <a:pt x="116" y="134"/>
                    </a:lnTo>
                    <a:lnTo>
                      <a:pt x="116" y="134"/>
                    </a:lnTo>
                    <a:lnTo>
                      <a:pt x="96" y="168"/>
                    </a:lnTo>
                    <a:lnTo>
                      <a:pt x="84" y="194"/>
                    </a:lnTo>
                    <a:lnTo>
                      <a:pt x="74" y="216"/>
                    </a:lnTo>
                    <a:lnTo>
                      <a:pt x="74" y="216"/>
                    </a:lnTo>
                    <a:lnTo>
                      <a:pt x="72" y="220"/>
                    </a:lnTo>
                    <a:lnTo>
                      <a:pt x="68" y="220"/>
                    </a:lnTo>
                    <a:lnTo>
                      <a:pt x="68" y="220"/>
                    </a:lnTo>
                    <a:lnTo>
                      <a:pt x="66" y="220"/>
                    </a:lnTo>
                    <a:lnTo>
                      <a:pt x="66" y="220"/>
                    </a:lnTo>
                    <a:lnTo>
                      <a:pt x="64" y="218"/>
                    </a:lnTo>
                    <a:lnTo>
                      <a:pt x="62" y="212"/>
                    </a:lnTo>
                    <a:lnTo>
                      <a:pt x="62" y="212"/>
                    </a:lnTo>
                    <a:lnTo>
                      <a:pt x="74" y="188"/>
                    </a:lnTo>
                    <a:lnTo>
                      <a:pt x="86" y="162"/>
                    </a:lnTo>
                    <a:lnTo>
                      <a:pt x="106" y="128"/>
                    </a:lnTo>
                    <a:lnTo>
                      <a:pt x="106" y="128"/>
                    </a:lnTo>
                    <a:lnTo>
                      <a:pt x="126" y="92"/>
                    </a:lnTo>
                    <a:lnTo>
                      <a:pt x="142" y="68"/>
                    </a:lnTo>
                    <a:lnTo>
                      <a:pt x="158" y="48"/>
                    </a:lnTo>
                    <a:lnTo>
                      <a:pt x="158" y="48"/>
                    </a:lnTo>
                    <a:close/>
                    <a:moveTo>
                      <a:pt x="120" y="44"/>
                    </a:moveTo>
                    <a:lnTo>
                      <a:pt x="120" y="44"/>
                    </a:lnTo>
                    <a:lnTo>
                      <a:pt x="124" y="28"/>
                    </a:lnTo>
                    <a:lnTo>
                      <a:pt x="128" y="24"/>
                    </a:lnTo>
                    <a:lnTo>
                      <a:pt x="130" y="20"/>
                    </a:lnTo>
                    <a:lnTo>
                      <a:pt x="130" y="20"/>
                    </a:lnTo>
                    <a:lnTo>
                      <a:pt x="134" y="20"/>
                    </a:lnTo>
                    <a:lnTo>
                      <a:pt x="138" y="20"/>
                    </a:lnTo>
                    <a:lnTo>
                      <a:pt x="144" y="22"/>
                    </a:lnTo>
                    <a:lnTo>
                      <a:pt x="144" y="22"/>
                    </a:lnTo>
                    <a:lnTo>
                      <a:pt x="148" y="26"/>
                    </a:lnTo>
                    <a:lnTo>
                      <a:pt x="148" y="30"/>
                    </a:lnTo>
                    <a:lnTo>
                      <a:pt x="148" y="34"/>
                    </a:lnTo>
                    <a:lnTo>
                      <a:pt x="148" y="34"/>
                    </a:lnTo>
                    <a:lnTo>
                      <a:pt x="128" y="58"/>
                    </a:lnTo>
                    <a:lnTo>
                      <a:pt x="104" y="94"/>
                    </a:lnTo>
                    <a:lnTo>
                      <a:pt x="104" y="94"/>
                    </a:lnTo>
                    <a:lnTo>
                      <a:pt x="114" y="66"/>
                    </a:lnTo>
                    <a:lnTo>
                      <a:pt x="120" y="44"/>
                    </a:lnTo>
                    <a:lnTo>
                      <a:pt x="120" y="44"/>
                    </a:lnTo>
                    <a:close/>
                    <a:moveTo>
                      <a:pt x="50" y="270"/>
                    </a:moveTo>
                    <a:lnTo>
                      <a:pt x="50" y="270"/>
                    </a:lnTo>
                    <a:lnTo>
                      <a:pt x="34" y="262"/>
                    </a:lnTo>
                    <a:lnTo>
                      <a:pt x="38" y="240"/>
                    </a:lnTo>
                    <a:lnTo>
                      <a:pt x="80" y="264"/>
                    </a:lnTo>
                    <a:lnTo>
                      <a:pt x="64" y="280"/>
                    </a:lnTo>
                    <a:lnTo>
                      <a:pt x="64" y="280"/>
                    </a:lnTo>
                    <a:lnTo>
                      <a:pt x="50" y="270"/>
                    </a:lnTo>
                    <a:lnTo>
                      <a:pt x="50" y="270"/>
                    </a:lnTo>
                    <a:close/>
                    <a:moveTo>
                      <a:pt x="212" y="36"/>
                    </a:moveTo>
                    <a:lnTo>
                      <a:pt x="170" y="12"/>
                    </a:lnTo>
                    <a:lnTo>
                      <a:pt x="170" y="12"/>
                    </a:lnTo>
                    <a:lnTo>
                      <a:pt x="176" y="4"/>
                    </a:lnTo>
                    <a:lnTo>
                      <a:pt x="184" y="0"/>
                    </a:lnTo>
                    <a:lnTo>
                      <a:pt x="194" y="0"/>
                    </a:lnTo>
                    <a:lnTo>
                      <a:pt x="204" y="2"/>
                    </a:lnTo>
                    <a:lnTo>
                      <a:pt x="204" y="2"/>
                    </a:lnTo>
                    <a:lnTo>
                      <a:pt x="210" y="8"/>
                    </a:lnTo>
                    <a:lnTo>
                      <a:pt x="214" y="18"/>
                    </a:lnTo>
                    <a:lnTo>
                      <a:pt x="216" y="26"/>
                    </a:lnTo>
                    <a:lnTo>
                      <a:pt x="212" y="36"/>
                    </a:lnTo>
                    <a:lnTo>
                      <a:pt x="212" y="36"/>
                    </a:lnTo>
                    <a:close/>
                    <a:moveTo>
                      <a:pt x="336" y="212"/>
                    </a:moveTo>
                    <a:lnTo>
                      <a:pt x="336" y="212"/>
                    </a:lnTo>
                    <a:lnTo>
                      <a:pt x="334" y="216"/>
                    </a:lnTo>
                    <a:lnTo>
                      <a:pt x="332" y="218"/>
                    </a:lnTo>
                    <a:lnTo>
                      <a:pt x="330" y="222"/>
                    </a:lnTo>
                    <a:lnTo>
                      <a:pt x="326" y="222"/>
                    </a:lnTo>
                    <a:lnTo>
                      <a:pt x="326" y="222"/>
                    </a:lnTo>
                    <a:lnTo>
                      <a:pt x="292" y="222"/>
                    </a:lnTo>
                    <a:lnTo>
                      <a:pt x="264" y="226"/>
                    </a:lnTo>
                    <a:lnTo>
                      <a:pt x="240" y="228"/>
                    </a:lnTo>
                    <a:lnTo>
                      <a:pt x="220" y="234"/>
                    </a:lnTo>
                    <a:lnTo>
                      <a:pt x="206" y="240"/>
                    </a:lnTo>
                    <a:lnTo>
                      <a:pt x="196" y="246"/>
                    </a:lnTo>
                    <a:lnTo>
                      <a:pt x="190" y="252"/>
                    </a:lnTo>
                    <a:lnTo>
                      <a:pt x="188" y="260"/>
                    </a:lnTo>
                    <a:lnTo>
                      <a:pt x="188" y="260"/>
                    </a:lnTo>
                    <a:lnTo>
                      <a:pt x="188" y="264"/>
                    </a:lnTo>
                    <a:lnTo>
                      <a:pt x="192" y="270"/>
                    </a:lnTo>
                    <a:lnTo>
                      <a:pt x="204" y="278"/>
                    </a:lnTo>
                    <a:lnTo>
                      <a:pt x="204" y="278"/>
                    </a:lnTo>
                    <a:lnTo>
                      <a:pt x="212" y="284"/>
                    </a:lnTo>
                    <a:lnTo>
                      <a:pt x="220" y="292"/>
                    </a:lnTo>
                    <a:lnTo>
                      <a:pt x="226" y="302"/>
                    </a:lnTo>
                    <a:lnTo>
                      <a:pt x="228" y="308"/>
                    </a:lnTo>
                    <a:lnTo>
                      <a:pt x="228" y="314"/>
                    </a:lnTo>
                    <a:lnTo>
                      <a:pt x="228" y="314"/>
                    </a:lnTo>
                    <a:lnTo>
                      <a:pt x="228" y="324"/>
                    </a:lnTo>
                    <a:lnTo>
                      <a:pt x="222" y="334"/>
                    </a:lnTo>
                    <a:lnTo>
                      <a:pt x="214" y="342"/>
                    </a:lnTo>
                    <a:lnTo>
                      <a:pt x="200" y="350"/>
                    </a:lnTo>
                    <a:lnTo>
                      <a:pt x="184" y="356"/>
                    </a:lnTo>
                    <a:lnTo>
                      <a:pt x="166" y="362"/>
                    </a:lnTo>
                    <a:lnTo>
                      <a:pt x="142" y="368"/>
                    </a:lnTo>
                    <a:lnTo>
                      <a:pt x="116" y="372"/>
                    </a:lnTo>
                    <a:lnTo>
                      <a:pt x="116" y="372"/>
                    </a:lnTo>
                    <a:lnTo>
                      <a:pt x="78" y="376"/>
                    </a:lnTo>
                    <a:lnTo>
                      <a:pt x="44" y="378"/>
                    </a:lnTo>
                    <a:lnTo>
                      <a:pt x="10" y="378"/>
                    </a:lnTo>
                    <a:lnTo>
                      <a:pt x="10" y="378"/>
                    </a:lnTo>
                    <a:lnTo>
                      <a:pt x="6" y="378"/>
                    </a:lnTo>
                    <a:lnTo>
                      <a:pt x="2" y="376"/>
                    </a:lnTo>
                    <a:lnTo>
                      <a:pt x="0" y="372"/>
                    </a:lnTo>
                    <a:lnTo>
                      <a:pt x="0" y="368"/>
                    </a:lnTo>
                    <a:lnTo>
                      <a:pt x="0" y="368"/>
                    </a:lnTo>
                    <a:lnTo>
                      <a:pt x="0" y="364"/>
                    </a:lnTo>
                    <a:lnTo>
                      <a:pt x="2" y="362"/>
                    </a:lnTo>
                    <a:lnTo>
                      <a:pt x="6" y="360"/>
                    </a:lnTo>
                    <a:lnTo>
                      <a:pt x="10" y="358"/>
                    </a:lnTo>
                    <a:lnTo>
                      <a:pt x="10" y="358"/>
                    </a:lnTo>
                    <a:lnTo>
                      <a:pt x="54" y="358"/>
                    </a:lnTo>
                    <a:lnTo>
                      <a:pt x="92" y="354"/>
                    </a:lnTo>
                    <a:lnTo>
                      <a:pt x="126" y="350"/>
                    </a:lnTo>
                    <a:lnTo>
                      <a:pt x="156" y="344"/>
                    </a:lnTo>
                    <a:lnTo>
                      <a:pt x="178" y="338"/>
                    </a:lnTo>
                    <a:lnTo>
                      <a:pt x="194" y="330"/>
                    </a:lnTo>
                    <a:lnTo>
                      <a:pt x="206" y="322"/>
                    </a:lnTo>
                    <a:lnTo>
                      <a:pt x="208" y="318"/>
                    </a:lnTo>
                    <a:lnTo>
                      <a:pt x="208" y="314"/>
                    </a:lnTo>
                    <a:lnTo>
                      <a:pt x="208" y="314"/>
                    </a:lnTo>
                    <a:lnTo>
                      <a:pt x="208" y="310"/>
                    </a:lnTo>
                    <a:lnTo>
                      <a:pt x="204" y="304"/>
                    </a:lnTo>
                    <a:lnTo>
                      <a:pt x="192" y="294"/>
                    </a:lnTo>
                    <a:lnTo>
                      <a:pt x="192" y="294"/>
                    </a:lnTo>
                    <a:lnTo>
                      <a:pt x="184" y="288"/>
                    </a:lnTo>
                    <a:lnTo>
                      <a:pt x="176" y="282"/>
                    </a:lnTo>
                    <a:lnTo>
                      <a:pt x="170" y="272"/>
                    </a:lnTo>
                    <a:lnTo>
                      <a:pt x="168" y="266"/>
                    </a:lnTo>
                    <a:lnTo>
                      <a:pt x="168" y="260"/>
                    </a:lnTo>
                    <a:lnTo>
                      <a:pt x="168" y="260"/>
                    </a:lnTo>
                    <a:lnTo>
                      <a:pt x="168" y="250"/>
                    </a:lnTo>
                    <a:lnTo>
                      <a:pt x="172" y="242"/>
                    </a:lnTo>
                    <a:lnTo>
                      <a:pt x="178" y="234"/>
                    </a:lnTo>
                    <a:lnTo>
                      <a:pt x="186" y="228"/>
                    </a:lnTo>
                    <a:lnTo>
                      <a:pt x="194" y="224"/>
                    </a:lnTo>
                    <a:lnTo>
                      <a:pt x="204" y="218"/>
                    </a:lnTo>
                    <a:lnTo>
                      <a:pt x="228" y="212"/>
                    </a:lnTo>
                    <a:lnTo>
                      <a:pt x="254" y="206"/>
                    </a:lnTo>
                    <a:lnTo>
                      <a:pt x="280" y="204"/>
                    </a:lnTo>
                    <a:lnTo>
                      <a:pt x="326" y="202"/>
                    </a:lnTo>
                    <a:lnTo>
                      <a:pt x="326" y="202"/>
                    </a:lnTo>
                    <a:lnTo>
                      <a:pt x="330" y="202"/>
                    </a:lnTo>
                    <a:lnTo>
                      <a:pt x="332" y="204"/>
                    </a:lnTo>
                    <a:lnTo>
                      <a:pt x="334" y="208"/>
                    </a:lnTo>
                    <a:lnTo>
                      <a:pt x="336" y="212"/>
                    </a:lnTo>
                    <a:lnTo>
                      <a:pt x="336" y="212"/>
                    </a:lnTo>
                    <a:close/>
                    <a:moveTo>
                      <a:pt x="68" y="304"/>
                    </a:moveTo>
                    <a:lnTo>
                      <a:pt x="10" y="338"/>
                    </a:lnTo>
                    <a:lnTo>
                      <a:pt x="10" y="270"/>
                    </a:lnTo>
                    <a:lnTo>
                      <a:pt x="10" y="270"/>
                    </a:lnTo>
                    <a:lnTo>
                      <a:pt x="16" y="268"/>
                    </a:lnTo>
                    <a:lnTo>
                      <a:pt x="22" y="270"/>
                    </a:lnTo>
                    <a:lnTo>
                      <a:pt x="30" y="270"/>
                    </a:lnTo>
                    <a:lnTo>
                      <a:pt x="40" y="274"/>
                    </a:lnTo>
                    <a:lnTo>
                      <a:pt x="24" y="302"/>
                    </a:lnTo>
                    <a:lnTo>
                      <a:pt x="24" y="302"/>
                    </a:lnTo>
                    <a:lnTo>
                      <a:pt x="22" y="308"/>
                    </a:lnTo>
                    <a:lnTo>
                      <a:pt x="26" y="310"/>
                    </a:lnTo>
                    <a:lnTo>
                      <a:pt x="26" y="310"/>
                    </a:lnTo>
                    <a:lnTo>
                      <a:pt x="28" y="312"/>
                    </a:lnTo>
                    <a:lnTo>
                      <a:pt x="28" y="312"/>
                    </a:lnTo>
                    <a:lnTo>
                      <a:pt x="32" y="310"/>
                    </a:lnTo>
                    <a:lnTo>
                      <a:pt x="34" y="308"/>
                    </a:lnTo>
                    <a:lnTo>
                      <a:pt x="50" y="280"/>
                    </a:lnTo>
                    <a:lnTo>
                      <a:pt x="50" y="280"/>
                    </a:lnTo>
                    <a:lnTo>
                      <a:pt x="58" y="286"/>
                    </a:lnTo>
                    <a:lnTo>
                      <a:pt x="64" y="292"/>
                    </a:lnTo>
                    <a:lnTo>
                      <a:pt x="66" y="298"/>
                    </a:lnTo>
                    <a:lnTo>
                      <a:pt x="68" y="304"/>
                    </a:lnTo>
                    <a:lnTo>
                      <a:pt x="68" y="304"/>
                    </a:lnTo>
                    <a:close/>
                  </a:path>
                </a:pathLst>
              </a:custGeom>
              <a:solidFill>
                <a:srgbClr val="CAD1D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j-lt"/>
                  <a:ea typeface="Helvetica Neue Light"/>
                  <a:cs typeface="Helvetica" panose="020B0604020202020204" pitchFamily="34" charset="0"/>
                  <a:sym typeface="Helvetica Neue Light"/>
                </a:endParaRPr>
              </a:p>
            </p:txBody>
          </p:sp>
        </p:grpSp>
        <p:cxnSp>
          <p:nvCxnSpPr>
            <p:cNvPr id="188" name="Google Shape;188;p25"/>
            <p:cNvCxnSpPr/>
            <p:nvPr/>
          </p:nvCxnSpPr>
          <p:spPr>
            <a:xfrm>
              <a:off x="5156867" y="1445100"/>
              <a:ext cx="5330952" cy="0"/>
            </a:xfrm>
            <a:prstGeom prst="straightConnector1">
              <a:avLst/>
            </a:prstGeom>
            <a:noFill/>
            <a:ln w="9525" cap="flat" cmpd="sng">
              <a:solidFill>
                <a:schemeClr val="accent1"/>
              </a:solidFill>
              <a:prstDash val="dash"/>
              <a:miter lim="800000"/>
              <a:headEnd type="none" w="sm" len="sm"/>
              <a:tailEnd type="none" w="sm" len="sm"/>
            </a:ln>
          </p:spPr>
        </p:cxnSp>
        <p:cxnSp>
          <p:nvCxnSpPr>
            <p:cNvPr id="189" name="Google Shape;189;p25"/>
            <p:cNvCxnSpPr/>
            <p:nvPr/>
          </p:nvCxnSpPr>
          <p:spPr>
            <a:xfrm>
              <a:off x="5156867" y="2621893"/>
              <a:ext cx="5330952" cy="0"/>
            </a:xfrm>
            <a:prstGeom prst="straightConnector1">
              <a:avLst/>
            </a:prstGeom>
            <a:noFill/>
            <a:ln w="9525" cap="flat" cmpd="sng">
              <a:solidFill>
                <a:srgbClr val="629DD1"/>
              </a:solidFill>
              <a:prstDash val="dash"/>
              <a:miter lim="800000"/>
              <a:headEnd type="none" w="sm" len="sm"/>
              <a:tailEnd type="none" w="sm" len="sm"/>
            </a:ln>
          </p:spPr>
        </p:cxnSp>
        <p:cxnSp>
          <p:nvCxnSpPr>
            <p:cNvPr id="190" name="Google Shape;190;p25"/>
            <p:cNvCxnSpPr/>
            <p:nvPr/>
          </p:nvCxnSpPr>
          <p:spPr>
            <a:xfrm>
              <a:off x="5156867" y="3766881"/>
              <a:ext cx="5330952" cy="0"/>
            </a:xfrm>
            <a:prstGeom prst="straightConnector1">
              <a:avLst/>
            </a:prstGeom>
            <a:noFill/>
            <a:ln w="9525" cap="flat" cmpd="sng">
              <a:solidFill>
                <a:srgbClr val="AACFCF"/>
              </a:solidFill>
              <a:prstDash val="dash"/>
              <a:miter lim="800000"/>
              <a:headEnd type="none" w="sm" len="sm"/>
              <a:tailEnd type="none" w="sm" len="sm"/>
            </a:ln>
          </p:spPr>
        </p:cxnSp>
        <p:cxnSp>
          <p:nvCxnSpPr>
            <p:cNvPr id="191" name="Google Shape;191;p25"/>
            <p:cNvCxnSpPr/>
            <p:nvPr/>
          </p:nvCxnSpPr>
          <p:spPr>
            <a:xfrm>
              <a:off x="5156867" y="4959577"/>
              <a:ext cx="5330952" cy="4078"/>
            </a:xfrm>
            <a:prstGeom prst="straightConnector1">
              <a:avLst/>
            </a:prstGeom>
            <a:noFill/>
            <a:ln w="9525" cap="flat" cmpd="sng">
              <a:solidFill>
                <a:srgbClr val="9D90A0"/>
              </a:solidFill>
              <a:prstDash val="dash"/>
              <a:miter lim="800000"/>
              <a:headEnd type="none" w="sm" len="sm"/>
              <a:tailEnd type="none" w="sm" len="sm"/>
            </a:ln>
          </p:spPr>
        </p:cxnSp>
      </p:grpSp>
      <p:sp>
        <p:nvSpPr>
          <p:cNvPr id="192" name="Google Shape;192;p25"/>
          <p:cNvSpPr/>
          <p:nvPr/>
        </p:nvSpPr>
        <p:spPr>
          <a:xfrm>
            <a:off x="993334" y="1808957"/>
            <a:ext cx="307068" cy="424047"/>
          </a:xfrm>
          <a:custGeom>
            <a:avLst/>
            <a:gdLst/>
            <a:ahLst/>
            <a:cxnLst/>
            <a:rect l="l" t="t" r="r" b="b"/>
            <a:pathLst>
              <a:path w="252" h="348" extrusionOk="0">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rgbClr val="3B47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Helvetica" panose="020B0604020202020204" pitchFamily="34" charset="0"/>
              <a:ea typeface="Calibri"/>
              <a:cs typeface="Helvetica" panose="020B0604020202020204" pitchFamily="34" charset="0"/>
              <a:sym typeface="Calibri"/>
            </a:endParaRPr>
          </a:p>
        </p:txBody>
      </p:sp>
      <p:sp>
        <p:nvSpPr>
          <p:cNvPr id="193" name="Google Shape;193;p25"/>
          <p:cNvSpPr/>
          <p:nvPr/>
        </p:nvSpPr>
        <p:spPr>
          <a:xfrm>
            <a:off x="9583300" y="3483327"/>
            <a:ext cx="2450700" cy="2650200"/>
          </a:xfrm>
          <a:prstGeom prst="wedgeRoundRectCallout">
            <a:avLst>
              <a:gd name="adj1" fmla="val -36096"/>
              <a:gd name="adj2" fmla="val 62500"/>
              <a:gd name="adj3" fmla="val 16667"/>
            </a:avLst>
          </a:prstGeom>
          <a:solidFill>
            <a:schemeClr val="accent1"/>
          </a:solidFill>
          <a:ln w="12700" cap="flat" cmpd="sng">
            <a:solidFill>
              <a:srgbClr val="2535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a:solidFill>
                  <a:schemeClr val="lt1"/>
                </a:solidFill>
                <a:latin typeface="+mj-lt"/>
                <a:ea typeface="Helvetica Neue"/>
                <a:cs typeface="Helvetica" panose="020B0604020202020204" pitchFamily="34" charset="0"/>
                <a:sym typeface="Helvetica Neue"/>
              </a:rPr>
              <a:t>Les diapositives suivantes détaillent les types de documents </a:t>
            </a:r>
            <a:r>
              <a:rPr lang="fr-fr">
                <a:solidFill>
                  <a:schemeClr val="lt1"/>
                </a:solidFill>
                <a:latin typeface="+mj-lt"/>
                <a:ea typeface="Helvetica Neue"/>
                <a:cs typeface="Helvetica" panose="020B0604020202020204" pitchFamily="34" charset="0"/>
                <a:sym typeface="Helvetica Neue"/>
              </a:rPr>
              <a:t>qu’il convient de </a:t>
            </a:r>
            <a:r>
              <a:rPr lang="fr-fr" sz="1400">
                <a:solidFill>
                  <a:schemeClr val="lt1"/>
                </a:solidFill>
                <a:latin typeface="+mj-lt"/>
                <a:ea typeface="Helvetica Neue"/>
                <a:cs typeface="Helvetica" panose="020B0604020202020204" pitchFamily="34" charset="0"/>
                <a:sym typeface="Helvetica Neue"/>
              </a:rPr>
              <a:t>conserver pour </a:t>
            </a:r>
            <a:r>
              <a:rPr lang="fr-fr">
                <a:solidFill>
                  <a:schemeClr val="lt1"/>
                </a:solidFill>
                <a:latin typeface="+mj-lt"/>
                <a:ea typeface="Helvetica Neue"/>
                <a:cs typeface="Helvetica" panose="020B0604020202020204" pitchFamily="34" charset="0"/>
                <a:sym typeface="Helvetica Neue"/>
              </a:rPr>
              <a:t>certains</a:t>
            </a:r>
            <a:r>
              <a:rPr lang="fr-fr" sz="1400">
                <a:solidFill>
                  <a:schemeClr val="lt1"/>
                </a:solidFill>
                <a:latin typeface="+mj-lt"/>
                <a:ea typeface="Helvetica Neue"/>
                <a:cs typeface="Helvetica" panose="020B0604020202020204" pitchFamily="34" charset="0"/>
                <a:sym typeface="Helvetica Neue"/>
              </a:rPr>
              <a:t> types de transactions. Si aucun</a:t>
            </a:r>
            <a:r>
              <a:rPr lang="fr-fr">
                <a:solidFill>
                  <a:schemeClr val="lt1"/>
                </a:solidFill>
                <a:latin typeface="+mj-lt"/>
                <a:ea typeface="Helvetica Neue"/>
                <a:cs typeface="Helvetica" panose="020B0604020202020204" pitchFamily="34" charset="0"/>
                <a:sym typeface="Helvetica Neue"/>
              </a:rPr>
              <a:t> justificatif n’est disponible</a:t>
            </a:r>
            <a:r>
              <a:rPr lang="fr-fr" sz="1400">
                <a:solidFill>
                  <a:schemeClr val="lt1"/>
                </a:solidFill>
                <a:latin typeface="+mj-lt"/>
                <a:ea typeface="Helvetica Neue"/>
                <a:cs typeface="Helvetica" panose="020B0604020202020204" pitchFamily="34" charset="0"/>
                <a:sym typeface="Helvetica Neue"/>
              </a:rPr>
              <a:t>, il convient </a:t>
            </a:r>
            <a:r>
              <a:rPr lang="fr-fr">
                <a:solidFill>
                  <a:schemeClr val="lt1"/>
                </a:solidFill>
                <a:latin typeface="+mj-lt"/>
                <a:ea typeface="Helvetica Neue"/>
                <a:cs typeface="Helvetica" panose="020B0604020202020204" pitchFamily="34" charset="0"/>
                <a:sym typeface="Helvetica Neue"/>
              </a:rPr>
              <a:t>d’expliquer pourquoi</a:t>
            </a:r>
            <a:r>
              <a:rPr lang="fr-fr" sz="1400">
                <a:solidFill>
                  <a:schemeClr val="lt1"/>
                </a:solidFill>
                <a:latin typeface="+mj-lt"/>
                <a:ea typeface="Helvetica Neue"/>
                <a:cs typeface="Helvetica" panose="020B0604020202020204" pitchFamily="34" charset="0"/>
                <a:sym typeface="Helvetica Neue"/>
              </a:rPr>
              <a:t>.</a:t>
            </a:r>
            <a:endParaRPr sz="1400">
              <a:solidFill>
                <a:schemeClr val="lt1"/>
              </a:solidFill>
              <a:latin typeface="+mj-lt"/>
              <a:ea typeface="Helvetica Neue"/>
              <a:cs typeface="Helvetica" panose="020B0604020202020204" pitchFamily="34" charset="0"/>
              <a:sym typeface="Helvetica Neue"/>
            </a:endParaRPr>
          </a:p>
        </p:txBody>
      </p:sp>
      <p:sp>
        <p:nvSpPr>
          <p:cNvPr id="194" name="Google Shape;194;p25"/>
          <p:cNvSpPr/>
          <p:nvPr/>
        </p:nvSpPr>
        <p:spPr>
          <a:xfrm>
            <a:off x="3329368" y="5246256"/>
            <a:ext cx="433943" cy="505315"/>
          </a:xfrm>
          <a:custGeom>
            <a:avLst/>
            <a:gdLst/>
            <a:ahLst/>
            <a:cxnLst/>
            <a:rect l="l" t="t" r="r" b="b"/>
            <a:pathLst>
              <a:path w="304" h="354" extrusionOk="0">
                <a:moveTo>
                  <a:pt x="298" y="68"/>
                </a:moveTo>
                <a:lnTo>
                  <a:pt x="156" y="0"/>
                </a:lnTo>
                <a:lnTo>
                  <a:pt x="156" y="0"/>
                </a:lnTo>
                <a:lnTo>
                  <a:pt x="154" y="0"/>
                </a:lnTo>
                <a:lnTo>
                  <a:pt x="154" y="0"/>
                </a:lnTo>
                <a:lnTo>
                  <a:pt x="154" y="0"/>
                </a:lnTo>
                <a:lnTo>
                  <a:pt x="154" y="0"/>
                </a:lnTo>
                <a:lnTo>
                  <a:pt x="154" y="0"/>
                </a:lnTo>
                <a:lnTo>
                  <a:pt x="154" y="0"/>
                </a:lnTo>
                <a:lnTo>
                  <a:pt x="152" y="0"/>
                </a:lnTo>
                <a:lnTo>
                  <a:pt x="152" y="0"/>
                </a:lnTo>
                <a:lnTo>
                  <a:pt x="150" y="0"/>
                </a:lnTo>
                <a:lnTo>
                  <a:pt x="150" y="0"/>
                </a:lnTo>
                <a:lnTo>
                  <a:pt x="150" y="0"/>
                </a:lnTo>
                <a:lnTo>
                  <a:pt x="150" y="0"/>
                </a:lnTo>
                <a:lnTo>
                  <a:pt x="150" y="0"/>
                </a:lnTo>
                <a:lnTo>
                  <a:pt x="150" y="0"/>
                </a:lnTo>
                <a:lnTo>
                  <a:pt x="148" y="0"/>
                </a:lnTo>
                <a:lnTo>
                  <a:pt x="6" y="68"/>
                </a:lnTo>
                <a:lnTo>
                  <a:pt x="6" y="68"/>
                </a:lnTo>
                <a:lnTo>
                  <a:pt x="2" y="72"/>
                </a:lnTo>
                <a:lnTo>
                  <a:pt x="0" y="76"/>
                </a:lnTo>
                <a:lnTo>
                  <a:pt x="0" y="76"/>
                </a:lnTo>
                <a:lnTo>
                  <a:pt x="0" y="264"/>
                </a:lnTo>
                <a:lnTo>
                  <a:pt x="0" y="264"/>
                </a:lnTo>
                <a:lnTo>
                  <a:pt x="0" y="264"/>
                </a:lnTo>
                <a:lnTo>
                  <a:pt x="2" y="268"/>
                </a:lnTo>
                <a:lnTo>
                  <a:pt x="6" y="272"/>
                </a:lnTo>
                <a:lnTo>
                  <a:pt x="24" y="280"/>
                </a:lnTo>
                <a:lnTo>
                  <a:pt x="24" y="290"/>
                </a:lnTo>
                <a:lnTo>
                  <a:pt x="24" y="290"/>
                </a:lnTo>
                <a:lnTo>
                  <a:pt x="24" y="294"/>
                </a:lnTo>
                <a:lnTo>
                  <a:pt x="28" y="296"/>
                </a:lnTo>
                <a:lnTo>
                  <a:pt x="148" y="354"/>
                </a:lnTo>
                <a:lnTo>
                  <a:pt x="148" y="354"/>
                </a:lnTo>
                <a:lnTo>
                  <a:pt x="148" y="354"/>
                </a:lnTo>
                <a:lnTo>
                  <a:pt x="148" y="354"/>
                </a:lnTo>
                <a:lnTo>
                  <a:pt x="152" y="354"/>
                </a:lnTo>
                <a:lnTo>
                  <a:pt x="152" y="354"/>
                </a:lnTo>
                <a:lnTo>
                  <a:pt x="156" y="354"/>
                </a:lnTo>
                <a:lnTo>
                  <a:pt x="156" y="354"/>
                </a:lnTo>
                <a:lnTo>
                  <a:pt x="156" y="354"/>
                </a:lnTo>
                <a:lnTo>
                  <a:pt x="276" y="296"/>
                </a:lnTo>
                <a:lnTo>
                  <a:pt x="276" y="296"/>
                </a:lnTo>
                <a:lnTo>
                  <a:pt x="280" y="294"/>
                </a:lnTo>
                <a:lnTo>
                  <a:pt x="280" y="290"/>
                </a:lnTo>
                <a:lnTo>
                  <a:pt x="280" y="280"/>
                </a:lnTo>
                <a:lnTo>
                  <a:pt x="298" y="272"/>
                </a:lnTo>
                <a:lnTo>
                  <a:pt x="298" y="272"/>
                </a:lnTo>
                <a:lnTo>
                  <a:pt x="302" y="268"/>
                </a:lnTo>
                <a:lnTo>
                  <a:pt x="304" y="264"/>
                </a:lnTo>
                <a:lnTo>
                  <a:pt x="304" y="264"/>
                </a:lnTo>
                <a:lnTo>
                  <a:pt x="304" y="76"/>
                </a:lnTo>
                <a:lnTo>
                  <a:pt x="304" y="76"/>
                </a:lnTo>
                <a:lnTo>
                  <a:pt x="304" y="76"/>
                </a:lnTo>
                <a:lnTo>
                  <a:pt x="302" y="72"/>
                </a:lnTo>
                <a:lnTo>
                  <a:pt x="298" y="68"/>
                </a:lnTo>
                <a:lnTo>
                  <a:pt x="298" y="68"/>
                </a:lnTo>
                <a:close/>
                <a:moveTo>
                  <a:pt x="144" y="176"/>
                </a:moveTo>
                <a:lnTo>
                  <a:pt x="144" y="208"/>
                </a:lnTo>
                <a:lnTo>
                  <a:pt x="144" y="226"/>
                </a:lnTo>
                <a:lnTo>
                  <a:pt x="144" y="252"/>
                </a:lnTo>
                <a:lnTo>
                  <a:pt x="144" y="320"/>
                </a:lnTo>
                <a:lnTo>
                  <a:pt x="16" y="258"/>
                </a:lnTo>
                <a:lnTo>
                  <a:pt x="16" y="90"/>
                </a:lnTo>
                <a:lnTo>
                  <a:pt x="144" y="150"/>
                </a:lnTo>
                <a:lnTo>
                  <a:pt x="144" y="176"/>
                </a:lnTo>
                <a:close/>
                <a:moveTo>
                  <a:pt x="160" y="20"/>
                </a:moveTo>
                <a:lnTo>
                  <a:pt x="278" y="76"/>
                </a:lnTo>
                <a:lnTo>
                  <a:pt x="160" y="132"/>
                </a:lnTo>
                <a:lnTo>
                  <a:pt x="160" y="20"/>
                </a:lnTo>
                <a:close/>
                <a:moveTo>
                  <a:pt x="284" y="130"/>
                </a:moveTo>
                <a:lnTo>
                  <a:pt x="184" y="308"/>
                </a:lnTo>
                <a:lnTo>
                  <a:pt x="160" y="318"/>
                </a:lnTo>
                <a:lnTo>
                  <a:pt x="160" y="284"/>
                </a:lnTo>
                <a:lnTo>
                  <a:pt x="260" y="108"/>
                </a:lnTo>
                <a:lnTo>
                  <a:pt x="284" y="96"/>
                </a:lnTo>
                <a:lnTo>
                  <a:pt x="284" y="130"/>
                </a:lnTo>
                <a:close/>
                <a:moveTo>
                  <a:pt x="128" y="294"/>
                </a:moveTo>
                <a:lnTo>
                  <a:pt x="106" y="284"/>
                </a:lnTo>
                <a:lnTo>
                  <a:pt x="32" y="150"/>
                </a:lnTo>
                <a:lnTo>
                  <a:pt x="32" y="114"/>
                </a:lnTo>
                <a:lnTo>
                  <a:pt x="54" y="124"/>
                </a:lnTo>
                <a:lnTo>
                  <a:pt x="128" y="256"/>
                </a:lnTo>
                <a:lnTo>
                  <a:pt x="128" y="294"/>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j-lt"/>
              <a:ea typeface="Calibri"/>
              <a:cs typeface="Helvetica" panose="020B0604020202020204" pitchFamily="34" charset="0"/>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6"/>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j-lt"/>
              <a:ea typeface="Calibri"/>
              <a:cs typeface="Helvetica" panose="020B0604020202020204" pitchFamily="34" charset="0"/>
              <a:sym typeface="Calibri"/>
            </a:endParaRPr>
          </a:p>
        </p:txBody>
      </p:sp>
      <p:sp>
        <p:nvSpPr>
          <p:cNvPr id="200" name="Google Shape;200;p26"/>
          <p:cNvSpPr txBox="1"/>
          <p:nvPr/>
        </p:nvSpPr>
        <p:spPr>
          <a:xfrm>
            <a:off x="2719754" y="224210"/>
            <a:ext cx="675249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400" b="1">
                <a:solidFill>
                  <a:srgbClr val="AACFD0"/>
                </a:solidFill>
                <a:latin typeface="+mj-lt"/>
                <a:ea typeface="Helvetica Neue"/>
                <a:cs typeface="Helvetica" panose="020B0604020202020204" pitchFamily="34" charset="0"/>
                <a:sym typeface="Helvetica Neue"/>
              </a:rPr>
              <a:t>Notes de frais des salariés</a:t>
            </a:r>
            <a:endParaRPr sz="2400" b="1">
              <a:solidFill>
                <a:srgbClr val="AACFD0"/>
              </a:solidFill>
              <a:latin typeface="+mj-lt"/>
              <a:ea typeface="Helvetica Neue"/>
              <a:cs typeface="Helvetica" panose="020B0604020202020204" pitchFamily="34" charset="0"/>
              <a:sym typeface="Helvetica Neue"/>
            </a:endParaRPr>
          </a:p>
        </p:txBody>
      </p:sp>
      <p:sp>
        <p:nvSpPr>
          <p:cNvPr id="214" name="Google Shape;21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latin typeface="+mj-lt"/>
                <a:cs typeface="Helvetica" panose="020B0604020202020204" pitchFamily="34" charset="0"/>
              </a:rPr>
              <a:t>4</a:t>
            </a:fld>
            <a:endParaRPr>
              <a:latin typeface="+mj-lt"/>
              <a:cs typeface="Helvetica" panose="020B0604020202020204" pitchFamily="34" charset="0"/>
            </a:endParaRPr>
          </a:p>
        </p:txBody>
      </p:sp>
      <p:pic>
        <p:nvPicPr>
          <p:cNvPr id="215" name="Google Shape;215;p26"/>
          <p:cNvPicPr preferRelativeResize="0"/>
          <p:nvPr/>
        </p:nvPicPr>
        <p:blipFill rotWithShape="1">
          <a:blip r:embed="rId3">
            <a:alphaModFix/>
          </a:blip>
          <a:srcRect/>
          <a:stretch/>
        </p:blipFill>
        <p:spPr>
          <a:xfrm>
            <a:off x="6925810" y="1975553"/>
            <a:ext cx="4455392" cy="2969964"/>
          </a:xfrm>
          <a:prstGeom prst="rect">
            <a:avLst/>
          </a:prstGeom>
          <a:noFill/>
          <a:ln>
            <a:noFill/>
          </a:ln>
          <a:effectLst>
            <a:outerShdw blurRad="190500" algn="tl" rotWithShape="0">
              <a:srgbClr val="000000">
                <a:alpha val="69803"/>
              </a:srgbClr>
            </a:outerShdw>
          </a:effectLst>
        </p:spPr>
      </p:pic>
      <p:grpSp>
        <p:nvGrpSpPr>
          <p:cNvPr id="216" name="Google Shape;216;p26"/>
          <p:cNvGrpSpPr/>
          <p:nvPr/>
        </p:nvGrpSpPr>
        <p:grpSpPr>
          <a:xfrm>
            <a:off x="715372" y="5503072"/>
            <a:ext cx="10665829" cy="558569"/>
            <a:chOff x="715372" y="5725202"/>
            <a:chExt cx="10446690" cy="486021"/>
          </a:xfrm>
        </p:grpSpPr>
        <p:grpSp>
          <p:nvGrpSpPr>
            <p:cNvPr id="217" name="Google Shape;217;p26"/>
            <p:cNvGrpSpPr/>
            <p:nvPr/>
          </p:nvGrpSpPr>
          <p:grpSpPr>
            <a:xfrm>
              <a:off x="715372" y="5725202"/>
              <a:ext cx="8754131" cy="486021"/>
              <a:chOff x="890923" y="5389658"/>
              <a:chExt cx="6259438" cy="869060"/>
            </a:xfrm>
          </p:grpSpPr>
          <p:grpSp>
            <p:nvGrpSpPr>
              <p:cNvPr id="218" name="Google Shape;218;p26"/>
              <p:cNvGrpSpPr/>
              <p:nvPr/>
            </p:nvGrpSpPr>
            <p:grpSpPr>
              <a:xfrm>
                <a:off x="890923" y="5389658"/>
                <a:ext cx="3821238" cy="865187"/>
                <a:chOff x="2718" y="2688"/>
                <a:chExt cx="1540" cy="372"/>
              </a:xfrm>
            </p:grpSpPr>
            <p:sp>
              <p:nvSpPr>
                <p:cNvPr id="219"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fr-fr" sz="1200" b="1">
                      <a:solidFill>
                        <a:srgbClr val="F4F7F7"/>
                      </a:solidFill>
                      <a:latin typeface="+mj-lt"/>
                      <a:ea typeface="Helvetica Neue Light"/>
                      <a:cs typeface="Helvetica" panose="020B0604020202020204" pitchFamily="34" charset="0"/>
                      <a:sym typeface="Helvetica Neue Light"/>
                    </a:rPr>
                    <a:t>Notes de frais </a:t>
                  </a:r>
                  <a:br>
                    <a:rPr lang="fr-fr" sz="1200" b="1">
                      <a:solidFill>
                        <a:srgbClr val="F4F7F7"/>
                      </a:solidFill>
                      <a:latin typeface="+mj-lt"/>
                      <a:ea typeface="Helvetica Neue Light"/>
                      <a:cs typeface="Helvetica" panose="020B0604020202020204" pitchFamily="34" charset="0"/>
                      <a:sym typeface="Helvetica Neue Light"/>
                    </a:rPr>
                  </a:br>
                  <a:r>
                    <a:rPr lang="fr-fr" sz="1200" b="1">
                      <a:solidFill>
                        <a:srgbClr val="F4F7F7"/>
                      </a:solidFill>
                      <a:latin typeface="+mj-lt"/>
                      <a:ea typeface="Helvetica Neue Light"/>
                      <a:cs typeface="Helvetica" panose="020B0604020202020204" pitchFamily="34" charset="0"/>
                      <a:sym typeface="Helvetica Neue Light"/>
                    </a:rPr>
                    <a:t>des salariés</a:t>
                  </a:r>
                  <a:endParaRPr sz="1200" b="1" i="0" u="none" strike="noStrike" cap="none">
                    <a:solidFill>
                      <a:srgbClr val="F4F7F7"/>
                    </a:solidFill>
                    <a:latin typeface="+mj-lt"/>
                    <a:ea typeface="Helvetica Neue Light"/>
                    <a:cs typeface="Helvetica" panose="020B0604020202020204" pitchFamily="34" charset="0"/>
                    <a:sym typeface="Helvetica Neue Light"/>
                  </a:endParaRPr>
                </a:p>
              </p:txBody>
            </p:sp>
            <p:sp>
              <p:nvSpPr>
                <p:cNvPr id="220"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fr-fr" sz="1200" b="1">
                      <a:solidFill>
                        <a:srgbClr val="F4F7F7"/>
                      </a:solidFill>
                      <a:latin typeface="+mj-lt"/>
                      <a:ea typeface="Helvetica Neue Light"/>
                      <a:cs typeface="Helvetica" panose="020B0604020202020204" pitchFamily="34" charset="0"/>
                      <a:sym typeface="Helvetica Neue Light"/>
                    </a:rPr>
                    <a:t>Décaissements</a:t>
                  </a:r>
                  <a:endParaRPr>
                    <a:latin typeface="+mj-lt"/>
                    <a:cs typeface="Helvetica" panose="020B0604020202020204" pitchFamily="34" charset="0"/>
                  </a:endParaRPr>
                </a:p>
              </p:txBody>
            </p:sp>
            <p:sp>
              <p:nvSpPr>
                <p:cNvPr id="221"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fr-fr" sz="1200" b="1" i="0" u="none" strike="noStrike" cap="none">
                      <a:solidFill>
                        <a:srgbClr val="F4F7F7"/>
                      </a:solidFill>
                      <a:latin typeface="+mj-lt"/>
                      <a:ea typeface="Helvetica Neue Light"/>
                      <a:cs typeface="Helvetica" panose="020B0604020202020204" pitchFamily="34" charset="0"/>
                      <a:sym typeface="Helvetica Neue Light"/>
                    </a:rPr>
                    <a:t>Petite caisse</a:t>
                  </a:r>
                  <a:endParaRPr>
                    <a:latin typeface="+mj-lt"/>
                    <a:cs typeface="Helvetica" panose="020B0604020202020204" pitchFamily="34" charset="0"/>
                  </a:endParaRPr>
                </a:p>
              </p:txBody>
            </p:sp>
          </p:grpSp>
          <p:sp>
            <p:nvSpPr>
              <p:cNvPr id="222"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fr-fr" sz="1200" b="1" i="0" u="none" strike="noStrike" cap="none">
                    <a:solidFill>
                      <a:srgbClr val="F4F7F7"/>
                    </a:solidFill>
                    <a:latin typeface="+mj-lt"/>
                    <a:ea typeface="Helvetica Neue Light"/>
                    <a:cs typeface="Helvetica" panose="020B0604020202020204" pitchFamily="34" charset="0"/>
                    <a:sym typeface="Helvetica Neue Light"/>
                  </a:rPr>
                  <a:t>Subventions, dons, expositions et parrainages</a:t>
                </a:r>
                <a:endParaRPr>
                  <a:latin typeface="+mj-lt"/>
                  <a:cs typeface="Helvetica" panose="020B0604020202020204" pitchFamily="34" charset="0"/>
                </a:endParaRPr>
              </a:p>
            </p:txBody>
          </p:sp>
          <p:sp>
            <p:nvSpPr>
              <p:cNvPr id="223"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fr-fr" sz="1200" b="1" i="0" u="none" strike="noStrike" cap="none">
                    <a:solidFill>
                      <a:srgbClr val="F4F7F7"/>
                    </a:solidFill>
                    <a:latin typeface="+mj-lt"/>
                    <a:ea typeface="Helvetica Neue Light"/>
                    <a:cs typeface="Helvetica" panose="020B0604020202020204" pitchFamily="34" charset="0"/>
                    <a:sym typeface="Helvetica Neue Light"/>
                  </a:rPr>
                  <a:t>Licences, fret, transport, frais </a:t>
                </a:r>
                <a:br>
                  <a:rPr lang="fr-fr" sz="1200" b="1" i="0" u="none" strike="noStrike" cap="none">
                    <a:solidFill>
                      <a:srgbClr val="F4F7F7"/>
                    </a:solidFill>
                    <a:latin typeface="+mj-lt"/>
                    <a:ea typeface="Helvetica Neue Light"/>
                    <a:cs typeface="Helvetica" panose="020B0604020202020204" pitchFamily="34" charset="0"/>
                    <a:sym typeface="Helvetica Neue Light"/>
                  </a:rPr>
                </a:br>
                <a:r>
                  <a:rPr lang="fr-fr" sz="1200" b="1" i="0" u="none" strike="noStrike" cap="none">
                    <a:solidFill>
                      <a:srgbClr val="F4F7F7"/>
                    </a:solidFill>
                    <a:latin typeface="+mj-lt"/>
                    <a:ea typeface="Helvetica Neue Light"/>
                    <a:cs typeface="Helvetica" panose="020B0604020202020204" pitchFamily="34" charset="0"/>
                    <a:sym typeface="Helvetica Neue Light"/>
                  </a:rPr>
                  <a:t>de douane</a:t>
                </a:r>
                <a:endParaRPr>
                  <a:latin typeface="+mj-lt"/>
                  <a:cs typeface="Helvetica" panose="020B0604020202020204" pitchFamily="34" charset="0"/>
                </a:endParaRPr>
              </a:p>
            </p:txBody>
          </p:sp>
        </p:grpSp>
        <p:sp>
          <p:nvSpPr>
            <p:cNvPr id="224"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fr-fr" sz="1200" b="1" i="0" u="none" strike="noStrike" cap="none">
                  <a:solidFill>
                    <a:srgbClr val="F4F7F7"/>
                  </a:solidFill>
                  <a:latin typeface="+mj-lt"/>
                  <a:ea typeface="Helvetica Neue Light"/>
                  <a:cs typeface="Helvetica" panose="020B0604020202020204" pitchFamily="34" charset="0"/>
                  <a:sym typeface="Helvetica Neue Light"/>
                </a:rPr>
                <a:t>Commandes</a:t>
              </a:r>
              <a:endParaRPr>
                <a:latin typeface="+mj-lt"/>
                <a:cs typeface="Helvetica" panose="020B0604020202020204" pitchFamily="34" charset="0"/>
              </a:endParaRPr>
            </a:p>
          </p:txBody>
        </p:sp>
      </p:grpSp>
      <p:sp>
        <p:nvSpPr>
          <p:cNvPr id="225" name="Google Shape;225;p26"/>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Font typeface="Arial"/>
              <a:buNone/>
            </a:pPr>
            <a:r>
              <a:rPr lang="fr-fr">
                <a:solidFill>
                  <a:schemeClr val="dk1"/>
                </a:solidFill>
                <a:latin typeface="+mj-lt"/>
                <a:ea typeface="Helvetica Neue Light"/>
                <a:cs typeface="Helvetica" panose="020B0604020202020204" pitchFamily="34" charset="0"/>
                <a:sym typeface="Helvetica Neue Light"/>
              </a:rPr>
              <a:t>Au minimum, les documents suivants doivent être conservés :</a:t>
            </a:r>
            <a:endParaRPr>
              <a:latin typeface="+mj-lt"/>
              <a:ea typeface="Helvetica Neue"/>
              <a:cs typeface="Helvetica" panose="020B0604020202020204" pitchFamily="34" charset="0"/>
              <a:sym typeface="Helvetica Neue"/>
            </a:endParaRPr>
          </a:p>
        </p:txBody>
      </p:sp>
      <p:graphicFrame>
        <p:nvGraphicFramePr>
          <p:cNvPr id="3" name="Diagram 2"/>
          <p:cNvGraphicFramePr/>
          <p:nvPr>
            <p:extLst>
              <p:ext uri="{D42A27DB-BD31-4B8C-83A1-F6EECF244321}">
                <p14:modId xmlns:p14="http://schemas.microsoft.com/office/powerpoint/2010/main" val="1460803398"/>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27"/>
          <p:cNvPicPr preferRelativeResize="0"/>
          <p:nvPr/>
        </p:nvPicPr>
        <p:blipFill rotWithShape="1">
          <a:blip r:embed="rId3">
            <a:alphaModFix/>
          </a:blip>
          <a:srcRect/>
          <a:stretch/>
        </p:blipFill>
        <p:spPr>
          <a:xfrm>
            <a:off x="6925810" y="1960338"/>
            <a:ext cx="4427990" cy="2956126"/>
          </a:xfrm>
          <a:prstGeom prst="rect">
            <a:avLst/>
          </a:prstGeom>
          <a:noFill/>
          <a:ln>
            <a:noFill/>
          </a:ln>
          <a:effectLst>
            <a:outerShdw blurRad="190500" algn="tl" rotWithShape="0">
              <a:srgbClr val="000000">
                <a:alpha val="69803"/>
              </a:srgbClr>
            </a:outerShdw>
          </a:effectLst>
        </p:spPr>
      </p:pic>
      <p:sp>
        <p:nvSpPr>
          <p:cNvPr id="231" name="Google Shape;231;p27"/>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panose="020B0604020202020204" pitchFamily="34" charset="0"/>
              <a:ea typeface="Calibri"/>
              <a:cs typeface="Helvetica" panose="020B0604020202020204" pitchFamily="34" charset="0"/>
              <a:sym typeface="Calibri"/>
            </a:endParaRPr>
          </a:p>
        </p:txBody>
      </p:sp>
      <p:sp>
        <p:nvSpPr>
          <p:cNvPr id="232" name="Google Shape;232;p27"/>
          <p:cNvSpPr txBox="1"/>
          <p:nvPr/>
        </p:nvSpPr>
        <p:spPr>
          <a:xfrm>
            <a:off x="2719754" y="224210"/>
            <a:ext cx="675249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400" b="1">
                <a:solidFill>
                  <a:srgbClr val="AACFD0"/>
                </a:solidFill>
                <a:latin typeface="+mj-lt"/>
                <a:ea typeface="Helvetica Neue"/>
                <a:cs typeface="Helvetica" panose="020B0604020202020204" pitchFamily="34" charset="0"/>
                <a:sym typeface="Helvetica Neue"/>
              </a:rPr>
              <a:t>Décaissements</a:t>
            </a:r>
            <a:endParaRPr sz="2400" b="1">
              <a:solidFill>
                <a:srgbClr val="AACFD0"/>
              </a:solidFill>
              <a:latin typeface="+mj-lt"/>
              <a:ea typeface="Helvetica Neue"/>
              <a:cs typeface="Helvetica" panose="020B0604020202020204" pitchFamily="34" charset="0"/>
              <a:sym typeface="Helvetica Neue"/>
            </a:endParaRPr>
          </a:p>
        </p:txBody>
      </p:sp>
      <p:sp>
        <p:nvSpPr>
          <p:cNvPr id="246" name="Google Shape;24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latin typeface="Helvetica" panose="020B0604020202020204" pitchFamily="34" charset="0"/>
                <a:cs typeface="Helvetica" panose="020B0604020202020204" pitchFamily="34" charset="0"/>
              </a:rPr>
              <a:t>5</a:t>
            </a:fld>
            <a:endParaRPr>
              <a:latin typeface="Helvetica" panose="020B0604020202020204" pitchFamily="34" charset="0"/>
              <a:cs typeface="Helvetica" panose="020B0604020202020204" pitchFamily="34" charset="0"/>
            </a:endParaRPr>
          </a:p>
        </p:txBody>
      </p:sp>
      <p:sp>
        <p:nvSpPr>
          <p:cNvPr id="247" name="Google Shape;247;p27"/>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fr-fr">
                <a:solidFill>
                  <a:schemeClr val="dk1"/>
                </a:solidFill>
                <a:latin typeface="+mj-lt"/>
                <a:ea typeface="Helvetica Neue Light"/>
                <a:cs typeface="Helvetica" panose="020B0604020202020204" pitchFamily="34" charset="0"/>
                <a:sym typeface="Helvetica Neue Light"/>
              </a:rPr>
              <a:t>Au minimum, les documents suivants doivent être conservés :</a:t>
            </a:r>
            <a:endParaRPr>
              <a:latin typeface="+mj-lt"/>
              <a:ea typeface="Helvetica Neue"/>
              <a:cs typeface="Helvetica" panose="020B0604020202020204" pitchFamily="34" charset="0"/>
              <a:sym typeface="Helvetica Neue"/>
            </a:endParaRPr>
          </a:p>
        </p:txBody>
      </p:sp>
      <p:graphicFrame>
        <p:nvGraphicFramePr>
          <p:cNvPr id="38" name="Diagram 37"/>
          <p:cNvGraphicFramePr/>
          <p:nvPr>
            <p:extLst>
              <p:ext uri="{D42A27DB-BD31-4B8C-83A1-F6EECF244321}">
                <p14:modId xmlns:p14="http://schemas.microsoft.com/office/powerpoint/2010/main" val="2679008350"/>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9" name="Google Shape;216;p26"/>
          <p:cNvGrpSpPr/>
          <p:nvPr/>
        </p:nvGrpSpPr>
        <p:grpSpPr>
          <a:xfrm>
            <a:off x="715372" y="5503072"/>
            <a:ext cx="10665829" cy="558569"/>
            <a:chOff x="715372" y="5725202"/>
            <a:chExt cx="10446690" cy="486021"/>
          </a:xfrm>
        </p:grpSpPr>
        <p:grpSp>
          <p:nvGrpSpPr>
            <p:cNvPr id="40" name="Google Shape;217;p26"/>
            <p:cNvGrpSpPr/>
            <p:nvPr/>
          </p:nvGrpSpPr>
          <p:grpSpPr>
            <a:xfrm>
              <a:off x="715372" y="5725202"/>
              <a:ext cx="8754131" cy="486021"/>
              <a:chOff x="890923" y="5389658"/>
              <a:chExt cx="6259438" cy="869060"/>
            </a:xfrm>
          </p:grpSpPr>
          <p:grpSp>
            <p:nvGrpSpPr>
              <p:cNvPr id="42" name="Google Shape;218;p26"/>
              <p:cNvGrpSpPr/>
              <p:nvPr/>
            </p:nvGrpSpPr>
            <p:grpSpPr>
              <a:xfrm>
                <a:off x="890923" y="5389658"/>
                <a:ext cx="3821238" cy="865187"/>
                <a:chOff x="2718" y="2688"/>
                <a:chExt cx="1540" cy="372"/>
              </a:xfrm>
            </p:grpSpPr>
            <p:sp>
              <p:nvSpPr>
                <p:cNvPr id="45"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fr-fr" sz="1200" b="1">
                      <a:solidFill>
                        <a:srgbClr val="F4F7F7"/>
                      </a:solidFill>
                      <a:latin typeface="+mj-lt"/>
                      <a:ea typeface="Helvetica Neue Light"/>
                      <a:cs typeface="Helvetica" panose="020B0604020202020204" pitchFamily="34" charset="0"/>
                      <a:sym typeface="Helvetica Neue Light"/>
                    </a:rPr>
                    <a:t>Notes de frais </a:t>
                  </a:r>
                  <a:br>
                    <a:rPr lang="fr-fr" sz="1200" b="1">
                      <a:solidFill>
                        <a:srgbClr val="F4F7F7"/>
                      </a:solidFill>
                      <a:latin typeface="+mj-lt"/>
                      <a:ea typeface="Helvetica Neue Light"/>
                      <a:cs typeface="Helvetica" panose="020B0604020202020204" pitchFamily="34" charset="0"/>
                      <a:sym typeface="Helvetica Neue Light"/>
                    </a:rPr>
                  </a:br>
                  <a:r>
                    <a:rPr lang="fr-fr" sz="1200" b="1">
                      <a:solidFill>
                        <a:srgbClr val="F4F7F7"/>
                      </a:solidFill>
                      <a:latin typeface="+mj-lt"/>
                      <a:ea typeface="Helvetica Neue Light"/>
                      <a:cs typeface="Helvetica" panose="020B0604020202020204" pitchFamily="34" charset="0"/>
                      <a:sym typeface="Helvetica Neue Light"/>
                    </a:rPr>
                    <a:t>des salariés</a:t>
                  </a:r>
                  <a:endParaRPr sz="1200" b="1" i="0" u="none" strike="noStrike" cap="none">
                    <a:solidFill>
                      <a:srgbClr val="F4F7F7"/>
                    </a:solidFill>
                    <a:latin typeface="+mj-lt"/>
                    <a:ea typeface="Helvetica Neue Light"/>
                    <a:cs typeface="Helvetica" panose="020B0604020202020204" pitchFamily="34" charset="0"/>
                    <a:sym typeface="Helvetica Neue Light"/>
                  </a:endParaRPr>
                </a:p>
              </p:txBody>
            </p:sp>
            <p:sp>
              <p:nvSpPr>
                <p:cNvPr id="46"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fr-fr" sz="1200" b="1">
                      <a:solidFill>
                        <a:srgbClr val="F4F7F7"/>
                      </a:solidFill>
                      <a:latin typeface="+mj-lt"/>
                      <a:ea typeface="Helvetica Neue Light"/>
                      <a:cs typeface="Helvetica" panose="020B0604020202020204" pitchFamily="34" charset="0"/>
                      <a:sym typeface="Helvetica Neue Light"/>
                    </a:rPr>
                    <a:t>Décaissements</a:t>
                  </a:r>
                  <a:endParaRPr>
                    <a:latin typeface="+mj-lt"/>
                    <a:cs typeface="Helvetica" panose="020B0604020202020204" pitchFamily="34" charset="0"/>
                  </a:endParaRPr>
                </a:p>
              </p:txBody>
            </p:sp>
            <p:sp>
              <p:nvSpPr>
                <p:cNvPr id="47"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fr-fr" sz="1200" b="1" i="0" u="none" strike="noStrike" cap="none">
                      <a:solidFill>
                        <a:srgbClr val="F4F7F7"/>
                      </a:solidFill>
                      <a:latin typeface="+mj-lt"/>
                      <a:ea typeface="Helvetica Neue Light"/>
                      <a:cs typeface="Helvetica" panose="020B0604020202020204" pitchFamily="34" charset="0"/>
                      <a:sym typeface="Helvetica Neue Light"/>
                    </a:rPr>
                    <a:t>Petite caisse</a:t>
                  </a:r>
                  <a:endParaRPr>
                    <a:latin typeface="+mj-lt"/>
                    <a:cs typeface="Helvetica" panose="020B0604020202020204" pitchFamily="34" charset="0"/>
                  </a:endParaRPr>
                </a:p>
              </p:txBody>
            </p:sp>
          </p:grpSp>
          <p:sp>
            <p:nvSpPr>
              <p:cNvPr id="43"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fr-fr" sz="1200" b="1" i="0" u="none" strike="noStrike" cap="none">
                    <a:solidFill>
                      <a:srgbClr val="F4F7F7"/>
                    </a:solidFill>
                    <a:latin typeface="+mj-lt"/>
                    <a:ea typeface="Helvetica Neue Light"/>
                    <a:cs typeface="Helvetica" panose="020B0604020202020204" pitchFamily="34" charset="0"/>
                    <a:sym typeface="Helvetica Neue Light"/>
                  </a:rPr>
                  <a:t>Subventions, dons, expositions et parrainages</a:t>
                </a:r>
                <a:endParaRPr>
                  <a:latin typeface="+mj-lt"/>
                  <a:cs typeface="Helvetica" panose="020B0604020202020204" pitchFamily="34" charset="0"/>
                </a:endParaRPr>
              </a:p>
            </p:txBody>
          </p:sp>
          <p:sp>
            <p:nvSpPr>
              <p:cNvPr id="44"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fr-fr" sz="1200" b="1" i="0" u="none" strike="noStrike" cap="none">
                    <a:solidFill>
                      <a:srgbClr val="F4F7F7"/>
                    </a:solidFill>
                    <a:latin typeface="+mj-lt"/>
                    <a:ea typeface="Helvetica Neue Light"/>
                    <a:cs typeface="Helvetica" panose="020B0604020202020204" pitchFamily="34" charset="0"/>
                    <a:sym typeface="Helvetica Neue Light"/>
                  </a:rPr>
                  <a:t>Licences, fret, transport, frais </a:t>
                </a:r>
                <a:br>
                  <a:rPr lang="fr-fr" sz="1200" b="1" i="0" u="none" strike="noStrike" cap="none">
                    <a:solidFill>
                      <a:srgbClr val="F4F7F7"/>
                    </a:solidFill>
                    <a:latin typeface="+mj-lt"/>
                    <a:ea typeface="Helvetica Neue Light"/>
                    <a:cs typeface="Helvetica" panose="020B0604020202020204" pitchFamily="34" charset="0"/>
                    <a:sym typeface="Helvetica Neue Light"/>
                  </a:rPr>
                </a:br>
                <a:r>
                  <a:rPr lang="fr-fr" sz="1200" b="1" i="0" u="none" strike="noStrike" cap="none">
                    <a:solidFill>
                      <a:srgbClr val="F4F7F7"/>
                    </a:solidFill>
                    <a:latin typeface="+mj-lt"/>
                    <a:ea typeface="Helvetica Neue Light"/>
                    <a:cs typeface="Helvetica" panose="020B0604020202020204" pitchFamily="34" charset="0"/>
                    <a:sym typeface="Helvetica Neue Light"/>
                  </a:rPr>
                  <a:t>de douane</a:t>
                </a:r>
                <a:endParaRPr>
                  <a:latin typeface="+mj-lt"/>
                  <a:cs typeface="Helvetica" panose="020B0604020202020204" pitchFamily="34" charset="0"/>
                </a:endParaRPr>
              </a:p>
            </p:txBody>
          </p:sp>
        </p:grpSp>
        <p:sp>
          <p:nvSpPr>
            <p:cNvPr id="41"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fr-fr" sz="1200" b="1" i="0" u="none" strike="noStrike" cap="none">
                  <a:solidFill>
                    <a:srgbClr val="F4F7F7"/>
                  </a:solidFill>
                  <a:latin typeface="+mj-lt"/>
                  <a:ea typeface="Helvetica Neue Light"/>
                  <a:cs typeface="Helvetica" panose="020B0604020202020204" pitchFamily="34" charset="0"/>
                  <a:sym typeface="Helvetica Neue Light"/>
                </a:rPr>
                <a:t>Commandes</a:t>
              </a:r>
              <a:endParaRPr>
                <a:latin typeface="+mj-lt"/>
                <a:cs typeface="Helvetica" panose="020B0604020202020204" pitchFamily="34"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28"/>
          <p:cNvPicPr preferRelativeResize="0"/>
          <p:nvPr/>
        </p:nvPicPr>
        <p:blipFill rotWithShape="1">
          <a:blip r:embed="rId3">
            <a:alphaModFix/>
          </a:blip>
          <a:srcRect/>
          <a:stretch/>
        </p:blipFill>
        <p:spPr>
          <a:xfrm>
            <a:off x="6916194" y="1975552"/>
            <a:ext cx="4437606" cy="2958996"/>
          </a:xfrm>
          <a:prstGeom prst="rect">
            <a:avLst/>
          </a:prstGeom>
          <a:noFill/>
          <a:ln>
            <a:noFill/>
          </a:ln>
          <a:effectLst>
            <a:outerShdw blurRad="190500" algn="tl" rotWithShape="0">
              <a:srgbClr val="000000">
                <a:alpha val="69803"/>
              </a:srgbClr>
            </a:outerShdw>
          </a:effectLst>
        </p:spPr>
      </p:pic>
      <p:sp>
        <p:nvSpPr>
          <p:cNvPr id="261" name="Google Shape;261;p28"/>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j-lt"/>
              <a:ea typeface="Calibri"/>
              <a:cs typeface="Helvetica" panose="020B0604020202020204" pitchFamily="34" charset="0"/>
              <a:sym typeface="Calibri"/>
            </a:endParaRPr>
          </a:p>
        </p:txBody>
      </p:sp>
      <p:sp>
        <p:nvSpPr>
          <p:cNvPr id="262" name="Google Shape;262;p28"/>
          <p:cNvSpPr txBox="1"/>
          <p:nvPr/>
        </p:nvSpPr>
        <p:spPr>
          <a:xfrm>
            <a:off x="2719754" y="224210"/>
            <a:ext cx="675249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400" b="1">
                <a:solidFill>
                  <a:srgbClr val="AACFD0"/>
                </a:solidFill>
                <a:latin typeface="+mj-lt"/>
                <a:ea typeface="Helvetica Neue"/>
                <a:cs typeface="Helvetica" panose="020B0604020202020204" pitchFamily="34" charset="0"/>
                <a:sym typeface="Helvetica Neue"/>
              </a:rPr>
              <a:t>Petite caisse</a:t>
            </a:r>
            <a:endParaRPr sz="2400" b="1">
              <a:solidFill>
                <a:srgbClr val="AACFD0"/>
              </a:solidFill>
              <a:latin typeface="+mj-lt"/>
              <a:ea typeface="Helvetica Neue"/>
              <a:cs typeface="Helvetica" panose="020B0604020202020204" pitchFamily="34" charset="0"/>
              <a:sym typeface="Helvetica Neue"/>
            </a:endParaRPr>
          </a:p>
        </p:txBody>
      </p:sp>
      <p:sp>
        <p:nvSpPr>
          <p:cNvPr id="276" name="Google Shape;27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latin typeface="+mj-lt"/>
                <a:cs typeface="Helvetica" panose="020B0604020202020204" pitchFamily="34" charset="0"/>
              </a:rPr>
              <a:t>6</a:t>
            </a:fld>
            <a:endParaRPr>
              <a:latin typeface="+mj-lt"/>
              <a:cs typeface="Helvetica" panose="020B0604020202020204" pitchFamily="34" charset="0"/>
            </a:endParaRPr>
          </a:p>
        </p:txBody>
      </p:sp>
      <p:sp>
        <p:nvSpPr>
          <p:cNvPr id="286" name="Google Shape;286;p28"/>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fr-fr">
                <a:solidFill>
                  <a:schemeClr val="dk1"/>
                </a:solidFill>
                <a:latin typeface="+mj-lt"/>
                <a:ea typeface="Helvetica Neue Light"/>
                <a:cs typeface="Helvetica" panose="020B0604020202020204" pitchFamily="34" charset="0"/>
                <a:sym typeface="Helvetica Neue Light"/>
              </a:rPr>
              <a:t>Au minimum, les documents suivants doivent être conservés :</a:t>
            </a:r>
            <a:endParaRPr>
              <a:latin typeface="+mj-lt"/>
              <a:ea typeface="Helvetica Neue"/>
              <a:cs typeface="Helvetica" panose="020B0604020202020204" pitchFamily="34" charset="0"/>
              <a:sym typeface="Helvetica Neue"/>
            </a:endParaRPr>
          </a:p>
        </p:txBody>
      </p:sp>
      <p:grpSp>
        <p:nvGrpSpPr>
          <p:cNvPr id="29" name="Google Shape;216;p26"/>
          <p:cNvGrpSpPr/>
          <p:nvPr/>
        </p:nvGrpSpPr>
        <p:grpSpPr>
          <a:xfrm>
            <a:off x="715372" y="5503072"/>
            <a:ext cx="10665829" cy="558569"/>
            <a:chOff x="715372" y="5725202"/>
            <a:chExt cx="10446690" cy="486021"/>
          </a:xfrm>
        </p:grpSpPr>
        <p:grpSp>
          <p:nvGrpSpPr>
            <p:cNvPr id="30" name="Google Shape;217;p26"/>
            <p:cNvGrpSpPr/>
            <p:nvPr/>
          </p:nvGrpSpPr>
          <p:grpSpPr>
            <a:xfrm>
              <a:off x="715372" y="5725202"/>
              <a:ext cx="8754131" cy="486021"/>
              <a:chOff x="890923" y="5389658"/>
              <a:chExt cx="6259438" cy="869060"/>
            </a:xfrm>
          </p:grpSpPr>
          <p:grpSp>
            <p:nvGrpSpPr>
              <p:cNvPr id="32" name="Google Shape;218;p26"/>
              <p:cNvGrpSpPr/>
              <p:nvPr/>
            </p:nvGrpSpPr>
            <p:grpSpPr>
              <a:xfrm>
                <a:off x="890923" y="5389658"/>
                <a:ext cx="3821238" cy="865187"/>
                <a:chOff x="2718" y="2688"/>
                <a:chExt cx="1540" cy="372"/>
              </a:xfrm>
            </p:grpSpPr>
            <p:sp>
              <p:nvSpPr>
                <p:cNvPr id="35"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fr-fr" sz="1200" b="1">
                      <a:solidFill>
                        <a:srgbClr val="F4F7F7"/>
                      </a:solidFill>
                      <a:latin typeface="+mj-lt"/>
                      <a:ea typeface="Helvetica Neue Light"/>
                      <a:cs typeface="Helvetica" panose="020B0604020202020204" pitchFamily="34" charset="0"/>
                      <a:sym typeface="Helvetica Neue Light"/>
                    </a:rPr>
                    <a:t>Notes de frais </a:t>
                  </a:r>
                  <a:br>
                    <a:rPr lang="fr-fr" sz="1200" b="1">
                      <a:solidFill>
                        <a:srgbClr val="F4F7F7"/>
                      </a:solidFill>
                      <a:latin typeface="+mj-lt"/>
                      <a:ea typeface="Helvetica Neue Light"/>
                      <a:cs typeface="Helvetica" panose="020B0604020202020204" pitchFamily="34" charset="0"/>
                      <a:sym typeface="Helvetica Neue Light"/>
                    </a:rPr>
                  </a:br>
                  <a:r>
                    <a:rPr lang="fr-fr" sz="1200" b="1">
                      <a:solidFill>
                        <a:srgbClr val="F4F7F7"/>
                      </a:solidFill>
                      <a:latin typeface="+mj-lt"/>
                      <a:ea typeface="Helvetica Neue Light"/>
                      <a:cs typeface="Helvetica" panose="020B0604020202020204" pitchFamily="34" charset="0"/>
                      <a:sym typeface="Helvetica Neue Light"/>
                    </a:rPr>
                    <a:t>des salariés</a:t>
                  </a:r>
                  <a:endParaRPr sz="1200" b="1" i="0" u="none" strike="noStrike" cap="none">
                    <a:solidFill>
                      <a:srgbClr val="F4F7F7"/>
                    </a:solidFill>
                    <a:latin typeface="+mj-lt"/>
                    <a:ea typeface="Helvetica Neue Light"/>
                    <a:cs typeface="Helvetica" panose="020B0604020202020204" pitchFamily="34" charset="0"/>
                    <a:sym typeface="Helvetica Neue Light"/>
                  </a:endParaRPr>
                </a:p>
              </p:txBody>
            </p:sp>
            <p:sp>
              <p:nvSpPr>
                <p:cNvPr id="36"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fr-fr" sz="1200" b="1">
                      <a:solidFill>
                        <a:srgbClr val="F4F7F7"/>
                      </a:solidFill>
                      <a:latin typeface="+mj-lt"/>
                      <a:ea typeface="Helvetica Neue Light"/>
                      <a:cs typeface="Helvetica" panose="020B0604020202020204" pitchFamily="34" charset="0"/>
                      <a:sym typeface="Helvetica Neue Light"/>
                    </a:rPr>
                    <a:t>Décaissements</a:t>
                  </a:r>
                  <a:endParaRPr>
                    <a:latin typeface="+mj-lt"/>
                    <a:cs typeface="Helvetica" panose="020B0604020202020204" pitchFamily="34" charset="0"/>
                  </a:endParaRPr>
                </a:p>
              </p:txBody>
            </p:sp>
            <p:sp>
              <p:nvSpPr>
                <p:cNvPr id="37"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fr-fr" sz="1200" b="1" i="0" u="none" strike="noStrike" cap="none">
                      <a:solidFill>
                        <a:srgbClr val="F4F7F7"/>
                      </a:solidFill>
                      <a:latin typeface="+mj-lt"/>
                      <a:ea typeface="Helvetica Neue Light"/>
                      <a:cs typeface="Helvetica" panose="020B0604020202020204" pitchFamily="34" charset="0"/>
                      <a:sym typeface="Helvetica Neue Light"/>
                    </a:rPr>
                    <a:t>Petite caisse</a:t>
                  </a:r>
                  <a:endParaRPr>
                    <a:latin typeface="+mj-lt"/>
                    <a:cs typeface="Helvetica" panose="020B0604020202020204" pitchFamily="34" charset="0"/>
                  </a:endParaRPr>
                </a:p>
              </p:txBody>
            </p:sp>
          </p:grpSp>
          <p:sp>
            <p:nvSpPr>
              <p:cNvPr id="33"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fr-fr" sz="1200" b="1" i="0" u="none" strike="noStrike" cap="none">
                    <a:solidFill>
                      <a:srgbClr val="F4F7F7"/>
                    </a:solidFill>
                    <a:latin typeface="+mj-lt"/>
                    <a:ea typeface="Helvetica Neue Light"/>
                    <a:cs typeface="Helvetica" panose="020B0604020202020204" pitchFamily="34" charset="0"/>
                    <a:sym typeface="Helvetica Neue Light"/>
                  </a:rPr>
                  <a:t>Subventions, dons, expositions et parrainages</a:t>
                </a:r>
                <a:endParaRPr>
                  <a:latin typeface="+mj-lt"/>
                  <a:cs typeface="Helvetica" panose="020B0604020202020204" pitchFamily="34" charset="0"/>
                </a:endParaRPr>
              </a:p>
            </p:txBody>
          </p:sp>
          <p:sp>
            <p:nvSpPr>
              <p:cNvPr id="34"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fr-fr" sz="1200" b="1" i="0" u="none" strike="noStrike" cap="none">
                    <a:solidFill>
                      <a:srgbClr val="F4F7F7"/>
                    </a:solidFill>
                    <a:latin typeface="+mj-lt"/>
                    <a:ea typeface="Helvetica Neue Light"/>
                    <a:cs typeface="Helvetica" panose="020B0604020202020204" pitchFamily="34" charset="0"/>
                    <a:sym typeface="Helvetica Neue Light"/>
                  </a:rPr>
                  <a:t>Licences, fret, transport, frais </a:t>
                </a:r>
                <a:br>
                  <a:rPr lang="fr-fr" sz="1200" b="1" i="0" u="none" strike="noStrike" cap="none">
                    <a:solidFill>
                      <a:srgbClr val="F4F7F7"/>
                    </a:solidFill>
                    <a:latin typeface="+mj-lt"/>
                    <a:ea typeface="Helvetica Neue Light"/>
                    <a:cs typeface="Helvetica" panose="020B0604020202020204" pitchFamily="34" charset="0"/>
                    <a:sym typeface="Helvetica Neue Light"/>
                  </a:rPr>
                </a:br>
                <a:r>
                  <a:rPr lang="fr-fr" sz="1200" b="1" i="0" u="none" strike="noStrike" cap="none">
                    <a:solidFill>
                      <a:srgbClr val="F4F7F7"/>
                    </a:solidFill>
                    <a:latin typeface="+mj-lt"/>
                    <a:ea typeface="Helvetica Neue Light"/>
                    <a:cs typeface="Helvetica" panose="020B0604020202020204" pitchFamily="34" charset="0"/>
                    <a:sym typeface="Helvetica Neue Light"/>
                  </a:rPr>
                  <a:t>de douane</a:t>
                </a:r>
                <a:endParaRPr>
                  <a:latin typeface="+mj-lt"/>
                  <a:cs typeface="Helvetica" panose="020B0604020202020204" pitchFamily="34" charset="0"/>
                </a:endParaRPr>
              </a:p>
            </p:txBody>
          </p:sp>
        </p:grpSp>
        <p:sp>
          <p:nvSpPr>
            <p:cNvPr id="31"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fr-fr" sz="1200" b="1" i="0" u="none" strike="noStrike" cap="none">
                  <a:solidFill>
                    <a:srgbClr val="F4F7F7"/>
                  </a:solidFill>
                  <a:latin typeface="+mj-lt"/>
                  <a:ea typeface="Helvetica Neue Light"/>
                  <a:cs typeface="Helvetica" panose="020B0604020202020204" pitchFamily="34" charset="0"/>
                  <a:sym typeface="Helvetica Neue Light"/>
                </a:rPr>
                <a:t>Commandes</a:t>
              </a:r>
              <a:endParaRPr>
                <a:latin typeface="+mj-lt"/>
                <a:cs typeface="Helvetica" panose="020B0604020202020204" pitchFamily="34" charset="0"/>
              </a:endParaRPr>
            </a:p>
          </p:txBody>
        </p:sp>
      </p:grpSp>
      <p:graphicFrame>
        <p:nvGraphicFramePr>
          <p:cNvPr id="38" name="Diagram 37"/>
          <p:cNvGraphicFramePr/>
          <p:nvPr>
            <p:extLst>
              <p:ext uri="{D42A27DB-BD31-4B8C-83A1-F6EECF244321}">
                <p14:modId xmlns:p14="http://schemas.microsoft.com/office/powerpoint/2010/main" val="3497018117"/>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304" name="Google Shape;304;p29"/>
          <p:cNvPicPr preferRelativeResize="0"/>
          <p:nvPr/>
        </p:nvPicPr>
        <p:blipFill rotWithShape="1">
          <a:blip r:embed="rId3">
            <a:alphaModFix/>
          </a:blip>
          <a:srcRect/>
          <a:stretch/>
        </p:blipFill>
        <p:spPr>
          <a:xfrm>
            <a:off x="6925810" y="1966716"/>
            <a:ext cx="4468649" cy="2978802"/>
          </a:xfrm>
          <a:prstGeom prst="rect">
            <a:avLst/>
          </a:prstGeom>
          <a:noFill/>
          <a:ln>
            <a:noFill/>
          </a:ln>
          <a:effectLst>
            <a:outerShdw blurRad="190500" algn="tl" rotWithShape="0">
              <a:srgbClr val="000000">
                <a:alpha val="69803"/>
              </a:srgbClr>
            </a:outerShdw>
          </a:effectLst>
        </p:spPr>
      </p:pic>
      <p:sp>
        <p:nvSpPr>
          <p:cNvPr id="305" name="Google Shape;305;p29"/>
          <p:cNvSpPr/>
          <p:nvPr/>
        </p:nvSpPr>
        <p:spPr>
          <a:xfrm rot="5400000">
            <a:off x="5458626" y="-2173888"/>
            <a:ext cx="1123290" cy="5471067"/>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panose="020B0604020202020204" pitchFamily="34" charset="0"/>
              <a:ea typeface="Calibri"/>
              <a:cs typeface="Helvetica" panose="020B0604020202020204" pitchFamily="34" charset="0"/>
              <a:sym typeface="Calibri"/>
            </a:endParaRPr>
          </a:p>
        </p:txBody>
      </p:sp>
      <p:sp>
        <p:nvSpPr>
          <p:cNvPr id="306" name="Google Shape;306;p29"/>
          <p:cNvSpPr txBox="1"/>
          <p:nvPr/>
        </p:nvSpPr>
        <p:spPr>
          <a:xfrm>
            <a:off x="2671134" y="136525"/>
            <a:ext cx="67524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400" b="1">
                <a:solidFill>
                  <a:srgbClr val="AACFD0"/>
                </a:solidFill>
                <a:latin typeface="+mj-lt"/>
                <a:ea typeface="Helvetica Neue"/>
                <a:cs typeface="Helvetica" panose="020B0604020202020204" pitchFamily="34" charset="0"/>
                <a:sym typeface="Helvetica Neue"/>
              </a:rPr>
              <a:t>Subventions, dons et parrainages</a:t>
            </a:r>
            <a:endParaRPr sz="2400" b="1">
              <a:solidFill>
                <a:srgbClr val="AACFD0"/>
              </a:solidFill>
              <a:latin typeface="+mj-lt"/>
              <a:ea typeface="Helvetica Neue"/>
              <a:cs typeface="Helvetica" panose="020B0604020202020204" pitchFamily="34" charset="0"/>
              <a:sym typeface="Helvetica Neue"/>
            </a:endParaRPr>
          </a:p>
        </p:txBody>
      </p:sp>
      <p:sp>
        <p:nvSpPr>
          <p:cNvPr id="307" name="Google Shape;30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latin typeface="Helvetica" panose="020B0604020202020204" pitchFamily="34" charset="0"/>
                <a:cs typeface="Helvetica" panose="020B0604020202020204" pitchFamily="34" charset="0"/>
              </a:rPr>
              <a:t>7</a:t>
            </a:fld>
            <a:endParaRPr>
              <a:latin typeface="Helvetica" panose="020B0604020202020204" pitchFamily="34" charset="0"/>
              <a:cs typeface="Helvetica" panose="020B0604020202020204" pitchFamily="34" charset="0"/>
            </a:endParaRPr>
          </a:p>
        </p:txBody>
      </p:sp>
      <p:sp>
        <p:nvSpPr>
          <p:cNvPr id="317" name="Google Shape;317;p29"/>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fr-fr">
                <a:solidFill>
                  <a:schemeClr val="dk1"/>
                </a:solidFill>
                <a:latin typeface="+mj-lt"/>
                <a:ea typeface="Helvetica Neue Light"/>
                <a:cs typeface="Helvetica" panose="020B0604020202020204" pitchFamily="34" charset="0"/>
                <a:sym typeface="Helvetica Neue Light"/>
              </a:rPr>
              <a:t>Au minimum, les documents suivants doivent être conservés :</a:t>
            </a:r>
            <a:endParaRPr>
              <a:latin typeface="+mj-lt"/>
              <a:ea typeface="Helvetica Neue"/>
              <a:cs typeface="Helvetica" panose="020B0604020202020204" pitchFamily="34" charset="0"/>
              <a:sym typeface="Helvetica Neue"/>
            </a:endParaRPr>
          </a:p>
        </p:txBody>
      </p:sp>
      <p:grpSp>
        <p:nvGrpSpPr>
          <p:cNvPr id="29" name="Google Shape;216;p26"/>
          <p:cNvGrpSpPr/>
          <p:nvPr/>
        </p:nvGrpSpPr>
        <p:grpSpPr>
          <a:xfrm>
            <a:off x="715372" y="5503072"/>
            <a:ext cx="10665829" cy="558569"/>
            <a:chOff x="715372" y="5725202"/>
            <a:chExt cx="10446690" cy="486021"/>
          </a:xfrm>
        </p:grpSpPr>
        <p:grpSp>
          <p:nvGrpSpPr>
            <p:cNvPr id="30" name="Google Shape;217;p26"/>
            <p:cNvGrpSpPr/>
            <p:nvPr/>
          </p:nvGrpSpPr>
          <p:grpSpPr>
            <a:xfrm>
              <a:off x="715372" y="5725202"/>
              <a:ext cx="8754131" cy="486021"/>
              <a:chOff x="890923" y="5389658"/>
              <a:chExt cx="6259438" cy="869060"/>
            </a:xfrm>
          </p:grpSpPr>
          <p:grpSp>
            <p:nvGrpSpPr>
              <p:cNvPr id="32" name="Google Shape;218;p26"/>
              <p:cNvGrpSpPr/>
              <p:nvPr/>
            </p:nvGrpSpPr>
            <p:grpSpPr>
              <a:xfrm>
                <a:off x="890923" y="5389658"/>
                <a:ext cx="3821238" cy="865187"/>
                <a:chOff x="2718" y="2688"/>
                <a:chExt cx="1540" cy="372"/>
              </a:xfrm>
            </p:grpSpPr>
            <p:sp>
              <p:nvSpPr>
                <p:cNvPr id="35"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fr-fr" sz="1200" b="1">
                      <a:solidFill>
                        <a:srgbClr val="F4F7F7"/>
                      </a:solidFill>
                      <a:latin typeface="+mj-lt"/>
                      <a:ea typeface="Helvetica Neue Light"/>
                      <a:cs typeface="Helvetica" panose="020B0604020202020204" pitchFamily="34" charset="0"/>
                      <a:sym typeface="Helvetica Neue Light"/>
                    </a:rPr>
                    <a:t>Notes de frais </a:t>
                  </a:r>
                  <a:br>
                    <a:rPr lang="fr-fr" sz="1200" b="1">
                      <a:solidFill>
                        <a:srgbClr val="F4F7F7"/>
                      </a:solidFill>
                      <a:latin typeface="+mj-lt"/>
                      <a:ea typeface="Helvetica Neue Light"/>
                      <a:cs typeface="Helvetica" panose="020B0604020202020204" pitchFamily="34" charset="0"/>
                      <a:sym typeface="Helvetica Neue Light"/>
                    </a:rPr>
                  </a:br>
                  <a:r>
                    <a:rPr lang="fr-fr" sz="1200" b="1">
                      <a:solidFill>
                        <a:srgbClr val="F4F7F7"/>
                      </a:solidFill>
                      <a:latin typeface="+mj-lt"/>
                      <a:ea typeface="Helvetica Neue Light"/>
                      <a:cs typeface="Helvetica" panose="020B0604020202020204" pitchFamily="34" charset="0"/>
                      <a:sym typeface="Helvetica Neue Light"/>
                    </a:rPr>
                    <a:t>des salariés</a:t>
                  </a:r>
                  <a:endParaRPr sz="1200" b="1" i="0" u="none" strike="noStrike" cap="none">
                    <a:solidFill>
                      <a:srgbClr val="F4F7F7"/>
                    </a:solidFill>
                    <a:latin typeface="+mj-lt"/>
                    <a:ea typeface="Helvetica Neue Light"/>
                    <a:cs typeface="Helvetica" panose="020B0604020202020204" pitchFamily="34" charset="0"/>
                    <a:sym typeface="Helvetica Neue Light"/>
                  </a:endParaRPr>
                </a:p>
              </p:txBody>
            </p:sp>
            <p:sp>
              <p:nvSpPr>
                <p:cNvPr id="36"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fr-fr" sz="1200" b="1">
                      <a:solidFill>
                        <a:srgbClr val="F4F7F7"/>
                      </a:solidFill>
                      <a:latin typeface="+mj-lt"/>
                      <a:ea typeface="Helvetica Neue Light"/>
                      <a:cs typeface="Helvetica" panose="020B0604020202020204" pitchFamily="34" charset="0"/>
                      <a:sym typeface="Helvetica Neue Light"/>
                    </a:rPr>
                    <a:t>Décaissements</a:t>
                  </a:r>
                  <a:endParaRPr>
                    <a:latin typeface="+mj-lt"/>
                    <a:cs typeface="Helvetica" panose="020B0604020202020204" pitchFamily="34" charset="0"/>
                  </a:endParaRPr>
                </a:p>
              </p:txBody>
            </p:sp>
            <p:sp>
              <p:nvSpPr>
                <p:cNvPr id="37"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fr-fr" sz="1200" b="1" i="0" u="none" strike="noStrike" cap="none">
                      <a:solidFill>
                        <a:srgbClr val="F4F7F7"/>
                      </a:solidFill>
                      <a:latin typeface="+mj-lt"/>
                      <a:ea typeface="Helvetica Neue Light"/>
                      <a:cs typeface="Helvetica" panose="020B0604020202020204" pitchFamily="34" charset="0"/>
                      <a:sym typeface="Helvetica Neue Light"/>
                    </a:rPr>
                    <a:t>Petite caisse</a:t>
                  </a:r>
                  <a:endParaRPr>
                    <a:latin typeface="+mj-lt"/>
                    <a:cs typeface="Helvetica" panose="020B0604020202020204" pitchFamily="34" charset="0"/>
                  </a:endParaRPr>
                </a:p>
              </p:txBody>
            </p:sp>
          </p:grpSp>
          <p:sp>
            <p:nvSpPr>
              <p:cNvPr id="33"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fr-fr" sz="1200" b="1" i="0" u="none" strike="noStrike" cap="none">
                    <a:solidFill>
                      <a:srgbClr val="F4F7F7"/>
                    </a:solidFill>
                    <a:latin typeface="+mj-lt"/>
                    <a:ea typeface="Helvetica Neue Light"/>
                    <a:cs typeface="Helvetica" panose="020B0604020202020204" pitchFamily="34" charset="0"/>
                    <a:sym typeface="Helvetica Neue Light"/>
                  </a:rPr>
                  <a:t>Subventions, dons, expositions et parrainages</a:t>
                </a:r>
                <a:endParaRPr>
                  <a:latin typeface="+mj-lt"/>
                  <a:cs typeface="Helvetica" panose="020B0604020202020204" pitchFamily="34" charset="0"/>
                </a:endParaRPr>
              </a:p>
            </p:txBody>
          </p:sp>
          <p:sp>
            <p:nvSpPr>
              <p:cNvPr id="34"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fr-fr" sz="1200" b="1" i="0" u="none" strike="noStrike" cap="none">
                    <a:solidFill>
                      <a:srgbClr val="F4F7F7"/>
                    </a:solidFill>
                    <a:latin typeface="+mj-lt"/>
                    <a:ea typeface="Helvetica Neue Light"/>
                    <a:cs typeface="Helvetica" panose="020B0604020202020204" pitchFamily="34" charset="0"/>
                    <a:sym typeface="Helvetica Neue Light"/>
                  </a:rPr>
                  <a:t>Licences, fret, transport, frais </a:t>
                </a:r>
                <a:br>
                  <a:rPr lang="fr-fr" sz="1200" b="1" i="0" u="none" strike="noStrike" cap="none">
                    <a:solidFill>
                      <a:srgbClr val="F4F7F7"/>
                    </a:solidFill>
                    <a:latin typeface="+mj-lt"/>
                    <a:ea typeface="Helvetica Neue Light"/>
                    <a:cs typeface="Helvetica" panose="020B0604020202020204" pitchFamily="34" charset="0"/>
                    <a:sym typeface="Helvetica Neue Light"/>
                  </a:rPr>
                </a:br>
                <a:r>
                  <a:rPr lang="fr-fr" sz="1200" b="1" i="0" u="none" strike="noStrike" cap="none">
                    <a:solidFill>
                      <a:srgbClr val="F4F7F7"/>
                    </a:solidFill>
                    <a:latin typeface="+mj-lt"/>
                    <a:ea typeface="Helvetica Neue Light"/>
                    <a:cs typeface="Helvetica" panose="020B0604020202020204" pitchFamily="34" charset="0"/>
                    <a:sym typeface="Helvetica Neue Light"/>
                  </a:rPr>
                  <a:t>de douane</a:t>
                </a:r>
                <a:endParaRPr>
                  <a:latin typeface="+mj-lt"/>
                  <a:cs typeface="Helvetica" panose="020B0604020202020204" pitchFamily="34" charset="0"/>
                </a:endParaRPr>
              </a:p>
            </p:txBody>
          </p:sp>
        </p:grpSp>
        <p:sp>
          <p:nvSpPr>
            <p:cNvPr id="31"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fr-fr" sz="1200" b="1" i="0" u="none" strike="noStrike" cap="none">
                  <a:solidFill>
                    <a:srgbClr val="F4F7F7"/>
                  </a:solidFill>
                  <a:latin typeface="+mj-lt"/>
                  <a:ea typeface="Helvetica Neue Light"/>
                  <a:cs typeface="Helvetica" panose="020B0604020202020204" pitchFamily="34" charset="0"/>
                  <a:sym typeface="Helvetica Neue Light"/>
                </a:rPr>
                <a:t>Commandes</a:t>
              </a:r>
              <a:endParaRPr>
                <a:latin typeface="+mj-lt"/>
                <a:cs typeface="Helvetica" panose="020B0604020202020204" pitchFamily="34" charset="0"/>
              </a:endParaRPr>
            </a:p>
          </p:txBody>
        </p:sp>
      </p:grpSp>
      <p:graphicFrame>
        <p:nvGraphicFramePr>
          <p:cNvPr id="38" name="Diagram 37"/>
          <p:cNvGraphicFramePr/>
          <p:nvPr>
            <p:extLst>
              <p:ext uri="{D42A27DB-BD31-4B8C-83A1-F6EECF244321}">
                <p14:modId xmlns:p14="http://schemas.microsoft.com/office/powerpoint/2010/main" val="3912031500"/>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30"/>
          <p:cNvPicPr preferRelativeResize="0"/>
          <p:nvPr/>
        </p:nvPicPr>
        <p:blipFill rotWithShape="1">
          <a:blip r:embed="rId3">
            <a:alphaModFix/>
          </a:blip>
          <a:srcRect/>
          <a:stretch/>
        </p:blipFill>
        <p:spPr>
          <a:xfrm>
            <a:off x="6915766" y="1973060"/>
            <a:ext cx="4565034" cy="3043051"/>
          </a:xfrm>
          <a:prstGeom prst="rect">
            <a:avLst/>
          </a:prstGeom>
          <a:noFill/>
          <a:ln>
            <a:noFill/>
          </a:ln>
          <a:effectLst>
            <a:outerShdw blurRad="190500" algn="tl" rotWithShape="0">
              <a:srgbClr val="000000">
                <a:alpha val="69803"/>
              </a:srgbClr>
            </a:outerShdw>
          </a:effectLst>
        </p:spPr>
      </p:pic>
      <p:sp>
        <p:nvSpPr>
          <p:cNvPr id="323" name="Google Shape;323;p30"/>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panose="020B0604020202020204" pitchFamily="34" charset="0"/>
              <a:ea typeface="Calibri"/>
              <a:cs typeface="Helvetica" panose="020B0604020202020204" pitchFamily="34" charset="0"/>
              <a:sym typeface="Calibri"/>
            </a:endParaRPr>
          </a:p>
        </p:txBody>
      </p:sp>
      <p:sp>
        <p:nvSpPr>
          <p:cNvPr id="343" name="Google Shape;34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latin typeface="Helvetica" panose="020B0604020202020204" pitchFamily="34" charset="0"/>
                <a:cs typeface="Helvetica" panose="020B0604020202020204" pitchFamily="34" charset="0"/>
              </a:rPr>
              <a:t>8</a:t>
            </a:fld>
            <a:endParaRPr>
              <a:latin typeface="Helvetica" panose="020B0604020202020204" pitchFamily="34" charset="0"/>
              <a:cs typeface="Helvetica" panose="020B0604020202020204" pitchFamily="34" charset="0"/>
            </a:endParaRPr>
          </a:p>
        </p:txBody>
      </p:sp>
      <p:sp>
        <p:nvSpPr>
          <p:cNvPr id="344" name="Google Shape;344;p30"/>
          <p:cNvSpPr txBox="1"/>
          <p:nvPr/>
        </p:nvSpPr>
        <p:spPr>
          <a:xfrm>
            <a:off x="2493352" y="113921"/>
            <a:ext cx="7205296"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200" b="1" dirty="0">
                <a:solidFill>
                  <a:srgbClr val="AACFD0"/>
                </a:solidFill>
                <a:latin typeface="+mj-lt"/>
                <a:ea typeface="Helvetica Neue"/>
                <a:cs typeface="Helvetica" panose="020B0604020202020204" pitchFamily="34" charset="0"/>
                <a:sym typeface="Helvetica Neue"/>
              </a:rPr>
              <a:t>Licences, fret, transport et </a:t>
            </a:r>
          </a:p>
          <a:p>
            <a:pPr marL="0" marR="0" lvl="0" indent="0" algn="ctr" rtl="0">
              <a:spcBef>
                <a:spcPts val="0"/>
              </a:spcBef>
              <a:spcAft>
                <a:spcPts val="0"/>
              </a:spcAft>
              <a:buNone/>
            </a:pPr>
            <a:r>
              <a:rPr lang="fr-fr" sz="2200" b="1" dirty="0">
                <a:solidFill>
                  <a:srgbClr val="AACFD0"/>
                </a:solidFill>
                <a:latin typeface="+mj-lt"/>
                <a:ea typeface="Helvetica Neue"/>
                <a:cs typeface="Helvetica" panose="020B0604020202020204" pitchFamily="34" charset="0"/>
                <a:sym typeface="Helvetica Neue"/>
              </a:rPr>
              <a:t>droits de douane</a:t>
            </a:r>
            <a:endParaRPr sz="2200" b="1" dirty="0">
              <a:solidFill>
                <a:srgbClr val="AACFD0"/>
              </a:solidFill>
              <a:latin typeface="+mj-lt"/>
              <a:ea typeface="Helvetica Neue"/>
              <a:cs typeface="Helvetica" panose="020B0604020202020204" pitchFamily="34" charset="0"/>
              <a:sym typeface="Helvetica Neue"/>
            </a:endParaRPr>
          </a:p>
        </p:txBody>
      </p:sp>
      <p:sp>
        <p:nvSpPr>
          <p:cNvPr id="354" name="Google Shape;354;p30"/>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fr-fr">
                <a:solidFill>
                  <a:schemeClr val="dk1"/>
                </a:solidFill>
                <a:latin typeface="+mj-lt"/>
                <a:ea typeface="Helvetica Neue Light"/>
                <a:cs typeface="Helvetica" panose="020B0604020202020204" pitchFamily="34" charset="0"/>
                <a:sym typeface="Helvetica Neue Light"/>
              </a:rPr>
              <a:t>Au minimum, les documents suivants doivent être conservés :</a:t>
            </a:r>
            <a:endParaRPr>
              <a:latin typeface="+mj-lt"/>
              <a:ea typeface="Helvetica Neue"/>
              <a:cs typeface="Helvetica" panose="020B0604020202020204" pitchFamily="34" charset="0"/>
              <a:sym typeface="Helvetica Neue"/>
            </a:endParaRPr>
          </a:p>
        </p:txBody>
      </p:sp>
      <p:grpSp>
        <p:nvGrpSpPr>
          <p:cNvPr id="35" name="Google Shape;216;p26"/>
          <p:cNvGrpSpPr/>
          <p:nvPr/>
        </p:nvGrpSpPr>
        <p:grpSpPr>
          <a:xfrm>
            <a:off x="715372" y="5503072"/>
            <a:ext cx="10665829" cy="558569"/>
            <a:chOff x="715372" y="5725202"/>
            <a:chExt cx="10446690" cy="486021"/>
          </a:xfrm>
        </p:grpSpPr>
        <p:grpSp>
          <p:nvGrpSpPr>
            <p:cNvPr id="36" name="Google Shape;217;p26"/>
            <p:cNvGrpSpPr/>
            <p:nvPr/>
          </p:nvGrpSpPr>
          <p:grpSpPr>
            <a:xfrm>
              <a:off x="715372" y="5725202"/>
              <a:ext cx="8754131" cy="486021"/>
              <a:chOff x="890923" y="5389658"/>
              <a:chExt cx="6259438" cy="869060"/>
            </a:xfrm>
          </p:grpSpPr>
          <p:grpSp>
            <p:nvGrpSpPr>
              <p:cNvPr id="38" name="Google Shape;218;p26"/>
              <p:cNvGrpSpPr/>
              <p:nvPr/>
            </p:nvGrpSpPr>
            <p:grpSpPr>
              <a:xfrm>
                <a:off x="890923" y="5389658"/>
                <a:ext cx="3821238" cy="865187"/>
                <a:chOff x="2718" y="2688"/>
                <a:chExt cx="1540" cy="372"/>
              </a:xfrm>
            </p:grpSpPr>
            <p:sp>
              <p:nvSpPr>
                <p:cNvPr id="41"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fr-fr" sz="1200" b="1">
                      <a:solidFill>
                        <a:srgbClr val="F4F7F7"/>
                      </a:solidFill>
                      <a:latin typeface="+mj-lt"/>
                      <a:ea typeface="Helvetica Neue Light"/>
                      <a:cs typeface="Helvetica" panose="020B0604020202020204" pitchFamily="34" charset="0"/>
                      <a:sym typeface="Helvetica Neue Light"/>
                    </a:rPr>
                    <a:t>Notes de frais </a:t>
                  </a:r>
                  <a:br>
                    <a:rPr lang="fr-fr" sz="1200" b="1">
                      <a:solidFill>
                        <a:srgbClr val="F4F7F7"/>
                      </a:solidFill>
                      <a:latin typeface="+mj-lt"/>
                      <a:ea typeface="Helvetica Neue Light"/>
                      <a:cs typeface="Helvetica" panose="020B0604020202020204" pitchFamily="34" charset="0"/>
                      <a:sym typeface="Helvetica Neue Light"/>
                    </a:rPr>
                  </a:br>
                  <a:r>
                    <a:rPr lang="fr-fr" sz="1200" b="1">
                      <a:solidFill>
                        <a:srgbClr val="F4F7F7"/>
                      </a:solidFill>
                      <a:latin typeface="+mj-lt"/>
                      <a:ea typeface="Helvetica Neue Light"/>
                      <a:cs typeface="Helvetica" panose="020B0604020202020204" pitchFamily="34" charset="0"/>
                      <a:sym typeface="Helvetica Neue Light"/>
                    </a:rPr>
                    <a:t>des salariés</a:t>
                  </a:r>
                  <a:endParaRPr sz="1200" b="1" i="0" u="none" strike="noStrike" cap="none">
                    <a:solidFill>
                      <a:srgbClr val="F4F7F7"/>
                    </a:solidFill>
                    <a:latin typeface="+mj-lt"/>
                    <a:ea typeface="Helvetica Neue Light"/>
                    <a:cs typeface="Helvetica" panose="020B0604020202020204" pitchFamily="34" charset="0"/>
                    <a:sym typeface="Helvetica Neue Light"/>
                  </a:endParaRPr>
                </a:p>
              </p:txBody>
            </p:sp>
            <p:sp>
              <p:nvSpPr>
                <p:cNvPr id="42"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fr-fr" sz="1200" b="1">
                      <a:solidFill>
                        <a:srgbClr val="F4F7F7"/>
                      </a:solidFill>
                      <a:latin typeface="+mj-lt"/>
                      <a:ea typeface="Helvetica Neue Light"/>
                      <a:cs typeface="Helvetica" panose="020B0604020202020204" pitchFamily="34" charset="0"/>
                      <a:sym typeface="Helvetica Neue Light"/>
                    </a:rPr>
                    <a:t>Décaissements</a:t>
                  </a:r>
                  <a:endParaRPr>
                    <a:latin typeface="+mj-lt"/>
                    <a:cs typeface="Helvetica" panose="020B0604020202020204" pitchFamily="34" charset="0"/>
                  </a:endParaRPr>
                </a:p>
              </p:txBody>
            </p:sp>
            <p:sp>
              <p:nvSpPr>
                <p:cNvPr id="43"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fr-fr" sz="1200" b="1" i="0" u="none" strike="noStrike" cap="none">
                      <a:solidFill>
                        <a:srgbClr val="F4F7F7"/>
                      </a:solidFill>
                      <a:latin typeface="+mj-lt"/>
                      <a:ea typeface="Helvetica Neue Light"/>
                      <a:cs typeface="Helvetica" panose="020B0604020202020204" pitchFamily="34" charset="0"/>
                      <a:sym typeface="Helvetica Neue Light"/>
                    </a:rPr>
                    <a:t>Petite caisse</a:t>
                  </a:r>
                  <a:endParaRPr>
                    <a:latin typeface="+mj-lt"/>
                    <a:cs typeface="Helvetica" panose="020B0604020202020204" pitchFamily="34" charset="0"/>
                  </a:endParaRPr>
                </a:p>
              </p:txBody>
            </p:sp>
          </p:grpSp>
          <p:sp>
            <p:nvSpPr>
              <p:cNvPr id="39"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fr-fr" sz="1200" b="1" i="0" u="none" strike="noStrike" cap="none">
                    <a:solidFill>
                      <a:srgbClr val="F4F7F7"/>
                    </a:solidFill>
                    <a:latin typeface="+mj-lt"/>
                    <a:ea typeface="Helvetica Neue Light"/>
                    <a:cs typeface="Helvetica" panose="020B0604020202020204" pitchFamily="34" charset="0"/>
                    <a:sym typeface="Helvetica Neue Light"/>
                  </a:rPr>
                  <a:t>Subventions, dons, expositions et parrainages</a:t>
                </a:r>
                <a:endParaRPr>
                  <a:latin typeface="+mj-lt"/>
                  <a:cs typeface="Helvetica" panose="020B0604020202020204" pitchFamily="34" charset="0"/>
                </a:endParaRPr>
              </a:p>
            </p:txBody>
          </p:sp>
          <p:sp>
            <p:nvSpPr>
              <p:cNvPr id="40"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fr-fr" sz="1200" b="1" i="0" u="none" strike="noStrike" cap="none">
                    <a:solidFill>
                      <a:srgbClr val="F4F7F7"/>
                    </a:solidFill>
                    <a:latin typeface="+mj-lt"/>
                    <a:ea typeface="Helvetica Neue Light"/>
                    <a:cs typeface="Helvetica" panose="020B0604020202020204" pitchFamily="34" charset="0"/>
                    <a:sym typeface="Helvetica Neue Light"/>
                  </a:rPr>
                  <a:t>Licences, fret, transport, frais </a:t>
                </a:r>
                <a:br>
                  <a:rPr lang="fr-fr" sz="1200" b="1" i="0" u="none" strike="noStrike" cap="none">
                    <a:solidFill>
                      <a:srgbClr val="F4F7F7"/>
                    </a:solidFill>
                    <a:latin typeface="+mj-lt"/>
                    <a:ea typeface="Helvetica Neue Light"/>
                    <a:cs typeface="Helvetica" panose="020B0604020202020204" pitchFamily="34" charset="0"/>
                    <a:sym typeface="Helvetica Neue Light"/>
                  </a:rPr>
                </a:br>
                <a:r>
                  <a:rPr lang="fr-fr" sz="1200" b="1" i="0" u="none" strike="noStrike" cap="none">
                    <a:solidFill>
                      <a:srgbClr val="F4F7F7"/>
                    </a:solidFill>
                    <a:latin typeface="+mj-lt"/>
                    <a:ea typeface="Helvetica Neue Light"/>
                    <a:cs typeface="Helvetica" panose="020B0604020202020204" pitchFamily="34" charset="0"/>
                    <a:sym typeface="Helvetica Neue Light"/>
                  </a:rPr>
                  <a:t>de douane</a:t>
                </a:r>
                <a:endParaRPr>
                  <a:latin typeface="+mj-lt"/>
                  <a:cs typeface="Helvetica" panose="020B0604020202020204" pitchFamily="34" charset="0"/>
                </a:endParaRPr>
              </a:p>
            </p:txBody>
          </p:sp>
        </p:grpSp>
        <p:sp>
          <p:nvSpPr>
            <p:cNvPr id="37"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fr-fr" sz="1200" b="1" i="0" u="none" strike="noStrike" cap="none">
                  <a:solidFill>
                    <a:srgbClr val="F4F7F7"/>
                  </a:solidFill>
                  <a:latin typeface="+mj-lt"/>
                  <a:ea typeface="Helvetica Neue Light"/>
                  <a:cs typeface="Helvetica" panose="020B0604020202020204" pitchFamily="34" charset="0"/>
                  <a:sym typeface="Helvetica Neue Light"/>
                </a:rPr>
                <a:t>Commandes</a:t>
              </a:r>
              <a:endParaRPr>
                <a:latin typeface="+mj-lt"/>
                <a:cs typeface="Helvetica" panose="020B0604020202020204" pitchFamily="34" charset="0"/>
              </a:endParaRPr>
            </a:p>
          </p:txBody>
        </p:sp>
      </p:grpSp>
      <p:graphicFrame>
        <p:nvGraphicFramePr>
          <p:cNvPr id="46" name="Diagram 45"/>
          <p:cNvGraphicFramePr/>
          <p:nvPr>
            <p:extLst>
              <p:ext uri="{D42A27DB-BD31-4B8C-83A1-F6EECF244321}">
                <p14:modId xmlns:p14="http://schemas.microsoft.com/office/powerpoint/2010/main" val="3381378911"/>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31"/>
          <p:cNvPicPr preferRelativeResize="0"/>
          <p:nvPr/>
        </p:nvPicPr>
        <p:blipFill rotWithShape="1">
          <a:blip r:embed="rId3">
            <a:alphaModFix/>
          </a:blip>
          <a:srcRect/>
          <a:stretch/>
        </p:blipFill>
        <p:spPr>
          <a:xfrm>
            <a:off x="6925810" y="1969207"/>
            <a:ext cx="4464912" cy="2976310"/>
          </a:xfrm>
          <a:prstGeom prst="rect">
            <a:avLst/>
          </a:prstGeom>
          <a:noFill/>
          <a:ln>
            <a:noFill/>
          </a:ln>
          <a:effectLst>
            <a:outerShdw blurRad="190500" algn="tl" rotWithShape="0">
              <a:srgbClr val="000000">
                <a:alpha val="69803"/>
              </a:srgbClr>
            </a:outerShdw>
          </a:effectLst>
        </p:spPr>
      </p:pic>
      <p:sp>
        <p:nvSpPr>
          <p:cNvPr id="360" name="Google Shape;360;p31"/>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j-lt"/>
              <a:ea typeface="Calibri"/>
              <a:cs typeface="Helvetica" panose="020B0604020202020204" pitchFamily="34" charset="0"/>
              <a:sym typeface="Calibri"/>
            </a:endParaRPr>
          </a:p>
        </p:txBody>
      </p:sp>
      <p:sp>
        <p:nvSpPr>
          <p:cNvPr id="361" name="Google Shape;361;p31"/>
          <p:cNvSpPr txBox="1"/>
          <p:nvPr/>
        </p:nvSpPr>
        <p:spPr>
          <a:xfrm>
            <a:off x="2719754" y="224210"/>
            <a:ext cx="675249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400" b="1">
                <a:solidFill>
                  <a:srgbClr val="AACFD0"/>
                </a:solidFill>
                <a:latin typeface="+mj-lt"/>
                <a:ea typeface="Helvetica Neue"/>
                <a:cs typeface="Helvetica" panose="020B0604020202020204" pitchFamily="34" charset="0"/>
                <a:sym typeface="Helvetica Neue"/>
              </a:rPr>
              <a:t>Commandes</a:t>
            </a:r>
            <a:endParaRPr sz="2400" b="1">
              <a:solidFill>
                <a:srgbClr val="AACFD0"/>
              </a:solidFill>
              <a:latin typeface="+mj-lt"/>
              <a:ea typeface="Helvetica Neue"/>
              <a:cs typeface="Helvetica" panose="020B0604020202020204" pitchFamily="34" charset="0"/>
              <a:sym typeface="Helvetica Neue"/>
            </a:endParaRPr>
          </a:p>
        </p:txBody>
      </p:sp>
      <p:sp>
        <p:nvSpPr>
          <p:cNvPr id="378" name="Google Shape;37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latin typeface="+mj-lt"/>
                <a:cs typeface="Helvetica" panose="020B0604020202020204" pitchFamily="34" charset="0"/>
              </a:rPr>
              <a:t>9</a:t>
            </a:fld>
            <a:endParaRPr>
              <a:latin typeface="+mj-lt"/>
              <a:cs typeface="Helvetica" panose="020B0604020202020204" pitchFamily="34" charset="0"/>
            </a:endParaRPr>
          </a:p>
        </p:txBody>
      </p:sp>
      <p:sp>
        <p:nvSpPr>
          <p:cNvPr id="388" name="Google Shape;388;p31"/>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fr-fr">
                <a:solidFill>
                  <a:schemeClr val="dk1"/>
                </a:solidFill>
                <a:latin typeface="+mj-lt"/>
                <a:ea typeface="Helvetica Neue Light"/>
                <a:cs typeface="Helvetica" panose="020B0604020202020204" pitchFamily="34" charset="0"/>
                <a:sym typeface="Helvetica Neue Light"/>
              </a:rPr>
              <a:t>Au minimum, les documents suivants doivent être conservés :</a:t>
            </a:r>
            <a:endParaRPr>
              <a:latin typeface="+mj-lt"/>
              <a:ea typeface="Helvetica Neue"/>
              <a:cs typeface="Helvetica" panose="020B0604020202020204" pitchFamily="34" charset="0"/>
              <a:sym typeface="Helvetica Neue"/>
            </a:endParaRPr>
          </a:p>
        </p:txBody>
      </p:sp>
      <p:grpSp>
        <p:nvGrpSpPr>
          <p:cNvPr id="32" name="Google Shape;216;p26"/>
          <p:cNvGrpSpPr/>
          <p:nvPr/>
        </p:nvGrpSpPr>
        <p:grpSpPr>
          <a:xfrm>
            <a:off x="715372" y="5503072"/>
            <a:ext cx="10665829" cy="558569"/>
            <a:chOff x="715372" y="5725202"/>
            <a:chExt cx="10446690" cy="486021"/>
          </a:xfrm>
        </p:grpSpPr>
        <p:grpSp>
          <p:nvGrpSpPr>
            <p:cNvPr id="33" name="Google Shape;217;p26"/>
            <p:cNvGrpSpPr/>
            <p:nvPr/>
          </p:nvGrpSpPr>
          <p:grpSpPr>
            <a:xfrm>
              <a:off x="715372" y="5725202"/>
              <a:ext cx="8754131" cy="486021"/>
              <a:chOff x="890923" y="5389658"/>
              <a:chExt cx="6259438" cy="869060"/>
            </a:xfrm>
          </p:grpSpPr>
          <p:grpSp>
            <p:nvGrpSpPr>
              <p:cNvPr id="35" name="Google Shape;218;p26"/>
              <p:cNvGrpSpPr/>
              <p:nvPr/>
            </p:nvGrpSpPr>
            <p:grpSpPr>
              <a:xfrm>
                <a:off x="890923" y="5389658"/>
                <a:ext cx="3821238" cy="865187"/>
                <a:chOff x="2718" y="2688"/>
                <a:chExt cx="1540" cy="372"/>
              </a:xfrm>
            </p:grpSpPr>
            <p:sp>
              <p:nvSpPr>
                <p:cNvPr id="38"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fr-fr" sz="1200" b="1">
                      <a:solidFill>
                        <a:srgbClr val="F4F7F7"/>
                      </a:solidFill>
                      <a:latin typeface="+mj-lt"/>
                      <a:ea typeface="Helvetica Neue Light"/>
                      <a:cs typeface="Helvetica" panose="020B0604020202020204" pitchFamily="34" charset="0"/>
                      <a:sym typeface="Helvetica Neue Light"/>
                    </a:rPr>
                    <a:t>Notes de frais </a:t>
                  </a:r>
                  <a:br>
                    <a:rPr lang="fr-fr" sz="1200" b="1">
                      <a:solidFill>
                        <a:srgbClr val="F4F7F7"/>
                      </a:solidFill>
                      <a:latin typeface="+mj-lt"/>
                      <a:ea typeface="Helvetica Neue Light"/>
                      <a:cs typeface="Helvetica" panose="020B0604020202020204" pitchFamily="34" charset="0"/>
                      <a:sym typeface="Helvetica Neue Light"/>
                    </a:rPr>
                  </a:br>
                  <a:r>
                    <a:rPr lang="fr-fr" sz="1200" b="1">
                      <a:solidFill>
                        <a:srgbClr val="F4F7F7"/>
                      </a:solidFill>
                      <a:latin typeface="+mj-lt"/>
                      <a:ea typeface="Helvetica Neue Light"/>
                      <a:cs typeface="Helvetica" panose="020B0604020202020204" pitchFamily="34" charset="0"/>
                      <a:sym typeface="Helvetica Neue Light"/>
                    </a:rPr>
                    <a:t>des salariés</a:t>
                  </a:r>
                  <a:endParaRPr sz="1200" b="1" i="0" u="none" strike="noStrike" cap="none">
                    <a:solidFill>
                      <a:srgbClr val="F4F7F7"/>
                    </a:solidFill>
                    <a:latin typeface="+mj-lt"/>
                    <a:ea typeface="Helvetica Neue Light"/>
                    <a:cs typeface="Helvetica" panose="020B0604020202020204" pitchFamily="34" charset="0"/>
                    <a:sym typeface="Helvetica Neue Light"/>
                  </a:endParaRPr>
                </a:p>
              </p:txBody>
            </p:sp>
            <p:sp>
              <p:nvSpPr>
                <p:cNvPr id="39"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fr-fr" sz="1200" b="1">
                      <a:solidFill>
                        <a:srgbClr val="F4F7F7"/>
                      </a:solidFill>
                      <a:latin typeface="+mj-lt"/>
                      <a:ea typeface="Helvetica Neue Light"/>
                      <a:cs typeface="Helvetica" panose="020B0604020202020204" pitchFamily="34" charset="0"/>
                      <a:sym typeface="Helvetica Neue Light"/>
                    </a:rPr>
                    <a:t>Décaissements</a:t>
                  </a:r>
                  <a:endParaRPr>
                    <a:latin typeface="+mj-lt"/>
                    <a:cs typeface="Helvetica" panose="020B0604020202020204" pitchFamily="34" charset="0"/>
                  </a:endParaRPr>
                </a:p>
              </p:txBody>
            </p:sp>
            <p:sp>
              <p:nvSpPr>
                <p:cNvPr id="40"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fr-fr" sz="1200" b="1" i="0" u="none" strike="noStrike" cap="none">
                      <a:solidFill>
                        <a:srgbClr val="F4F7F7"/>
                      </a:solidFill>
                      <a:latin typeface="+mj-lt"/>
                      <a:ea typeface="Helvetica Neue Light"/>
                      <a:cs typeface="Helvetica" panose="020B0604020202020204" pitchFamily="34" charset="0"/>
                      <a:sym typeface="Helvetica Neue Light"/>
                    </a:rPr>
                    <a:t>Petite caisse</a:t>
                  </a:r>
                  <a:endParaRPr>
                    <a:latin typeface="+mj-lt"/>
                    <a:cs typeface="Helvetica" panose="020B0604020202020204" pitchFamily="34" charset="0"/>
                  </a:endParaRPr>
                </a:p>
              </p:txBody>
            </p:sp>
          </p:grpSp>
          <p:sp>
            <p:nvSpPr>
              <p:cNvPr id="36"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fr-fr" sz="1200" b="1" i="0" u="none" strike="noStrike" cap="none">
                    <a:solidFill>
                      <a:srgbClr val="F4F7F7"/>
                    </a:solidFill>
                    <a:latin typeface="+mj-lt"/>
                    <a:ea typeface="Helvetica Neue Light"/>
                    <a:cs typeface="Helvetica" panose="020B0604020202020204" pitchFamily="34" charset="0"/>
                    <a:sym typeface="Helvetica Neue Light"/>
                  </a:rPr>
                  <a:t>Subventions, dons, expositions et parrainages</a:t>
                </a:r>
                <a:endParaRPr>
                  <a:latin typeface="+mj-lt"/>
                  <a:cs typeface="Helvetica" panose="020B0604020202020204" pitchFamily="34" charset="0"/>
                </a:endParaRPr>
              </a:p>
            </p:txBody>
          </p:sp>
          <p:sp>
            <p:nvSpPr>
              <p:cNvPr id="37"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fr-fr" sz="1200" b="1" i="0" u="none" strike="noStrike" cap="none">
                    <a:solidFill>
                      <a:srgbClr val="F4F7F7"/>
                    </a:solidFill>
                    <a:latin typeface="+mj-lt"/>
                    <a:ea typeface="Helvetica Neue Light"/>
                    <a:cs typeface="Helvetica" panose="020B0604020202020204" pitchFamily="34" charset="0"/>
                    <a:sym typeface="Helvetica Neue Light"/>
                  </a:rPr>
                  <a:t>Licences, fret, transport, frais </a:t>
                </a:r>
                <a:br>
                  <a:rPr lang="fr-fr" sz="1200" b="1" i="0" u="none" strike="noStrike" cap="none">
                    <a:solidFill>
                      <a:srgbClr val="F4F7F7"/>
                    </a:solidFill>
                    <a:latin typeface="+mj-lt"/>
                    <a:ea typeface="Helvetica Neue Light"/>
                    <a:cs typeface="Helvetica" panose="020B0604020202020204" pitchFamily="34" charset="0"/>
                    <a:sym typeface="Helvetica Neue Light"/>
                  </a:rPr>
                </a:br>
                <a:r>
                  <a:rPr lang="fr-fr" sz="1200" b="1" i="0" u="none" strike="noStrike" cap="none">
                    <a:solidFill>
                      <a:srgbClr val="F4F7F7"/>
                    </a:solidFill>
                    <a:latin typeface="+mj-lt"/>
                    <a:ea typeface="Helvetica Neue Light"/>
                    <a:cs typeface="Helvetica" panose="020B0604020202020204" pitchFamily="34" charset="0"/>
                    <a:sym typeface="Helvetica Neue Light"/>
                  </a:rPr>
                  <a:t>de douane</a:t>
                </a:r>
                <a:endParaRPr>
                  <a:latin typeface="+mj-lt"/>
                  <a:cs typeface="Helvetica" panose="020B0604020202020204" pitchFamily="34" charset="0"/>
                </a:endParaRPr>
              </a:p>
            </p:txBody>
          </p:sp>
        </p:grpSp>
        <p:sp>
          <p:nvSpPr>
            <p:cNvPr id="34"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fr-fr" sz="1200" b="1" i="0" u="none" strike="noStrike" cap="none">
                  <a:solidFill>
                    <a:srgbClr val="F4F7F7"/>
                  </a:solidFill>
                  <a:latin typeface="+mj-lt"/>
                  <a:ea typeface="Helvetica Neue Light"/>
                  <a:cs typeface="Helvetica" panose="020B0604020202020204" pitchFamily="34" charset="0"/>
                  <a:sym typeface="Helvetica Neue Light"/>
                </a:rPr>
                <a:t>Commandes</a:t>
              </a:r>
              <a:endParaRPr>
                <a:latin typeface="+mj-lt"/>
                <a:cs typeface="Helvetica" panose="020B0604020202020204" pitchFamily="34" charset="0"/>
              </a:endParaRPr>
            </a:p>
          </p:txBody>
        </p:sp>
      </p:grpSp>
      <p:graphicFrame>
        <p:nvGraphicFramePr>
          <p:cNvPr id="41" name="Diagram 40"/>
          <p:cNvGraphicFramePr/>
          <p:nvPr>
            <p:extLst>
              <p:ext uri="{D42A27DB-BD31-4B8C-83A1-F6EECF244321}">
                <p14:modId xmlns:p14="http://schemas.microsoft.com/office/powerpoint/2010/main" val="2040393680"/>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000000"/>
      </a:dk1>
      <a:lt1>
        <a:srgbClr val="FFFFFF"/>
      </a:lt1>
      <a:dk2>
        <a:srgbClr val="242852"/>
      </a:dk2>
      <a:lt2>
        <a:srgbClr val="ACCBF9"/>
      </a:lt2>
      <a:accent1>
        <a:srgbClr val="34495E"/>
      </a:accent1>
      <a:accent2>
        <a:srgbClr val="629DD1"/>
      </a:accent2>
      <a:accent3>
        <a:srgbClr val="297FD5"/>
      </a:accent3>
      <a:accent4>
        <a:srgbClr val="7F8FA9"/>
      </a:accent4>
      <a:accent5>
        <a:srgbClr val="AACFCF"/>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e7b30f1-a767-4b9f-a7d4-eaf82a361f61">
      <Terms xmlns="http://schemas.microsoft.com/office/infopath/2007/PartnerControls"/>
    </lcf76f155ced4ddcb4097134ff3c332f>
    <TaxCatchAll xmlns="fc0b8251-a77c-46b4-9192-b351e4d87798" xsi:nil="true"/>
    <SharedWithUsers xmlns="8dd90c53-968d-4fca-bd9c-f86cdc164d9c">
      <UserInfo>
        <DisplayName/>
        <AccountId xsi:nil="true"/>
        <AccountType/>
      </UserInfo>
    </SharedWithUsers>
    <MediaLengthInSeconds xmlns="5e7b30f1-a767-4b9f-a7d4-eaf82a361f6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9EF52D6D20CFF4CA5ABDBED31BFD254" ma:contentTypeVersion="17" ma:contentTypeDescription="Create a new document." ma:contentTypeScope="" ma:versionID="99e691c373b6b9d0dc54c0094d8e75ae">
  <xsd:schema xmlns:xsd="http://www.w3.org/2001/XMLSchema" xmlns:xs="http://www.w3.org/2001/XMLSchema" xmlns:p="http://schemas.microsoft.com/office/2006/metadata/properties" xmlns:ns2="5e7b30f1-a767-4b9f-a7d4-eaf82a361f61" xmlns:ns3="fc0b8251-a77c-46b4-9192-b351e4d87798" xmlns:ns4="8dd90c53-968d-4fca-bd9c-f86cdc164d9c" targetNamespace="http://schemas.microsoft.com/office/2006/metadata/properties" ma:root="true" ma:fieldsID="ab29f9f21e98f2c97b276ca12e0e7b7b" ns2:_="" ns3:_="" ns4:_="">
    <xsd:import namespace="5e7b30f1-a767-4b9f-a7d4-eaf82a361f61"/>
    <xsd:import namespace="fc0b8251-a77c-46b4-9192-b351e4d87798"/>
    <xsd:import namespace="8dd90c53-968d-4fca-bd9c-f86cdc164d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OCR" minOccurs="0"/>
                <xsd:element ref="ns4:SharedWithUsers" minOccurs="0"/>
                <xsd:element ref="ns4: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7b30f1-a767-4b9f-a7d4-eaf82a361f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8217b30-7f8d-4707-a088-0ae4d079936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0b8251-a77c-46b4-9192-b351e4d8779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fdd3c91-de2d-438b-abe4-c3c199341948}" ma:internalName="TaxCatchAll" ma:showField="CatchAllData" ma:web="8dd90c53-968d-4fca-bd9c-f86cdc164d9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dd90c53-968d-4fca-bd9c-f86cdc164d9c"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858F4C-5822-4D72-BEB7-238115C204DD}">
  <ds:schemaRefs>
    <ds:schemaRef ds:uri="http://schemas.microsoft.com/sharepoint/v3/contenttype/forms"/>
  </ds:schemaRefs>
</ds:datastoreItem>
</file>

<file path=customXml/itemProps2.xml><?xml version="1.0" encoding="utf-8"?>
<ds:datastoreItem xmlns:ds="http://schemas.openxmlformats.org/officeDocument/2006/customXml" ds:itemID="{5240F1D9-6BDA-4661-B7EE-9BEB468139EC}">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a124cef-80ee-4fcd-bafd-5e68c15586a5"/>
    <ds:schemaRef ds:uri="d3ed967d-d92a-4424-a53f-7c4da5d2a7ff"/>
    <ds:schemaRef ds:uri="http://www.w3.org/XML/1998/namespace"/>
    <ds:schemaRef ds:uri="http://purl.org/dc/dcmitype/"/>
  </ds:schemaRefs>
</ds:datastoreItem>
</file>

<file path=customXml/itemProps3.xml><?xml version="1.0" encoding="utf-8"?>
<ds:datastoreItem xmlns:ds="http://schemas.openxmlformats.org/officeDocument/2006/customXml" ds:itemID="{3D6BDDFA-1243-44E5-9A1C-F75C6915A9DD}"/>
</file>

<file path=docProps/app.xml><?xml version="1.0" encoding="utf-8"?>
<Properties xmlns="http://schemas.openxmlformats.org/officeDocument/2006/extended-properties" xmlns:vt="http://schemas.openxmlformats.org/officeDocument/2006/docPropsVTypes">
  <TotalTime>271</TotalTime>
  <Words>935</Words>
  <Application>Microsoft Office PowerPoint</Application>
  <PresentationFormat>Widescreen</PresentationFormat>
  <Paragraphs>122</Paragraphs>
  <Slides>10</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Helvetica Neue Light</vt:lpstr>
      <vt:lpstr>Calibri</vt:lpstr>
      <vt:lpstr>Helvetica</vt:lpstr>
      <vt:lpstr>Wingdings</vt:lpstr>
      <vt:lpstr>Arial</vt:lpstr>
      <vt:lpstr>Calibri Light</vt:lpstr>
      <vt:lpstr>Helvetica Neue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Akiyoshi</dc:creator>
  <cp:lastModifiedBy>Mujaheed Gardi</cp:lastModifiedBy>
  <cp:revision>45</cp:revision>
  <dcterms:modified xsi:type="dcterms:W3CDTF">2022-10-13T15:32:18Z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0x01010009EF52D6D20CFF4CA5ABDBED31BFD254</vt:lpwstr>
  </property>
  <property fmtid="{D5CDD505-2E9C-101B-9397-08002B2CF9AE}" pid="3" name="Order">
    <vt:r8>1309900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