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  <p:sldMasterId id="2147483672" r:id="rId5"/>
  </p:sldMasterIdLst>
  <p:notesMasterIdLst>
    <p:notesMasterId r:id="rId16"/>
  </p:notesMasterIdLst>
  <p:sldIdLst>
    <p:sldId id="265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lvetica Neue" panose="02000403000000020004" pitchFamily="2" charset="0"/>
      <p:regular r:id="rId23"/>
    </p:embeddedFont>
    <p:embeddedFont>
      <p:font typeface="Helvetica Neue Light" panose="02000403000000020004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62" autoAdjust="0"/>
    <p:restoredTop sz="96120" autoAdjust="0"/>
  </p:normalViewPr>
  <p:slideViewPr>
    <p:cSldViewPr snapToGrid="0">
      <p:cViewPr varScale="1">
        <p:scale>
          <a:sx n="110" d="100"/>
          <a:sy n="110" d="100"/>
        </p:scale>
        <p:origin x="12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rocks, Chris" userId="14412bd66e142db8" providerId="OrgId" clId="{A56FD39A-B57A-41B5-951A-B888DF5773FB}"/>
    <pc:docChg chg="modSld">
      <pc:chgData name="Horrocks, Chris" userId="14412bd66e142db8" providerId="OrgId" clId="{A56FD39A-B57A-41B5-951A-B888DF5773FB}" dt="2019-09-02T16:18:56.819" v="23" actId="1076"/>
      <pc:docMkLst>
        <pc:docMk/>
      </pc:docMkLst>
      <pc:sldChg chg="modSp">
        <pc:chgData name="Horrocks, Chris" userId="14412bd66e142db8" providerId="OrgId" clId="{A56FD39A-B57A-41B5-951A-B888DF5773FB}" dt="2019-09-02T16:18:56.819" v="23" actId="1076"/>
        <pc:sldMkLst>
          <pc:docMk/>
          <pc:sldMk cId="0" sldId="261"/>
        </pc:sldMkLst>
        <pc:spChg chg="mod">
          <ac:chgData name="Horrocks, Chris" userId="14412bd66e142db8" providerId="OrgId" clId="{A56FD39A-B57A-41B5-951A-B888DF5773FB}" dt="2019-09-02T16:18:52.212" v="22" actId="14100"/>
          <ac:spMkLst>
            <pc:docMk/>
            <pc:sldMk cId="0" sldId="261"/>
            <ac:spMk id="305" creationId="{00000000-0000-0000-0000-000000000000}"/>
          </ac:spMkLst>
        </pc:spChg>
        <pc:spChg chg="mod">
          <ac:chgData name="Horrocks, Chris" userId="14412bd66e142db8" providerId="OrgId" clId="{A56FD39A-B57A-41B5-951A-B888DF5773FB}" dt="2019-09-02T16:18:56.819" v="23" actId="1076"/>
          <ac:spMkLst>
            <pc:docMk/>
            <pc:sldMk cId="0" sldId="261"/>
            <ac:spMk id="306" creationId="{00000000-0000-0000-0000-000000000000}"/>
          </ac:spMkLst>
        </pc:spChg>
      </pc:sldChg>
      <pc:sldChg chg="modSp">
        <pc:chgData name="Horrocks, Chris" userId="14412bd66e142db8" providerId="OrgId" clId="{A56FD39A-B57A-41B5-951A-B888DF5773FB}" dt="2019-09-02T16:18:29.609" v="8" actId="20577"/>
        <pc:sldMkLst>
          <pc:docMk/>
          <pc:sldMk cId="3342172861" sldId="265"/>
        </pc:sldMkLst>
        <pc:spChg chg="mod">
          <ac:chgData name="Horrocks, Chris" userId="14412bd66e142db8" providerId="OrgId" clId="{A56FD39A-B57A-41B5-951A-B888DF5773FB}" dt="2019-09-02T16:18:29.609" v="8" actId="20577"/>
          <ac:spMkLst>
            <pc:docMk/>
            <pc:sldMk cId="3342172861" sldId="265"/>
            <ac:spMk id="166" creationId="{00000000-0000-0000-0000-000000000000}"/>
          </ac:spMkLst>
        </pc:spChg>
      </pc:sldChg>
    </pc:docChg>
  </pc:docChgLst>
  <pc:docChgLst>
    <pc:chgData name="Horrocks, Chris" userId="14412bd66e142db8" providerId="OrgId" clId="{8E286775-D743-469D-A987-E481C90BE726}"/>
    <pc:docChg chg="addSld delSld modSld">
      <pc:chgData name="Horrocks, Chris" userId="14412bd66e142db8" providerId="OrgId" clId="{8E286775-D743-469D-A987-E481C90BE726}" dt="2019-10-07T18:56:38.477" v="40" actId="2696"/>
      <pc:docMkLst>
        <pc:docMk/>
      </pc:docMkLst>
      <pc:sldChg chg="modSp add del">
        <pc:chgData name="Horrocks, Chris" userId="14412bd66e142db8" providerId="OrgId" clId="{8E286775-D743-469D-A987-E481C90BE726}" dt="2019-10-07T18:56:38.454" v="39" actId="2696"/>
        <pc:sldMkLst>
          <pc:docMk/>
          <pc:sldMk cId="0" sldId="266"/>
        </pc:sldMkLst>
        <pc:spChg chg="mod">
          <ac:chgData name="Horrocks, Chris" userId="14412bd66e142db8" providerId="OrgId" clId="{8E286775-D743-469D-A987-E481C90BE726}" dt="2019-10-07T18:55:16.291" v="34" actId="20577"/>
          <ac:spMkLst>
            <pc:docMk/>
            <pc:sldMk cId="0" sldId="266"/>
            <ac:spMk id="221" creationId="{00000000-0000-0000-0000-000000000000}"/>
          </ac:spMkLst>
        </pc:spChg>
      </pc:sldChg>
      <pc:sldChg chg="modSp">
        <pc:chgData name="Horrocks, Chris" userId="14412bd66e142db8" providerId="OrgId" clId="{8E286775-D743-469D-A987-E481C90BE726}" dt="2019-10-07T18:56:35.853" v="38" actId="1076"/>
        <pc:sldMkLst>
          <pc:docMk/>
          <pc:sldMk cId="1253967198" sldId="267"/>
        </pc:sldMkLst>
        <pc:spChg chg="mod">
          <ac:chgData name="Horrocks, Chris" userId="14412bd66e142db8" providerId="OrgId" clId="{8E286775-D743-469D-A987-E481C90BE726}" dt="2019-10-07T18:56:35.853" v="38" actId="1076"/>
          <ac:spMkLst>
            <pc:docMk/>
            <pc:sldMk cId="1253967198" sldId="267"/>
            <ac:spMk id="8" creationId="{00000000-0000-0000-0000-000000000000}"/>
          </ac:spMkLst>
        </pc:spChg>
      </pc:sldChg>
      <pc:sldChg chg="addSp delSp modSp add del">
        <pc:chgData name="Horrocks, Chris" userId="14412bd66e142db8" providerId="OrgId" clId="{8E286775-D743-469D-A987-E481C90BE726}" dt="2019-10-07T18:55:06.787" v="4" actId="2696"/>
        <pc:sldMkLst>
          <pc:docMk/>
          <pc:sldMk cId="2307372185" sldId="267"/>
        </pc:sldMkLst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2" creationId="{B168299E-ED10-4087-99D0-A1585AAECF4B}"/>
          </ac:spMkLst>
        </pc:spChg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3" creationId="{8A318A4A-9367-493B-82AE-F6CC1C79732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4" creationId="{A92DC074-C39C-4CF7-B826-DDC92B28B79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5" creationId="{48B8E340-6716-4E1E-86A1-EE61497D7643}"/>
          </ac:spMkLst>
        </pc:spChg>
      </pc:sldChg>
      <pc:sldMasterChg chg="delSldLayout">
        <pc:chgData name="Horrocks, Chris" userId="14412bd66e142db8" providerId="OrgId" clId="{8E286775-D743-469D-A987-E481C90BE726}" dt="2019-10-07T18:56:38.477" v="40" actId="2696"/>
        <pc:sldMasterMkLst>
          <pc:docMk/>
          <pc:sldMasterMk cId="0" sldId="2147483670"/>
        </pc:sldMasterMkLst>
        <pc:sldLayoutChg chg="del">
          <pc:chgData name="Horrocks, Chris" userId="14412bd66e142db8" providerId="OrgId" clId="{8E286775-D743-469D-A987-E481C90BE726}" dt="2019-10-07T18:56:38.477" v="40" actId="2696"/>
          <pc:sldLayoutMkLst>
            <pc:docMk/>
            <pc:sldMasterMk cId="0" sldId="2147483670"/>
            <pc:sldLayoutMk cId="2689057723" sldId="2147483671"/>
          </pc:sldLayoutMkLst>
        </pc:sldLayoutChg>
      </pc:sldMasterChg>
    </pc:docChg>
  </pc:docChgLst>
  <pc:docChgLst>
    <pc:chgData name="Horrocks, Chris" userId="14412bd66e142db8" providerId="OrgId" clId="{42C031BB-ADBC-4776-8A6A-F30553B707D8}"/>
    <pc:docChg chg="custSel modSld modMainMaster">
      <pc:chgData name="Horrocks, Chris" userId="14412bd66e142db8" providerId="OrgId" clId="{42C031BB-ADBC-4776-8A6A-F30553B707D8}" dt="2019-09-29T23:10:24.402" v="148" actId="14100"/>
      <pc:docMkLst>
        <pc:docMk/>
      </pc:docMkLst>
      <pc:sldChg chg="addSp delSp modSp">
        <pc:chgData name="Horrocks, Chris" userId="14412bd66e142db8" providerId="OrgId" clId="{42C031BB-ADBC-4776-8A6A-F30553B707D8}" dt="2019-09-29T23:05:41.576" v="100" actId="20577"/>
        <pc:sldMkLst>
          <pc:docMk/>
          <pc:sldMk cId="0" sldId="257"/>
        </pc:sldMkLst>
        <pc:spChg chg="add del mod">
          <ac:chgData name="Horrocks, Chris" userId="14412bd66e142db8" providerId="OrgId" clId="{42C031BB-ADBC-4776-8A6A-F30553B707D8}" dt="2019-09-29T22:59:40.952" v="33" actId="478"/>
          <ac:spMkLst>
            <pc:docMk/>
            <pc:sldMk cId="0" sldId="257"/>
            <ac:spMk id="32" creationId="{E06F405D-08F1-422A-8BDE-E08B3A2F9A2D}"/>
          </ac:spMkLst>
        </pc:spChg>
        <pc:spChg chg="mod">
          <ac:chgData name="Horrocks, Chris" userId="14412bd66e142db8" providerId="OrgId" clId="{42C031BB-ADBC-4776-8A6A-F30553B707D8}" dt="2019-09-29T23:05:41.576" v="100" actId="20577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4.539" v="98" actId="20577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6.872" v="99" actId="20577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2.429" v="97" actId="20577"/>
          <ac:spMkLst>
            <pc:docMk/>
            <pc:sldMk cId="0" sldId="257"/>
            <ac:spMk id="172" creationId="{00000000-0000-0000-0000-000000000000}"/>
          </ac:spMkLst>
        </pc:spChg>
      </pc:sldChg>
      <pc:sldChg chg="modSp">
        <pc:chgData name="Horrocks, Chris" userId="14412bd66e142db8" providerId="OrgId" clId="{42C031BB-ADBC-4776-8A6A-F30553B707D8}" dt="2019-09-29T23:06:05.199" v="106" actId="20577"/>
        <pc:sldMkLst>
          <pc:docMk/>
          <pc:sldMk cId="0" sldId="258"/>
        </pc:sldMkLst>
        <pc:graphicFrameChg chg="mod">
          <ac:chgData name="Horrocks, Chris" userId="14412bd66e142db8" providerId="OrgId" clId="{42C031BB-ADBC-4776-8A6A-F30553B707D8}" dt="2019-09-29T23:06:05.199" v="106" actId="20577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9:08.502" v="138" actId="20577"/>
        <pc:sldMkLst>
          <pc:docMk/>
          <pc:sldMk cId="0" sldId="259"/>
        </pc:sldMkLst>
        <pc:graphicFrameChg chg="mod">
          <ac:chgData name="Horrocks, Chris" userId="14412bd66e142db8" providerId="OrgId" clId="{42C031BB-ADBC-4776-8A6A-F30553B707D8}" dt="2019-09-29T23:09:08.502" v="138" actId="20577"/>
          <ac:graphicFrameMkLst>
            <pc:docMk/>
            <pc:sldMk cId="0" sldId="259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6:38.562" v="117" actId="20577"/>
        <pc:sldMkLst>
          <pc:docMk/>
          <pc:sldMk cId="0" sldId="260"/>
        </pc:sldMkLst>
        <pc:graphicFrameChg chg="mod">
          <ac:chgData name="Horrocks, Chris" userId="14412bd66e142db8" providerId="OrgId" clId="{42C031BB-ADBC-4776-8A6A-F30553B707D8}" dt="2019-09-29T23:06:38.562" v="117" actId="20577"/>
          <ac:graphicFrameMkLst>
            <pc:docMk/>
            <pc:sldMk cId="0" sldId="260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17.633" v="121" actId="20577"/>
        <pc:sldMkLst>
          <pc:docMk/>
          <pc:sldMk cId="0" sldId="261"/>
        </pc:sldMkLst>
        <pc:graphicFrameChg chg="mod">
          <ac:chgData name="Horrocks, Chris" userId="14412bd66e142db8" providerId="OrgId" clId="{42C031BB-ADBC-4776-8A6A-F30553B707D8}" dt="2019-09-29T23:07:17.633" v="121" actId="20577"/>
          <ac:graphicFrameMkLst>
            <pc:docMk/>
            <pc:sldMk cId="0" sldId="261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40.670" v="126" actId="20577"/>
        <pc:sldMkLst>
          <pc:docMk/>
          <pc:sldMk cId="0" sldId="262"/>
        </pc:sldMkLst>
        <pc:graphicFrameChg chg="mod">
          <ac:chgData name="Horrocks, Chris" userId="14412bd66e142db8" providerId="OrgId" clId="{42C031BB-ADBC-4776-8A6A-F30553B707D8}" dt="2019-09-29T23:07:40.670" v="126" actId="20577"/>
          <ac:graphicFrameMkLst>
            <pc:docMk/>
            <pc:sldMk cId="0" sldId="262"/>
            <ac:graphicFrameMk id="46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8:12.949" v="137" actId="20577"/>
        <pc:sldMkLst>
          <pc:docMk/>
          <pc:sldMk cId="0" sldId="263"/>
        </pc:sldMkLst>
        <pc:graphicFrameChg chg="mod">
          <ac:chgData name="Horrocks, Chris" userId="14412bd66e142db8" providerId="OrgId" clId="{42C031BB-ADBC-4776-8A6A-F30553B707D8}" dt="2019-09-29T23:08:12.949" v="137" actId="20577"/>
          <ac:graphicFrameMkLst>
            <pc:docMk/>
            <pc:sldMk cId="0" sldId="263"/>
            <ac:graphicFrameMk id="41" creationId="{00000000-0000-0000-0000-000000000000}"/>
          </ac:graphicFrameMkLst>
        </pc:graphicFrameChg>
      </pc:sldChg>
      <pc:sldChg chg="addSp modSp">
        <pc:chgData name="Horrocks, Chris" userId="14412bd66e142db8" providerId="OrgId" clId="{42C031BB-ADBC-4776-8A6A-F30553B707D8}" dt="2019-09-29T23:03:52.824" v="96" actId="465"/>
        <pc:sldMkLst>
          <pc:docMk/>
          <pc:sldMk cId="3342172861" sldId="265"/>
        </pc:sldMkLst>
        <pc:spChg chg="add mod">
          <ac:chgData name="Horrocks, Chris" userId="14412bd66e142db8" providerId="OrgId" clId="{42C031BB-ADBC-4776-8A6A-F30553B707D8}" dt="2019-09-29T23:02:51.050" v="94" actId="14100"/>
          <ac:spMkLst>
            <pc:docMk/>
            <pc:sldMk cId="3342172861" sldId="265"/>
            <ac:spMk id="3" creationId="{3DDA2E0C-79FD-4569-9BA7-D05EF0C0F627}"/>
          </ac:spMkLst>
        </pc:spChg>
        <pc:spChg chg="mod">
          <ac:chgData name="Horrocks, Chris" userId="14412bd66e142db8" providerId="OrgId" clId="{42C031BB-ADBC-4776-8A6A-F30553B707D8}" dt="2019-09-29T23:02:47.265" v="93" actId="12"/>
          <ac:spMkLst>
            <pc:docMk/>
            <pc:sldMk cId="3342172861" sldId="265"/>
            <ac:spMk id="37" creationId="{2277DC2B-9EAA-40B8-9DA0-2F3ACBA9C602}"/>
          </ac:spMkLst>
        </pc:spChg>
        <pc:spChg chg="mod">
          <ac:chgData name="Horrocks, Chris" userId="14412bd66e142db8" providerId="OrgId" clId="{42C031BB-ADBC-4776-8A6A-F30553B707D8}" dt="2019-09-29T23:01:42.093" v="87" actId="20577"/>
          <ac:spMkLst>
            <pc:docMk/>
            <pc:sldMk cId="3342172861" sldId="265"/>
            <ac:spMk id="39" creationId="{B0980A5C-257A-4727-B7A0-412E4B2C6EEB}"/>
          </ac:spMkLst>
        </pc:spChg>
        <pc:spChg chg="mod">
          <ac:chgData name="Horrocks, Chris" userId="14412bd66e142db8" providerId="OrgId" clId="{42C031BB-ADBC-4776-8A6A-F30553B707D8}" dt="2019-09-29T23:03:07.156" v="95" actId="14100"/>
          <ac:spMkLst>
            <pc:docMk/>
            <pc:sldMk cId="3342172861" sldId="265"/>
            <ac:spMk id="41" creationId="{BCE4D4A5-FB14-4B55-AD80-4FBF78670265}"/>
          </ac:spMkLst>
        </pc:spChg>
        <pc:spChg chg="mod">
          <ac:chgData name="Horrocks, Chris" userId="14412bd66e142db8" providerId="OrgId" clId="{42C031BB-ADBC-4776-8A6A-F30553B707D8}" dt="2019-09-29T22:57:22.388" v="6" actId="20577"/>
          <ac:spMkLst>
            <pc:docMk/>
            <pc:sldMk cId="3342172861" sldId="265"/>
            <ac:spMk id="42" creationId="{6496B4FE-5D06-4B62-8020-1DD50F0D1C04}"/>
          </ac:spMkLst>
        </pc:s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2" creationId="{5B34DB49-44E0-4211-91C1-809BB43E7F07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4" creationId="{7D41A0E8-32EA-4BA0-899E-3CB05C22EA76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5" creationId="{25ED7746-8389-4DCC-9B9D-97E0F532C861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7" creationId="{3FAF3094-BB3D-4506-93EE-0138F8043B8D}"/>
          </ac:grpSpMkLst>
        </pc:grpChg>
      </pc:sldChg>
      <pc:sldMasterChg chg="modSp">
        <pc:chgData name="Horrocks, Chris" userId="14412bd66e142db8" providerId="OrgId" clId="{42C031BB-ADBC-4776-8A6A-F30553B707D8}" dt="2019-09-29T23:10:24.402" v="148" actId="14100"/>
        <pc:sldMasterMkLst>
          <pc:docMk/>
          <pc:sldMasterMk cId="0" sldId="2147483670"/>
        </pc:sldMasterMkLst>
        <pc:spChg chg="mod">
          <ac:chgData name="Horrocks, Chris" userId="14412bd66e142db8" providerId="OrgId" clId="{42C031BB-ADBC-4776-8A6A-F30553B707D8}" dt="2019-09-29T23:10:24.402" v="148" actId="14100"/>
          <ac:spMkLst>
            <pc:docMk/>
            <pc:sldMasterMk cId="0" sldId="2147483670"/>
            <ac:spMk id="94" creationId="{00000000-0000-0000-0000-000000000000}"/>
          </ac:spMkLst>
        </pc:spChg>
      </pc:sldMasterChg>
    </pc:docChg>
  </pc:docChgLst>
  <pc:docChgLst>
    <pc:chgData name="Wynne, Kirsten" userId="3e128319-d25e-4675-96d1-f5bf34cc863a" providerId="ADAL" clId="{51581B2F-B5D3-45A5-8B34-5DFC622CC380}"/>
    <pc:docChg chg="custSel modSld">
      <pc:chgData name="Wynne, Kirsten" userId="3e128319-d25e-4675-96d1-f5bf34cc863a" providerId="ADAL" clId="{51581B2F-B5D3-45A5-8B34-5DFC622CC380}" dt="2020-05-19T17:48:16.264" v="0" actId="478"/>
      <pc:docMkLst>
        <pc:docMk/>
      </pc:docMkLst>
      <pc:sldChg chg="delSp">
        <pc:chgData name="Wynne, Kirsten" userId="3e128319-d25e-4675-96d1-f5bf34cc863a" providerId="ADAL" clId="{51581B2F-B5D3-45A5-8B34-5DFC622CC380}" dt="2020-05-19T17:48:16.264" v="0" actId="478"/>
        <pc:sldMkLst>
          <pc:docMk/>
          <pc:sldMk cId="3342172861" sldId="265"/>
        </pc:sldMkLst>
        <pc:spChg chg="del">
          <ac:chgData name="Wynne, Kirsten" userId="3e128319-d25e-4675-96d1-f5bf34cc863a" providerId="ADAL" clId="{51581B2F-B5D3-45A5-8B34-5DFC622CC380}" dt="2020-05-19T17:48:16.264" v="0" actId="478"/>
          <ac:spMkLst>
            <pc:docMk/>
            <pc:sldMk cId="3342172861" sldId="265"/>
            <ac:spMk id="3" creationId="{3DDA2E0C-79FD-4569-9BA7-D05EF0C0F62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cs-cz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Cestovní dokumentace s podrobnými údaji o výdajích a třídě cesty.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267459C-A5EA-49CB-BA86-05FF09C10413}">
      <dgm:prSet phldrT="[Text]" custT="1"/>
      <dgm:spPr/>
      <dgm:t>
        <a:bodyPr/>
        <a:lstStyle/>
        <a:p>
          <a:pPr rtl="0"/>
          <a:r>
            <a:rPr lang="cs-cz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Dokumentace o ubytování a stravování s podrobnými údaji o výdajích, účastnících a jejich funkcích.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C7AD05B-630C-4374-AC33-B69A4824881B}" type="par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10FF26-C458-4800-93E7-8F5780BB023D}" type="sib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cs-cz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Schvalování výdajů.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cs-cz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Originální účtenky se seznamem položek.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F955D2-20A4-4B81-B77A-FC287CE19846}">
      <dgm:prSet phldrT="[Text]" custT="1"/>
      <dgm:spPr/>
      <dgm:t>
        <a:bodyPr/>
        <a:lstStyle/>
        <a:p>
          <a:pPr rtl="0"/>
          <a:r>
            <a:rPr lang="cs-cz" sz="1400" b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Obchodní účel.</a:t>
          </a:r>
        </a:p>
      </dgm:t>
    </dgm:pt>
    <dgm:pt modelId="{4DE3B785-8C4C-4AAA-855A-65B7D7A91B16}" type="par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04C23E-BFDF-4598-9B09-1A094464100C}" type="sib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 custScaleX="112257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D70CE725-BA8E-4D6A-8C36-0A1F74D8AE4B}" type="pres">
      <dgm:prSet presAssocID="{5267459C-A5EA-49CB-BA86-05FF09C10413}" presName="parentLin" presStyleCnt="0"/>
      <dgm:spPr/>
    </dgm:pt>
    <dgm:pt modelId="{2B6BCD2F-05DE-4B92-8B6F-9F3398E1A4EF}" type="pres">
      <dgm:prSet presAssocID="{5267459C-A5EA-49CB-BA86-05FF09C10413}" presName="parentLeftMargin" presStyleLbl="node1" presStyleIdx="0" presStyleCnt="5"/>
      <dgm:spPr/>
    </dgm:pt>
    <dgm:pt modelId="{BE409E57-2CE0-40F5-9F8A-EFD3FB9737E6}" type="pres">
      <dgm:prSet presAssocID="{5267459C-A5EA-49CB-BA86-05FF09C10413}" presName="parentText" presStyleLbl="node1" presStyleIdx="1" presStyleCnt="5" custScaleX="112257">
        <dgm:presLayoutVars>
          <dgm:chMax val="0"/>
          <dgm:bulletEnabled val="1"/>
        </dgm:presLayoutVars>
      </dgm:prSet>
      <dgm:spPr/>
    </dgm:pt>
    <dgm:pt modelId="{95096ED6-2533-48FC-B727-342FEA04E9C4}" type="pres">
      <dgm:prSet presAssocID="{5267459C-A5EA-49CB-BA86-05FF09C10413}" presName="negativeSpace" presStyleCnt="0"/>
      <dgm:spPr/>
    </dgm:pt>
    <dgm:pt modelId="{726B5348-9FB0-4276-8B7B-3323C85F0579}" type="pres">
      <dgm:prSet presAssocID="{5267459C-A5EA-49CB-BA86-05FF09C10413}" presName="childText" presStyleLbl="conFgAcc1" presStyleIdx="1" presStyleCnt="5">
        <dgm:presLayoutVars>
          <dgm:bulletEnabled val="1"/>
        </dgm:presLayoutVars>
      </dgm:prSet>
      <dgm:spPr/>
    </dgm:pt>
    <dgm:pt modelId="{60F288A1-58A4-41D7-A9CE-B7162CFAD923}" type="pres">
      <dgm:prSet presAssocID="{4D10FF26-C458-4800-93E7-8F5780BB023D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 custScaleX="112257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 custScaleX="112257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7BC16E9B-C836-4359-AFC6-A986B187D67D}" type="pres">
      <dgm:prSet presAssocID="{60F955D2-20A4-4B81-B77A-FC287CE19846}" presName="parentLin" presStyleCnt="0"/>
      <dgm:spPr/>
    </dgm:pt>
    <dgm:pt modelId="{3DEF3C89-4A42-4EA0-ACEF-F444F15636B1}" type="pres">
      <dgm:prSet presAssocID="{60F955D2-20A4-4B81-B77A-FC287CE19846}" presName="parentLeftMargin" presStyleLbl="node1" presStyleIdx="3" presStyleCnt="5"/>
      <dgm:spPr/>
    </dgm:pt>
    <dgm:pt modelId="{5ED0FB05-7AFD-4B26-A533-3BB32209FF79}" type="pres">
      <dgm:prSet presAssocID="{60F955D2-20A4-4B81-B77A-FC287CE19846}" presName="parentText" presStyleLbl="node1" presStyleIdx="4" presStyleCnt="5" custScaleX="112257">
        <dgm:presLayoutVars>
          <dgm:chMax val="0"/>
          <dgm:bulletEnabled val="1"/>
        </dgm:presLayoutVars>
      </dgm:prSet>
      <dgm:spPr/>
    </dgm:pt>
    <dgm:pt modelId="{CDF14822-8A90-4AD8-979B-909024AE1D95}" type="pres">
      <dgm:prSet presAssocID="{60F955D2-20A4-4B81-B77A-FC287CE19846}" presName="negativeSpace" presStyleCnt="0"/>
      <dgm:spPr/>
    </dgm:pt>
    <dgm:pt modelId="{2D5F5F05-21FC-4C9A-A141-49890814ABD4}" type="pres">
      <dgm:prSet presAssocID="{60F955D2-20A4-4B81-B77A-FC287CE198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D3C7008-2A24-4E3A-8298-5F8B8E2007FE}" type="presOf" srcId="{5267459C-A5EA-49CB-BA86-05FF09C10413}" destId="{BE409E57-2CE0-40F5-9F8A-EFD3FB9737E6}" srcOrd="1" destOrd="0" presId="urn:microsoft.com/office/officeart/2005/8/layout/list1"/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F2EB6D66-65CD-4BCE-B50F-ED5E7ED5D39E}" type="presOf" srcId="{5267459C-A5EA-49CB-BA86-05FF09C10413}" destId="{2B6BCD2F-05DE-4B92-8B6F-9F3398E1A4EF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9B83FF94-A8A6-4450-9B02-225B7A4D9D06}" type="presOf" srcId="{60F955D2-20A4-4B81-B77A-FC287CE19846}" destId="{3DEF3C89-4A42-4EA0-ACEF-F444F15636B1}" srcOrd="0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66B3BDB6-6ABF-4BCF-9D21-FCDAC168D1C8}" srcId="{10F170F5-E08A-484D-845F-E99C04F0B315}" destId="{5267459C-A5EA-49CB-BA86-05FF09C10413}" srcOrd="1" destOrd="0" parTransId="{DC7AD05B-630C-4374-AC33-B69A4824881B}" sibTransId="{4D10FF26-C458-4800-93E7-8F5780BB023D}"/>
    <dgm:cxn modelId="{810527C0-FD63-40A4-B5A5-1B4D87BBEC0C}" srcId="{10F170F5-E08A-484D-845F-E99C04F0B315}" destId="{60F955D2-20A4-4B81-B77A-FC287CE19846}" srcOrd="4" destOrd="0" parTransId="{4DE3B785-8C4C-4AAA-855A-65B7D7A91B16}" sibTransId="{AF04C23E-BFDF-4598-9B09-1A094464100C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5D8320D0-8C9B-4D2B-8819-71CA1E3B7B00}" type="presOf" srcId="{60F955D2-20A4-4B81-B77A-FC287CE19846}" destId="{5ED0FB05-7AFD-4B26-A533-3BB32209FF79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242F5982-2279-4C8F-AEBC-C516BC610265}" type="presParOf" srcId="{E038EFFE-576B-4CA2-8D1E-3BD745363868}" destId="{D70CE725-BA8E-4D6A-8C36-0A1F74D8AE4B}" srcOrd="4" destOrd="0" presId="urn:microsoft.com/office/officeart/2005/8/layout/list1"/>
    <dgm:cxn modelId="{C3185D03-BE4F-4BBD-ADBC-B81938FDB78F}" type="presParOf" srcId="{D70CE725-BA8E-4D6A-8C36-0A1F74D8AE4B}" destId="{2B6BCD2F-05DE-4B92-8B6F-9F3398E1A4EF}" srcOrd="0" destOrd="0" presId="urn:microsoft.com/office/officeart/2005/8/layout/list1"/>
    <dgm:cxn modelId="{9B738162-5BA3-4697-8429-5A2D2EA6D92F}" type="presParOf" srcId="{D70CE725-BA8E-4D6A-8C36-0A1F74D8AE4B}" destId="{BE409E57-2CE0-40F5-9F8A-EFD3FB9737E6}" srcOrd="1" destOrd="0" presId="urn:microsoft.com/office/officeart/2005/8/layout/list1"/>
    <dgm:cxn modelId="{B40FA88F-3771-42E0-87CD-4BFFC3218F49}" type="presParOf" srcId="{E038EFFE-576B-4CA2-8D1E-3BD745363868}" destId="{95096ED6-2533-48FC-B727-342FEA04E9C4}" srcOrd="5" destOrd="0" presId="urn:microsoft.com/office/officeart/2005/8/layout/list1"/>
    <dgm:cxn modelId="{728D6516-12AA-4435-8673-0F9D6813D035}" type="presParOf" srcId="{E038EFFE-576B-4CA2-8D1E-3BD745363868}" destId="{726B5348-9FB0-4276-8B7B-3323C85F0579}" srcOrd="6" destOrd="0" presId="urn:microsoft.com/office/officeart/2005/8/layout/list1"/>
    <dgm:cxn modelId="{4D786292-8EC1-443A-B26A-1D9B7DDD46B3}" type="presParOf" srcId="{E038EFFE-576B-4CA2-8D1E-3BD745363868}" destId="{60F288A1-58A4-41D7-A9CE-B7162CFAD923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9C391E68-E9E3-437F-86AE-D5D99E62E4CE}" type="presParOf" srcId="{E038EFFE-576B-4CA2-8D1E-3BD745363868}" destId="{62914F76-1403-46CE-980C-BBC9DDBDD8FA}" srcOrd="15" destOrd="0" presId="urn:microsoft.com/office/officeart/2005/8/layout/list1"/>
    <dgm:cxn modelId="{A6B22F17-E1DD-4E70-B33C-F8D8240CF193}" type="presParOf" srcId="{E038EFFE-576B-4CA2-8D1E-3BD745363868}" destId="{7BC16E9B-C836-4359-AFC6-A986B187D67D}" srcOrd="16" destOrd="0" presId="urn:microsoft.com/office/officeart/2005/8/layout/list1"/>
    <dgm:cxn modelId="{99BC46D0-2838-47B6-A95F-FB2BFD540169}" type="presParOf" srcId="{7BC16E9B-C836-4359-AFC6-A986B187D67D}" destId="{3DEF3C89-4A42-4EA0-ACEF-F444F15636B1}" srcOrd="0" destOrd="0" presId="urn:microsoft.com/office/officeart/2005/8/layout/list1"/>
    <dgm:cxn modelId="{A26E7036-C6DE-4EFD-820C-CA2F59F26ADC}" type="presParOf" srcId="{7BC16E9B-C836-4359-AFC6-A986B187D67D}" destId="{5ED0FB05-7AFD-4B26-A533-3BB32209FF79}" srcOrd="1" destOrd="0" presId="urn:microsoft.com/office/officeart/2005/8/layout/list1"/>
    <dgm:cxn modelId="{C0451684-C971-4C4B-9FD0-0C693D8D54F3}" type="presParOf" srcId="{E038EFFE-576B-4CA2-8D1E-3BD745363868}" destId="{CDF14822-8A90-4AD8-979B-909024AE1D95}" srcOrd="17" destOrd="0" presId="urn:microsoft.com/office/officeart/2005/8/layout/list1"/>
    <dgm:cxn modelId="{96D4A26C-7788-4009-A912-A8767D5376F7}" type="presParOf" srcId="{E038EFFE-576B-4CA2-8D1E-3BD745363868}" destId="{2D5F5F05-21FC-4C9A-A141-49890814AB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cs-cz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Faktury s podrobnými údaji o částkách, datech poskytnutí služeb a typech přijatých služeb či produktů.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cs-cz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Interní schválení, nákupní objednávky a doklady o platbách.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cs-cz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Doklady o plnění (např. dodací listy, materiály).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A268022-AA3A-45C5-B1BB-5C5AED7E439B}">
      <dgm:prSet phldrT="[Text]" custT="1"/>
      <dgm:spPr/>
      <dgm:t>
        <a:bodyPr/>
        <a:lstStyle/>
        <a:p>
          <a:pPr rtl="0"/>
          <a:r>
            <a:rPr lang="cs-cz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Smlouvy, písemné dohody a dodatky.</a:t>
          </a:r>
        </a:p>
      </dgm:t>
    </dgm:pt>
    <dgm:pt modelId="{AFF33A1A-BC00-4F40-B666-A2CC56EFABA1}" type="par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649B58FA-43ED-4DDD-8571-0D7B4F21BE9F}" type="sib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74C66EFE-10A1-4391-8F65-95A3F36980F6}">
      <dgm:prSet phldrT="[Text]" custT="1"/>
      <dgm:spPr/>
      <dgm:t>
        <a:bodyPr/>
        <a:lstStyle/>
        <a:p>
          <a:pPr rtl="0"/>
          <a:r>
            <a:rPr lang="cs-cz" sz="1400" b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Korespondence.</a:t>
          </a:r>
        </a:p>
      </dgm:t>
    </dgm:pt>
    <dgm:pt modelId="{714B8EDC-1E37-4AB0-8BEA-1AE0B13638E3}" type="par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65D71DBA-9C9C-4868-95B4-CE39F3F3963C}" type="sib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 custScaleX="115757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0023E8D4-6308-46BD-878D-10C2A074B561}" type="pres">
      <dgm:prSet presAssocID="{BA268022-AA3A-45C5-B1BB-5C5AED7E439B}" presName="parentLin" presStyleCnt="0"/>
      <dgm:spPr/>
    </dgm:pt>
    <dgm:pt modelId="{3DFD3B43-48F1-4B9F-B7B9-E888C5B2501B}" type="pres">
      <dgm:prSet presAssocID="{BA268022-AA3A-45C5-B1BB-5C5AED7E439B}" presName="parentLeftMargin" presStyleLbl="node1" presStyleIdx="0" presStyleCnt="5"/>
      <dgm:spPr/>
    </dgm:pt>
    <dgm:pt modelId="{CE0D5F41-FC55-4964-B562-37989A156EBC}" type="pres">
      <dgm:prSet presAssocID="{BA268022-AA3A-45C5-B1BB-5C5AED7E439B}" presName="parentText" presStyleLbl="node1" presStyleIdx="1" presStyleCnt="5" custScaleX="115757">
        <dgm:presLayoutVars>
          <dgm:chMax val="0"/>
          <dgm:bulletEnabled val="1"/>
        </dgm:presLayoutVars>
      </dgm:prSet>
      <dgm:spPr/>
    </dgm:pt>
    <dgm:pt modelId="{6FEE7D64-8974-4543-A77D-1B639787B9B0}" type="pres">
      <dgm:prSet presAssocID="{BA268022-AA3A-45C5-B1BB-5C5AED7E439B}" presName="negativeSpace" presStyleCnt="0"/>
      <dgm:spPr/>
    </dgm:pt>
    <dgm:pt modelId="{294B9D28-2EE2-40E1-A377-46A39E49528F}" type="pres">
      <dgm:prSet presAssocID="{BA268022-AA3A-45C5-B1BB-5C5AED7E439B}" presName="childText" presStyleLbl="conFgAcc1" presStyleIdx="1" presStyleCnt="5">
        <dgm:presLayoutVars>
          <dgm:bulletEnabled val="1"/>
        </dgm:presLayoutVars>
      </dgm:prSet>
      <dgm:spPr/>
    </dgm:pt>
    <dgm:pt modelId="{20195CBE-3C28-4211-B2D5-46DA37BF8B32}" type="pres">
      <dgm:prSet presAssocID="{649B58FA-43ED-4DDD-8571-0D7B4F21BE9F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 custScaleX="115757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 custScaleX="115757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372D4944-6184-4E2F-9B3D-53DF50A97169}" type="pres">
      <dgm:prSet presAssocID="{74C66EFE-10A1-4391-8F65-95A3F36980F6}" presName="parentLin" presStyleCnt="0"/>
      <dgm:spPr/>
    </dgm:pt>
    <dgm:pt modelId="{E75DDF1F-699C-4FDC-89C4-D7A402928272}" type="pres">
      <dgm:prSet presAssocID="{74C66EFE-10A1-4391-8F65-95A3F36980F6}" presName="parentLeftMargin" presStyleLbl="node1" presStyleIdx="3" presStyleCnt="5"/>
      <dgm:spPr/>
    </dgm:pt>
    <dgm:pt modelId="{2666656A-F00B-417B-8935-D938233B478C}" type="pres">
      <dgm:prSet presAssocID="{74C66EFE-10A1-4391-8F65-95A3F36980F6}" presName="parentText" presStyleLbl="node1" presStyleIdx="4" presStyleCnt="5" custScaleX="115757">
        <dgm:presLayoutVars>
          <dgm:chMax val="0"/>
          <dgm:bulletEnabled val="1"/>
        </dgm:presLayoutVars>
      </dgm:prSet>
      <dgm:spPr/>
    </dgm:pt>
    <dgm:pt modelId="{7ACCA94E-3BAB-487B-ADFE-61D4388149B6}" type="pres">
      <dgm:prSet presAssocID="{74C66EFE-10A1-4391-8F65-95A3F36980F6}" presName="negativeSpace" presStyleCnt="0"/>
      <dgm:spPr/>
    </dgm:pt>
    <dgm:pt modelId="{91B8392B-5C6E-4847-A404-B5808E6B2CD4}" type="pres">
      <dgm:prSet presAssocID="{74C66EFE-10A1-4391-8F65-95A3F36980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7EADD52D-3F58-4377-97B8-C197E535DE4B}" srcId="{10F170F5-E08A-484D-845F-E99C04F0B315}" destId="{74C66EFE-10A1-4391-8F65-95A3F36980F6}" srcOrd="4" destOrd="0" parTransId="{714B8EDC-1E37-4AB0-8BEA-1AE0B13638E3}" sibTransId="{65D71DBA-9C9C-4868-95B4-CE39F3F3963C}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0607B18F-FE30-4CD0-A8C9-D2BBF112A67E}" type="presOf" srcId="{74C66EFE-10A1-4391-8F65-95A3F36980F6}" destId="{2666656A-F00B-417B-8935-D938233B478C}" srcOrd="1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576E27B6-A4BF-4440-BD17-72E7492B5235}" type="presOf" srcId="{BA268022-AA3A-45C5-B1BB-5C5AED7E439B}" destId="{CE0D5F41-FC55-4964-B562-37989A156EBC}" srcOrd="1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16146AC8-A5A8-4C92-AB70-8695CB6F740A}" type="presOf" srcId="{74C66EFE-10A1-4391-8F65-95A3F36980F6}" destId="{E75DDF1F-699C-4FDC-89C4-D7A402928272}" srcOrd="0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D93D21F8-2691-4E3F-A5C9-1F2AE7D91BBF}" type="presOf" srcId="{BA268022-AA3A-45C5-B1BB-5C5AED7E439B}" destId="{3DFD3B43-48F1-4B9F-B7B9-E888C5B2501B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C0B87CFE-7D98-4100-BAFE-0F713ECBA14D}" srcId="{10F170F5-E08A-484D-845F-E99C04F0B315}" destId="{BA268022-AA3A-45C5-B1BB-5C5AED7E439B}" srcOrd="1" destOrd="0" parTransId="{AFF33A1A-BC00-4F40-B666-A2CC56EFABA1}" sibTransId="{649B58FA-43ED-4DDD-8571-0D7B4F21BE9F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7CC6A213-B6CB-4529-AEEF-0E9A9035ED87}" type="presParOf" srcId="{E038EFFE-576B-4CA2-8D1E-3BD745363868}" destId="{0023E8D4-6308-46BD-878D-10C2A074B561}" srcOrd="4" destOrd="0" presId="urn:microsoft.com/office/officeart/2005/8/layout/list1"/>
    <dgm:cxn modelId="{742A39EE-88F4-4700-9C73-785822B2CBAF}" type="presParOf" srcId="{0023E8D4-6308-46BD-878D-10C2A074B561}" destId="{3DFD3B43-48F1-4B9F-B7B9-E888C5B2501B}" srcOrd="0" destOrd="0" presId="urn:microsoft.com/office/officeart/2005/8/layout/list1"/>
    <dgm:cxn modelId="{E5E020CD-5D2E-49CB-ABA3-8DDAECCFA424}" type="presParOf" srcId="{0023E8D4-6308-46BD-878D-10C2A074B561}" destId="{CE0D5F41-FC55-4964-B562-37989A156EBC}" srcOrd="1" destOrd="0" presId="urn:microsoft.com/office/officeart/2005/8/layout/list1"/>
    <dgm:cxn modelId="{3FCA7E7B-0404-42FF-A975-D77714D20AE7}" type="presParOf" srcId="{E038EFFE-576B-4CA2-8D1E-3BD745363868}" destId="{6FEE7D64-8974-4543-A77D-1B639787B9B0}" srcOrd="5" destOrd="0" presId="urn:microsoft.com/office/officeart/2005/8/layout/list1"/>
    <dgm:cxn modelId="{175424C7-9AF4-4E4E-9900-2580D8F65573}" type="presParOf" srcId="{E038EFFE-576B-4CA2-8D1E-3BD745363868}" destId="{294B9D28-2EE2-40E1-A377-46A39E49528F}" srcOrd="6" destOrd="0" presId="urn:microsoft.com/office/officeart/2005/8/layout/list1"/>
    <dgm:cxn modelId="{58F18AF6-F550-40AB-B05A-12D57AF86F87}" type="presParOf" srcId="{E038EFFE-576B-4CA2-8D1E-3BD745363868}" destId="{20195CBE-3C28-4211-B2D5-46DA37BF8B32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44270C9B-435A-4E80-A3F3-4D074D09AD9A}" type="presParOf" srcId="{E038EFFE-576B-4CA2-8D1E-3BD745363868}" destId="{62914F76-1403-46CE-980C-BBC9DDBDD8FA}" srcOrd="15" destOrd="0" presId="urn:microsoft.com/office/officeart/2005/8/layout/list1"/>
    <dgm:cxn modelId="{C3829C41-4093-4858-8D41-ABBCD357F678}" type="presParOf" srcId="{E038EFFE-576B-4CA2-8D1E-3BD745363868}" destId="{372D4944-6184-4E2F-9B3D-53DF50A97169}" srcOrd="16" destOrd="0" presId="urn:microsoft.com/office/officeart/2005/8/layout/list1"/>
    <dgm:cxn modelId="{BD8C64B7-DA71-462B-A727-4F5A9EE9CCFE}" type="presParOf" srcId="{372D4944-6184-4E2F-9B3D-53DF50A97169}" destId="{E75DDF1F-699C-4FDC-89C4-D7A402928272}" srcOrd="0" destOrd="0" presId="urn:microsoft.com/office/officeart/2005/8/layout/list1"/>
    <dgm:cxn modelId="{4CD35333-89F3-4663-9FCA-82756DF9E47E}" type="presParOf" srcId="{372D4944-6184-4E2F-9B3D-53DF50A97169}" destId="{2666656A-F00B-417B-8935-D938233B478C}" srcOrd="1" destOrd="0" presId="urn:microsoft.com/office/officeart/2005/8/layout/list1"/>
    <dgm:cxn modelId="{8C2DA1F3-80B3-4338-B872-B3ADBEFB0D8D}" type="presParOf" srcId="{E038EFFE-576B-4CA2-8D1E-3BD745363868}" destId="{7ACCA94E-3BAB-487B-ADFE-61D4388149B6}" srcOrd="17" destOrd="0" presId="urn:microsoft.com/office/officeart/2005/8/layout/list1"/>
    <dgm:cxn modelId="{52603A19-92AE-4E37-B826-A09EF78028FE}" type="presParOf" srcId="{E038EFFE-576B-4CA2-8D1E-3BD745363868}" destId="{91B8392B-5C6E-4847-A404-B5808E6B2C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cs-cz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Účtenky.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cs-cz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Poukazy uvádějící zamýšlený účel a částky.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cs-cz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Podpis schvalovatele a datum vyplacení.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cs-cz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Rekonciliace (srovnání vyplacených prostředků s vynaloženými prostředky) a doklady o vrácení nevyužitých prostředků).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 custScaleX="13066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 custScaleX="13066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 custScaleX="13066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 custScaleX="13066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Dokumentace k předběžnému schválení včetně formulářů žádostí a obchodního zdůvodnění.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Doklady o tom, jak byly finanční prostředky vynaloženy (např. programy jednání, dokumentace, výzkum).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Doklady o dopravě, ubytování a stravování.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 případě akce nebo konference seznamy účastníků, fotografie stánků atd.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 custScaleX="119976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 custScaleX="119976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 custScaleX="119976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 custScaleX="119976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Smlouvy se speditéry, celními makléři a zprostředkovateli.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Celní/přepravní faktury a účtenky.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Celní formuláře a seznamy cen.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Formuláře převodů plateb třetích stran.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/>
        </a:p>
      </dgm:t>
    </dgm:pt>
    <dgm:pt modelId="{726F3B80-F250-494F-9D5F-489F9AD80326}">
      <dgm:prSet phldrT="[Text]" custT="1"/>
      <dgm:spPr/>
      <dgm:t>
        <a:bodyPr/>
        <a:lstStyle/>
        <a:p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Vládní daňové doklady.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F7894FE3-27CF-4E6D-8168-84A1DA2A44B5}" type="parTrans" cxnId="{D96962CA-F074-4C55-9BF7-25B4654C60AA}">
      <dgm:prSet/>
      <dgm:spPr/>
      <dgm:t>
        <a:bodyPr/>
        <a:lstStyle/>
        <a:p>
          <a:endParaRPr/>
        </a:p>
      </dgm:t>
    </dgm:pt>
    <dgm:pt modelId="{EC8C96D5-E438-428E-BBF5-D29EE7038221}" type="sibTrans" cxnId="{D96962CA-F074-4C55-9BF7-25B4654C60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0" presStyleCnt="5"/>
      <dgm:spPr/>
    </dgm:pt>
    <dgm:pt modelId="{F6B4960C-269A-4DA0-BFA1-C46DA117F135}" type="pres">
      <dgm:prSet presAssocID="{80F0B496-0ADE-4C13-921F-ECC9410098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1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1" presStyleCnt="5"/>
      <dgm:spPr/>
    </dgm:pt>
    <dgm:pt modelId="{084A36D4-7C52-45C1-A7A0-881EB368F1CA}" type="pres">
      <dgm:prSet presAssocID="{F0987542-6049-44E4-B7A5-12F97F18C5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2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2" presStyleCnt="5"/>
      <dgm:spPr/>
    </dgm:pt>
    <dgm:pt modelId="{5FE01B31-E35D-46D1-9C14-C6695F3C2865}" type="pres">
      <dgm:prSet presAssocID="{C25EB313-CDC5-49DF-B799-F73E98AD69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3" presStyleCnt="5">
        <dgm:presLayoutVars>
          <dgm:bulletEnabled val="1"/>
        </dgm:presLayoutVars>
      </dgm:prSet>
      <dgm:spPr/>
    </dgm:pt>
    <dgm:pt modelId="{A064B09F-F3D8-4649-84B3-9830A4D4C622}" type="pres">
      <dgm:prSet presAssocID="{2A0921D2-9A6E-4475-B180-8B56AB17F9F4}" presName="spaceBetweenRectangles" presStyleCnt="0"/>
      <dgm:spPr/>
    </dgm:pt>
    <dgm:pt modelId="{61C26EA7-8D28-4ECB-86D7-98B19D2F28B1}" type="pres">
      <dgm:prSet presAssocID="{726F3B80-F250-494F-9D5F-489F9AD80326}" presName="parentLin" presStyleCnt="0"/>
      <dgm:spPr/>
    </dgm:pt>
    <dgm:pt modelId="{9FE87002-DD43-4C1B-8C51-C34425192DC6}" type="pres">
      <dgm:prSet presAssocID="{726F3B80-F250-494F-9D5F-489F9AD80326}" presName="parentLeftMargin" presStyleLbl="node1" presStyleIdx="3" presStyleCnt="5"/>
      <dgm:spPr/>
    </dgm:pt>
    <dgm:pt modelId="{BD073609-C775-4A06-941E-58D911080D2E}" type="pres">
      <dgm:prSet presAssocID="{726F3B80-F250-494F-9D5F-489F9AD8032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0E3F98-FC6F-45D6-9FA8-AAC5899DECF7}" type="pres">
      <dgm:prSet presAssocID="{726F3B80-F250-494F-9D5F-489F9AD80326}" presName="negativeSpace" presStyleCnt="0"/>
      <dgm:spPr/>
    </dgm:pt>
    <dgm:pt modelId="{ED05F942-03FB-4D69-8D2F-41F08061714C}" type="pres">
      <dgm:prSet presAssocID="{726F3B80-F250-494F-9D5F-489F9AD8032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3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1170E08C-2903-4613-B9EA-F16CAB063331}" type="presOf" srcId="{726F3B80-F250-494F-9D5F-489F9AD80326}" destId="{9FE87002-DD43-4C1B-8C51-C34425192DC6}" srcOrd="0" destOrd="0" presId="urn:microsoft.com/office/officeart/2005/8/layout/list1"/>
    <dgm:cxn modelId="{62C2D0A0-4C1F-4C50-B4A7-A86CB1CEA4AF}" type="presOf" srcId="{726F3B80-F250-494F-9D5F-489F9AD80326}" destId="{BD073609-C775-4A06-941E-58D911080D2E}" srcOrd="1" destOrd="0" presId="urn:microsoft.com/office/officeart/2005/8/layout/list1"/>
    <dgm:cxn modelId="{FA2B6AB7-E9C3-441A-AB45-39375863C3AA}" srcId="{10F170F5-E08A-484D-845F-E99C04F0B315}" destId="{F0987542-6049-44E4-B7A5-12F97F18C521}" srcOrd="2" destOrd="0" parTransId="{4D709E12-098A-4515-AA68-CDCCBF5A11C3}" sibTransId="{886FCEE0-BF7F-470D-B6F9-E8D9CB3FA985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D96962CA-F074-4C55-9BF7-25B4654C60AA}" srcId="{10F170F5-E08A-484D-845F-E99C04F0B315}" destId="{726F3B80-F250-494F-9D5F-489F9AD80326}" srcOrd="4" destOrd="0" parTransId="{F7894FE3-27CF-4E6D-8168-84A1DA2A44B5}" sibTransId="{EC8C96D5-E438-428E-BBF5-D29EE7038221}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1" destOrd="0" parTransId="{A1222F84-164B-48D1-9B6E-3F08018B758F}" sibTransId="{E3AC64C9-4732-4E73-9D67-15938A129625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1F3A9326-7561-4F3D-8F05-8A8CA10B87DD}" type="presParOf" srcId="{E038EFFE-576B-4CA2-8D1E-3BD745363868}" destId="{A2FF7370-3888-42D2-B3A3-47E6A66A4CCC}" srcOrd="4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5" destOrd="0" presId="urn:microsoft.com/office/officeart/2005/8/layout/list1"/>
    <dgm:cxn modelId="{6C109116-34B5-48A6-A1CF-6935301ACDFE}" type="presParOf" srcId="{E038EFFE-576B-4CA2-8D1E-3BD745363868}" destId="{964B1CAA-740C-4B1D-8079-14780519B15C}" srcOrd="6" destOrd="0" presId="urn:microsoft.com/office/officeart/2005/8/layout/list1"/>
    <dgm:cxn modelId="{702E4417-7953-41F9-8545-4B0863DAD03A}" type="presParOf" srcId="{E038EFFE-576B-4CA2-8D1E-3BD745363868}" destId="{F34ED29D-7EA1-4703-97F6-CE9B4460FA50}" srcOrd="7" destOrd="0" presId="urn:microsoft.com/office/officeart/2005/8/layout/list1"/>
    <dgm:cxn modelId="{AABC3A20-B99D-4392-9A77-D4C58B92F18E}" type="presParOf" srcId="{E038EFFE-576B-4CA2-8D1E-3BD745363868}" destId="{2DD8A48C-3176-4478-AE84-0B659B52D034}" srcOrd="8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9" destOrd="0" presId="urn:microsoft.com/office/officeart/2005/8/layout/list1"/>
    <dgm:cxn modelId="{60EB41CE-87D2-45BB-9F74-162D9E7A1CE2}" type="presParOf" srcId="{E038EFFE-576B-4CA2-8D1E-3BD745363868}" destId="{D3C3F21D-4E79-4A3B-B602-2608723015CF}" srcOrd="10" destOrd="0" presId="urn:microsoft.com/office/officeart/2005/8/layout/list1"/>
    <dgm:cxn modelId="{987D5896-8132-43A0-AE34-FE0D0C52623F}" type="presParOf" srcId="{E038EFFE-576B-4CA2-8D1E-3BD745363868}" destId="{D0BC0DBF-83BD-40E9-B792-87849EA39230}" srcOrd="11" destOrd="0" presId="urn:microsoft.com/office/officeart/2005/8/layout/list1"/>
    <dgm:cxn modelId="{E7D1E888-FE05-412C-A6D4-AA31C7C6D873}" type="presParOf" srcId="{E038EFFE-576B-4CA2-8D1E-3BD745363868}" destId="{31823664-BA03-41CD-8281-C01F97916B93}" srcOrd="12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3" destOrd="0" presId="urn:microsoft.com/office/officeart/2005/8/layout/list1"/>
    <dgm:cxn modelId="{833AA06E-B4BF-4291-81F0-27779CDE9D81}" type="presParOf" srcId="{E038EFFE-576B-4CA2-8D1E-3BD745363868}" destId="{49221F59-A09D-46F9-BF14-A3CA851DDD80}" srcOrd="14" destOrd="0" presId="urn:microsoft.com/office/officeart/2005/8/layout/list1"/>
    <dgm:cxn modelId="{F0893E51-5912-4490-BD64-7B732EADE570}" type="presParOf" srcId="{E038EFFE-576B-4CA2-8D1E-3BD745363868}" destId="{A064B09F-F3D8-4649-84B3-9830A4D4C622}" srcOrd="15" destOrd="0" presId="urn:microsoft.com/office/officeart/2005/8/layout/list1"/>
    <dgm:cxn modelId="{680C7F92-8105-40FB-B6F4-262EC50B99E4}" type="presParOf" srcId="{E038EFFE-576B-4CA2-8D1E-3BD745363868}" destId="{61C26EA7-8D28-4ECB-86D7-98B19D2F28B1}" srcOrd="16" destOrd="0" presId="urn:microsoft.com/office/officeart/2005/8/layout/list1"/>
    <dgm:cxn modelId="{115D579B-E055-44E8-9936-108A4A85DF1C}" type="presParOf" srcId="{61C26EA7-8D28-4ECB-86D7-98B19D2F28B1}" destId="{9FE87002-DD43-4C1B-8C51-C34425192DC6}" srcOrd="0" destOrd="0" presId="urn:microsoft.com/office/officeart/2005/8/layout/list1"/>
    <dgm:cxn modelId="{A48E6DC1-A7F5-4D04-AE4C-BA73682AD089}" type="presParOf" srcId="{61C26EA7-8D28-4ECB-86D7-98B19D2F28B1}" destId="{BD073609-C775-4A06-941E-58D911080D2E}" srcOrd="1" destOrd="0" presId="urn:microsoft.com/office/officeart/2005/8/layout/list1"/>
    <dgm:cxn modelId="{2B7D5DFD-976F-42C3-A070-BE913C2D7CD7}" type="presParOf" srcId="{E038EFFE-576B-4CA2-8D1E-3BD745363868}" destId="{D50E3F98-FC6F-45D6-9FA8-AAC5899DECF7}" srcOrd="17" destOrd="0" presId="urn:microsoft.com/office/officeart/2005/8/layout/list1"/>
    <dgm:cxn modelId="{A77AF151-8D54-4BBA-B10F-4FE28D5026D6}" type="presParOf" srcId="{E038EFFE-576B-4CA2-8D1E-3BD745363868}" destId="{ED05F942-03FB-4D69-8D2F-41F0806171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Nákupní objednávky zákazníků.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Prodejní faktury.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Přepravní dokumentace.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Ceníky zahrnující všechny poskytnuté slevy.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cs-cz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Doklad o přijetí platby od zákazníka.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5"/>
      <dgm:spPr/>
    </dgm:pt>
    <dgm:pt modelId="{87251E59-AB35-49A0-9F76-4A0F298F518F}" type="pres">
      <dgm:prSet presAssocID="{CAA791F0-5C40-4967-A6FC-6C122F174C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5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5"/>
      <dgm:spPr/>
    </dgm:pt>
    <dgm:pt modelId="{F6B4960C-269A-4DA0-BFA1-C46DA117F135}" type="pres">
      <dgm:prSet presAssocID="{80F0B496-0ADE-4C13-921F-ECC9410098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5"/>
      <dgm:spPr/>
    </dgm:pt>
    <dgm:pt modelId="{084A36D4-7C52-45C1-A7A0-881EB368F1CA}" type="pres">
      <dgm:prSet presAssocID="{F0987542-6049-44E4-B7A5-12F97F18C5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3" presStyleCnt="5"/>
      <dgm:spPr/>
    </dgm:pt>
    <dgm:pt modelId="{5FE01B31-E35D-46D1-9C14-C6695F3C2865}" type="pres">
      <dgm:prSet presAssocID="{C25EB313-CDC5-49DF-B799-F73E98AD69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4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  <dgm:cxn modelId="{987D5896-8132-43A0-AE34-FE0D0C52623F}" type="presParOf" srcId="{E038EFFE-576B-4CA2-8D1E-3BD745363868}" destId="{D0BC0DBF-83BD-40E9-B792-87849EA39230}" srcOrd="15" destOrd="0" presId="urn:microsoft.com/office/officeart/2005/8/layout/list1"/>
    <dgm:cxn modelId="{E7D1E888-FE05-412C-A6D4-AA31C7C6D873}" type="presParOf" srcId="{E038EFFE-576B-4CA2-8D1E-3BD745363868}" destId="{31823664-BA03-41CD-8281-C01F97916B93}" srcOrd="16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7" destOrd="0" presId="urn:microsoft.com/office/officeart/2005/8/layout/list1"/>
    <dgm:cxn modelId="{833AA06E-B4BF-4291-81F0-27779CDE9D81}" type="presParOf" srcId="{E038EFFE-576B-4CA2-8D1E-3BD745363868}" destId="{49221F59-A09D-46F9-BF14-A3CA851DDD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3801A3-FC7C-414B-9309-AED6DD77C5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/>
        </a:p>
      </dgm:t>
    </dgm:pt>
    <dgm:pt modelId="{6DD2897F-B2DA-4D4B-BF41-46218636EBA5}">
      <dgm:prSet phldrT="[Text]" custT="1"/>
      <dgm:spPr/>
      <dgm:t>
        <a:bodyPr/>
        <a:lstStyle/>
        <a:p>
          <a:r>
            <a:rPr lang="cs-cz" sz="2000" b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Dostatečná podpůrná dokumentace, která odráží povahu prodávaných výrobků nebo poskytovaných služeb</a:t>
          </a:r>
        </a:p>
      </dgm:t>
    </dgm:pt>
    <dgm:pt modelId="{C1528CF7-A78D-4E90-8D3F-6C524833805D}" type="par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9CDF41-FC6D-4658-8BB8-4D8442067654}" type="sib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9A83D3-1BB6-4F63-9ECA-909FBE76F06A}">
      <dgm:prSet phldrT="[Text]" custT="1"/>
      <dgm:spPr/>
      <dgm:t>
        <a:bodyPr/>
        <a:lstStyle/>
        <a:p>
          <a:r>
            <a:rPr lang="cs-cz" sz="2000" b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Podrobný popis poskytovaných služeb</a:t>
          </a:r>
        </a:p>
      </dgm:t>
    </dgm:pt>
    <dgm:pt modelId="{9BCBFEB3-BE27-4704-A8A0-605F6B81014D}" type="par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41F84FB-1E33-42FB-8CB5-4F1C110DEC84}" type="sib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DB9553-06B6-4792-BD94-E7F0A2637E77}">
      <dgm:prSet phldrT="[Text]" custT="1"/>
      <dgm:spPr/>
      <dgm:t>
        <a:bodyPr/>
        <a:lstStyle/>
        <a:p>
          <a:r>
            <a:rPr lang="cs-cz" sz="2000" b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Podpora souhlasí se sazbami ve smlouvě</a:t>
          </a:r>
        </a:p>
      </dgm:t>
    </dgm:pt>
    <dgm:pt modelId="{703B01EA-76C2-415E-9AAF-0D5FAD81AD46}" type="par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32D0FF-09B0-44C7-A169-256EA9496951}" type="sib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7FCF08-59D6-4A5A-ABC0-A77E388FE907}">
      <dgm:prSet phldrT="[Text]" custT="1"/>
      <dgm:spPr/>
      <dgm:t>
        <a:bodyPr/>
        <a:lstStyle/>
        <a:p>
          <a:r>
            <a:rPr lang="cs-cz" sz="2000" b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Služby byly poskytnuty pro legitimní a legální obchodní účely</a:t>
          </a:r>
        </a:p>
      </dgm:t>
    </dgm:pt>
    <dgm:pt modelId="{3A1EE0EE-0E8C-4FF9-A747-0D8547433E8D}" type="par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53A7CFA-04DA-4DCF-BF9F-5F9FA37D100B}" type="sib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1B58929-7B48-49E8-8957-D4E6A2994950}">
      <dgm:prSet phldrT="[Text]" custT="1"/>
      <dgm:spPr/>
      <dgm:t>
        <a:bodyPr/>
        <a:lstStyle/>
        <a:p>
          <a:r>
            <a:rPr lang="cs-cz" sz="2000" b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Řádně doložené schválení</a:t>
          </a:r>
        </a:p>
      </dgm:t>
    </dgm:pt>
    <dgm:pt modelId="{A33F112A-74DA-44C1-B209-BA2FD91199E9}" type="par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84D842-BAA9-4211-8032-F6EC435A3EB3}" type="sib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F7DD19D-C028-43E5-8F28-1EC149CFA715}" type="pres">
      <dgm:prSet presAssocID="{793801A3-FC7C-414B-9309-AED6DD77C5F1}" presName="diagram" presStyleCnt="0">
        <dgm:presLayoutVars>
          <dgm:dir/>
          <dgm:resizeHandles val="exact"/>
        </dgm:presLayoutVars>
      </dgm:prSet>
      <dgm:spPr/>
    </dgm:pt>
    <dgm:pt modelId="{9F739392-0686-4D99-A4F0-738CC99D21C4}" type="pres">
      <dgm:prSet presAssocID="{6DD2897F-B2DA-4D4B-BF41-46218636EBA5}" presName="node" presStyleLbl="node1" presStyleIdx="0" presStyleCnt="5">
        <dgm:presLayoutVars>
          <dgm:bulletEnabled val="1"/>
        </dgm:presLayoutVars>
      </dgm:prSet>
      <dgm:spPr/>
    </dgm:pt>
    <dgm:pt modelId="{C7865D4D-E438-4B30-8F72-0531D7529519}" type="pres">
      <dgm:prSet presAssocID="{C09CDF41-FC6D-4658-8BB8-4D8442067654}" presName="sibTrans" presStyleCnt="0"/>
      <dgm:spPr/>
    </dgm:pt>
    <dgm:pt modelId="{86005635-EA5C-446E-8050-9F21630260BF}" type="pres">
      <dgm:prSet presAssocID="{569A83D3-1BB6-4F63-9ECA-909FBE76F06A}" presName="node" presStyleLbl="node1" presStyleIdx="1" presStyleCnt="5">
        <dgm:presLayoutVars>
          <dgm:bulletEnabled val="1"/>
        </dgm:presLayoutVars>
      </dgm:prSet>
      <dgm:spPr/>
    </dgm:pt>
    <dgm:pt modelId="{80B0FEEF-3DD6-4508-832C-5AC60BC168A8}" type="pres">
      <dgm:prSet presAssocID="{341F84FB-1E33-42FB-8CB5-4F1C110DEC84}" presName="sibTrans" presStyleCnt="0"/>
      <dgm:spPr/>
    </dgm:pt>
    <dgm:pt modelId="{3A4B0139-7B44-473C-8CFB-790C4E050A53}" type="pres">
      <dgm:prSet presAssocID="{C6DB9553-06B6-4792-BD94-E7F0A2637E77}" presName="node" presStyleLbl="node1" presStyleIdx="2" presStyleCnt="5">
        <dgm:presLayoutVars>
          <dgm:bulletEnabled val="1"/>
        </dgm:presLayoutVars>
      </dgm:prSet>
      <dgm:spPr/>
    </dgm:pt>
    <dgm:pt modelId="{640F3E1E-7996-443B-BB5C-997E709D56D8}" type="pres">
      <dgm:prSet presAssocID="{9D32D0FF-09B0-44C7-A169-256EA9496951}" presName="sibTrans" presStyleCnt="0"/>
      <dgm:spPr/>
    </dgm:pt>
    <dgm:pt modelId="{24BF7468-F26E-40C6-BB31-529F0529B417}" type="pres">
      <dgm:prSet presAssocID="{817FCF08-59D6-4A5A-ABC0-A77E388FE907}" presName="node" presStyleLbl="node1" presStyleIdx="3" presStyleCnt="5">
        <dgm:presLayoutVars>
          <dgm:bulletEnabled val="1"/>
        </dgm:presLayoutVars>
      </dgm:prSet>
      <dgm:spPr/>
    </dgm:pt>
    <dgm:pt modelId="{3B3BEE83-2ADC-42E5-AF1A-5AEC3951DA59}" type="pres">
      <dgm:prSet presAssocID="{753A7CFA-04DA-4DCF-BF9F-5F9FA37D100B}" presName="sibTrans" presStyleCnt="0"/>
      <dgm:spPr/>
    </dgm:pt>
    <dgm:pt modelId="{9F27EC34-59B5-4FA3-86CB-5845B99CF6F9}" type="pres">
      <dgm:prSet presAssocID="{51B58929-7B48-49E8-8957-D4E6A2994950}" presName="node" presStyleLbl="node1" presStyleIdx="4" presStyleCnt="5">
        <dgm:presLayoutVars>
          <dgm:bulletEnabled val="1"/>
        </dgm:presLayoutVars>
      </dgm:prSet>
      <dgm:spPr/>
    </dgm:pt>
  </dgm:ptLst>
  <dgm:cxnLst>
    <dgm:cxn modelId="{0B37212A-917E-4E60-BC52-BCAA5BCC1D96}" type="presOf" srcId="{793801A3-FC7C-414B-9309-AED6DD77C5F1}" destId="{DF7DD19D-C028-43E5-8F28-1EC149CFA715}" srcOrd="0" destOrd="0" presId="urn:microsoft.com/office/officeart/2005/8/layout/default"/>
    <dgm:cxn modelId="{92132D36-F5B9-41D4-B02F-AB43863519DE}" type="presOf" srcId="{C6DB9553-06B6-4792-BD94-E7F0A2637E77}" destId="{3A4B0139-7B44-473C-8CFB-790C4E050A53}" srcOrd="0" destOrd="0" presId="urn:microsoft.com/office/officeart/2005/8/layout/default"/>
    <dgm:cxn modelId="{9CCBE55B-C45C-413F-B5DD-B6D73F3FB67F}" srcId="{793801A3-FC7C-414B-9309-AED6DD77C5F1}" destId="{6DD2897F-B2DA-4D4B-BF41-46218636EBA5}" srcOrd="0" destOrd="0" parTransId="{C1528CF7-A78D-4E90-8D3F-6C524833805D}" sibTransId="{C09CDF41-FC6D-4658-8BB8-4D8442067654}"/>
    <dgm:cxn modelId="{50449753-7B86-4FBF-8BC5-1C5DDDFB770A}" type="presOf" srcId="{6DD2897F-B2DA-4D4B-BF41-46218636EBA5}" destId="{9F739392-0686-4D99-A4F0-738CC99D21C4}" srcOrd="0" destOrd="0" presId="urn:microsoft.com/office/officeart/2005/8/layout/default"/>
    <dgm:cxn modelId="{9D0E2C56-5B0A-420D-BC50-B33285ADFACE}" type="presOf" srcId="{51B58929-7B48-49E8-8957-D4E6A2994950}" destId="{9F27EC34-59B5-4FA3-86CB-5845B99CF6F9}" srcOrd="0" destOrd="0" presId="urn:microsoft.com/office/officeart/2005/8/layout/default"/>
    <dgm:cxn modelId="{E9EFFF77-A379-4151-A2B6-43B3ACF05872}" type="presOf" srcId="{569A83D3-1BB6-4F63-9ECA-909FBE76F06A}" destId="{86005635-EA5C-446E-8050-9F21630260BF}" srcOrd="0" destOrd="0" presId="urn:microsoft.com/office/officeart/2005/8/layout/default"/>
    <dgm:cxn modelId="{147C3690-E5E6-4F09-AFC0-849AE87D945F}" type="presOf" srcId="{817FCF08-59D6-4A5A-ABC0-A77E388FE907}" destId="{24BF7468-F26E-40C6-BB31-529F0529B417}" srcOrd="0" destOrd="0" presId="urn:microsoft.com/office/officeart/2005/8/layout/default"/>
    <dgm:cxn modelId="{38E6FDA1-2EBC-4078-BE09-CA6BBEB2F696}" srcId="{793801A3-FC7C-414B-9309-AED6DD77C5F1}" destId="{817FCF08-59D6-4A5A-ABC0-A77E388FE907}" srcOrd="3" destOrd="0" parTransId="{3A1EE0EE-0E8C-4FF9-A747-0D8547433E8D}" sibTransId="{753A7CFA-04DA-4DCF-BF9F-5F9FA37D100B}"/>
    <dgm:cxn modelId="{C46DA2CC-F856-470F-8634-D3DEFF2B2DC9}" srcId="{793801A3-FC7C-414B-9309-AED6DD77C5F1}" destId="{C6DB9553-06B6-4792-BD94-E7F0A2637E77}" srcOrd="2" destOrd="0" parTransId="{703B01EA-76C2-415E-9AAF-0D5FAD81AD46}" sibTransId="{9D32D0FF-09B0-44C7-A169-256EA9496951}"/>
    <dgm:cxn modelId="{BD9F53E6-42CF-4D63-BA52-581C3906B3C7}" srcId="{793801A3-FC7C-414B-9309-AED6DD77C5F1}" destId="{569A83D3-1BB6-4F63-9ECA-909FBE76F06A}" srcOrd="1" destOrd="0" parTransId="{9BCBFEB3-BE27-4704-A8A0-605F6B81014D}" sibTransId="{341F84FB-1E33-42FB-8CB5-4F1C110DEC84}"/>
    <dgm:cxn modelId="{1F20BAF1-CA0C-4636-A584-DDA7D5C4E89F}" srcId="{793801A3-FC7C-414B-9309-AED6DD77C5F1}" destId="{51B58929-7B48-49E8-8957-D4E6A2994950}" srcOrd="4" destOrd="0" parTransId="{A33F112A-74DA-44C1-B209-BA2FD91199E9}" sibTransId="{AF84D842-BAA9-4211-8032-F6EC435A3EB3}"/>
    <dgm:cxn modelId="{DF788F01-73E9-4906-A741-E8FD70CD48E1}" type="presParOf" srcId="{DF7DD19D-C028-43E5-8F28-1EC149CFA715}" destId="{9F739392-0686-4D99-A4F0-738CC99D21C4}" srcOrd="0" destOrd="0" presId="urn:microsoft.com/office/officeart/2005/8/layout/default"/>
    <dgm:cxn modelId="{8BA6A357-9CE8-494A-9FE6-2AFFFEC0E881}" type="presParOf" srcId="{DF7DD19D-C028-43E5-8F28-1EC149CFA715}" destId="{C7865D4D-E438-4B30-8F72-0531D7529519}" srcOrd="1" destOrd="0" presId="urn:microsoft.com/office/officeart/2005/8/layout/default"/>
    <dgm:cxn modelId="{27A9A1A7-990F-4B32-A8A9-A2143BAC6850}" type="presParOf" srcId="{DF7DD19D-C028-43E5-8F28-1EC149CFA715}" destId="{86005635-EA5C-446E-8050-9F21630260BF}" srcOrd="2" destOrd="0" presId="urn:microsoft.com/office/officeart/2005/8/layout/default"/>
    <dgm:cxn modelId="{61F8C3E6-EED1-4675-B8FB-71EDF31D78E1}" type="presParOf" srcId="{DF7DD19D-C028-43E5-8F28-1EC149CFA715}" destId="{80B0FEEF-3DD6-4508-832C-5AC60BC168A8}" srcOrd="3" destOrd="0" presId="urn:microsoft.com/office/officeart/2005/8/layout/default"/>
    <dgm:cxn modelId="{06B442B8-2B25-4AF9-AFC7-E6D561532FE6}" type="presParOf" srcId="{DF7DD19D-C028-43E5-8F28-1EC149CFA715}" destId="{3A4B0139-7B44-473C-8CFB-790C4E050A53}" srcOrd="4" destOrd="0" presId="urn:microsoft.com/office/officeart/2005/8/layout/default"/>
    <dgm:cxn modelId="{25880D24-499B-44E1-B917-A762DA4AFCF8}" type="presParOf" srcId="{DF7DD19D-C028-43E5-8F28-1EC149CFA715}" destId="{640F3E1E-7996-443B-BB5C-997E709D56D8}" srcOrd="5" destOrd="0" presId="urn:microsoft.com/office/officeart/2005/8/layout/default"/>
    <dgm:cxn modelId="{493AC53C-0FDA-417C-99BD-FDCBC2149678}" type="presParOf" srcId="{DF7DD19D-C028-43E5-8F28-1EC149CFA715}" destId="{24BF7468-F26E-40C6-BB31-529F0529B417}" srcOrd="6" destOrd="0" presId="urn:microsoft.com/office/officeart/2005/8/layout/default"/>
    <dgm:cxn modelId="{CD72BBEF-C186-4090-BA14-7DF20E831C87}" type="presParOf" srcId="{DF7DD19D-C028-43E5-8F28-1EC149CFA715}" destId="{3B3BEE83-2ADC-42E5-AF1A-5AEC3951DA59}" srcOrd="7" destOrd="0" presId="urn:microsoft.com/office/officeart/2005/8/layout/default"/>
    <dgm:cxn modelId="{FE1EF066-4E83-4415-AF9D-1DFB422D6F55}" type="presParOf" srcId="{DF7DD19D-C028-43E5-8F28-1EC149CFA715}" destId="{9F27EC34-59B5-4FA3-86CB-5845B99CF6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59992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Cestovní dokumentace s podrobnými údaji o výdajích a třídě cesty.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556688" cy="399568"/>
      </dsp:txXfrm>
    </dsp:sp>
    <dsp:sp modelId="{726B5348-9FB0-4276-8B7B-3323C85F0579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409E57-2CE0-40F5-9F8A-EFD3FB9737E6}">
      <dsp:nvSpPr>
        <dsp:cNvPr id="0" name=""/>
        <dsp:cNvSpPr/>
      </dsp:nvSpPr>
      <dsp:spPr>
        <a:xfrm>
          <a:off x="292690" y="689598"/>
          <a:ext cx="459992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Dokumentace o ubytování a stravování s podrobnými údaji o výdajích, účastnících a jejich funkcích.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711214"/>
        <a:ext cx="4556688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59992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Schvalování výdajů.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556688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59992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Originální účtenky se seznamem položek.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556688" cy="399568"/>
      </dsp:txXfrm>
    </dsp:sp>
    <dsp:sp modelId="{2D5F5F05-21FC-4C9A-A141-49890814AB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D0FB05-7AFD-4B26-A533-3BB32209FF79}">
      <dsp:nvSpPr>
        <dsp:cNvPr id="0" name=""/>
        <dsp:cNvSpPr/>
      </dsp:nvSpPr>
      <dsp:spPr>
        <a:xfrm>
          <a:off x="292690" y="2730798"/>
          <a:ext cx="459992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Obchodní účel.</a:t>
          </a:r>
        </a:p>
      </dsp:txBody>
      <dsp:txXfrm>
        <a:off x="314306" y="2752414"/>
        <a:ext cx="455668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74333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Faktury s podrobnými údaji o částkách, datech poskytnutí služeb a typech přijatých služeb či produktů.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700106" cy="399568"/>
      </dsp:txXfrm>
    </dsp:sp>
    <dsp:sp modelId="{294B9D28-2EE2-40E1-A377-46A39E49528F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0D5F41-FC55-4964-B562-37989A156EBC}">
      <dsp:nvSpPr>
        <dsp:cNvPr id="0" name=""/>
        <dsp:cNvSpPr/>
      </dsp:nvSpPr>
      <dsp:spPr>
        <a:xfrm>
          <a:off x="292690" y="689598"/>
          <a:ext cx="474333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Smlouvy, písemné dohody a dodatky.</a:t>
          </a:r>
        </a:p>
      </dsp:txBody>
      <dsp:txXfrm>
        <a:off x="314306" y="711214"/>
        <a:ext cx="4700106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74333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Interní schválení, nákupní objednávky a doklady o platbách.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700106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74333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Doklady o plnění (např. dodací listy, materiály).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700106" cy="399568"/>
      </dsp:txXfrm>
    </dsp:sp>
    <dsp:sp modelId="{91B8392B-5C6E-4847-A404-B5808E6B2C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66656A-F00B-417B-8935-D938233B478C}">
      <dsp:nvSpPr>
        <dsp:cNvPr id="0" name=""/>
        <dsp:cNvSpPr/>
      </dsp:nvSpPr>
      <dsp:spPr>
        <a:xfrm>
          <a:off x="292690" y="2730798"/>
          <a:ext cx="474333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Korespondence.</a:t>
          </a:r>
        </a:p>
      </dsp:txBody>
      <dsp:txXfrm>
        <a:off x="314306" y="2752414"/>
        <a:ext cx="4700106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5354178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Účtenky.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11277"/>
        <a:ext cx="5302300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5354178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Poukazy uvádějící zamýšlený účel a částky.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927757"/>
        <a:ext cx="5302300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5354178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Podpis schvalovatele a datum vyplacení.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744237"/>
        <a:ext cx="5302300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5354178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Rekonciliace (srovnání vyplacených prostředků s vynaloženými prostředky) a doklady o vrácení nevyužitých prostředků).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2560717"/>
        <a:ext cx="5302300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91621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Dokumentace k předběžnému schválení včetně formulářů žádostí a obchodního zdůvodnění.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11277"/>
        <a:ext cx="486434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91621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Doklady o tom, jak byly finanční prostředky vynaloženy (např. programy jednání, dokumentace, výzkum).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927757"/>
        <a:ext cx="486434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91621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Doklady o dopravě, ubytování a stravování.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744237"/>
        <a:ext cx="486434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91621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 případě akce nebo konference seznamy účastníků, fotografie stánků atd.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2560717"/>
        <a:ext cx="486434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Smlouvy se speditéry, celními makléři a zprostředkovateli.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Celní/přepravní faktury a účtenky.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Celní formuláře a seznamy cen.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Formuláře převodů plateb třetích stran.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ED05F942-03FB-4D69-8D2F-41F08061714C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073609-C775-4A06-941E-58D911080D2E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Vládní daňové doklady.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Nákupní objednávky zákazníků.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A5ADC5F7-109B-483F-A864-189282C1DAC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Prodejní faktury.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Přepravní dokumentace.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Ceníky zahrnující všechny poskytnuté slevy.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Doklad o přijetí platby od zákazníka.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9392-0686-4D99-A4F0-738CC99D21C4}">
      <dsp:nvSpPr>
        <dsp:cNvPr id="0" name=""/>
        <dsp:cNvSpPr/>
      </dsp:nvSpPr>
      <dsp:spPr>
        <a:xfrm>
          <a:off x="0" y="42627"/>
          <a:ext cx="3151187" cy="1890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Dostatečná podpůrná dokumentace, která odráží povahu prodávaných výrobků nebo poskytovaných služeb</a:t>
          </a:r>
        </a:p>
      </dsp:txBody>
      <dsp:txXfrm>
        <a:off x="0" y="42627"/>
        <a:ext cx="3151187" cy="1890712"/>
      </dsp:txXfrm>
    </dsp:sp>
    <dsp:sp modelId="{86005635-EA5C-446E-8050-9F21630260BF}">
      <dsp:nvSpPr>
        <dsp:cNvPr id="0" name=""/>
        <dsp:cNvSpPr/>
      </dsp:nvSpPr>
      <dsp:spPr>
        <a:xfrm>
          <a:off x="3466306" y="42627"/>
          <a:ext cx="3151187" cy="1890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Podrobný popis poskytovaných služeb</a:t>
          </a:r>
        </a:p>
      </dsp:txBody>
      <dsp:txXfrm>
        <a:off x="3466306" y="42627"/>
        <a:ext cx="3151187" cy="1890712"/>
      </dsp:txXfrm>
    </dsp:sp>
    <dsp:sp modelId="{3A4B0139-7B44-473C-8CFB-790C4E050A53}">
      <dsp:nvSpPr>
        <dsp:cNvPr id="0" name=""/>
        <dsp:cNvSpPr/>
      </dsp:nvSpPr>
      <dsp:spPr>
        <a:xfrm>
          <a:off x="6932612" y="42627"/>
          <a:ext cx="3151187" cy="1890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Podpora souhlasí se sazbami ve smlouvě</a:t>
          </a:r>
        </a:p>
      </dsp:txBody>
      <dsp:txXfrm>
        <a:off x="6932612" y="42627"/>
        <a:ext cx="3151187" cy="1890712"/>
      </dsp:txXfrm>
    </dsp:sp>
    <dsp:sp modelId="{24BF7468-F26E-40C6-BB31-529F0529B417}">
      <dsp:nvSpPr>
        <dsp:cNvPr id="0" name=""/>
        <dsp:cNvSpPr/>
      </dsp:nvSpPr>
      <dsp:spPr>
        <a:xfrm>
          <a:off x="1733153" y="2248458"/>
          <a:ext cx="3151187" cy="18907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Služby byly poskytnuty pro legitimní a legální obchodní účely</a:t>
          </a:r>
        </a:p>
      </dsp:txBody>
      <dsp:txXfrm>
        <a:off x="1733153" y="2248458"/>
        <a:ext cx="3151187" cy="1890712"/>
      </dsp:txXfrm>
    </dsp:sp>
    <dsp:sp modelId="{9F27EC34-59B5-4FA3-86CB-5845B99CF6F9}">
      <dsp:nvSpPr>
        <dsp:cNvPr id="0" name=""/>
        <dsp:cNvSpPr/>
      </dsp:nvSpPr>
      <dsp:spPr>
        <a:xfrm>
          <a:off x="5199459" y="2248458"/>
          <a:ext cx="3151187" cy="18907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Řádně doložené schválení</a:t>
          </a:r>
        </a:p>
      </dsp:txBody>
      <dsp:txXfrm>
        <a:off x="5199459" y="2248458"/>
        <a:ext cx="3151187" cy="189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1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BAD63-9B59-4C10-AE5E-092930A7F00C}" type="datetime1">
              <a:rPr lang="en-US"/>
              <a:t>12/30/2022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2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r>
              <a:rPr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MedTech Code Training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55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86E6-0BB7-4B2C-ADE3-31D133FAAF47}" type="datetime1">
              <a:rPr lang="en-US"/>
              <a:t>12/30/2022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22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A35-C290-44D3-B743-4DED569EAEB9}" type="datetime1">
              <a:rPr lang="en-US"/>
              <a:t>12/30/2022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07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5305-6E2D-4645-8114-9C0339B96F2F}" type="datetime1">
              <a:rPr lang="en-US"/>
              <a:t>12/30/2022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8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73D7-0D4A-4451-B806-1BA164074012}" type="datetime1">
              <a:rPr lang="en-US"/>
              <a:t>12/30/2022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98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1FF-9E0B-41D6-BCF3-CE26A8068439}" type="datetime1">
              <a:rPr lang="en-US"/>
              <a:t>12/30/2022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922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0DCD7-422C-49C9-AA70-7886B5A8BA19}" type="datetime1">
              <a:rPr lang="en-US"/>
              <a:t>12/30/2022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44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F68B-3F1A-4B88-B780-08A1F5EC095F}" type="datetime1">
              <a:rPr lang="en-US"/>
              <a:t>12/30/2022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23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0268-A4AE-4A00-9DB6-B4AACCD0D8B7}" type="datetime1">
              <a:rPr lang="en-US"/>
              <a:t>12/30/2022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2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3B1C-FE85-4C10-942C-9C256DE4BCA4}" type="datetime1">
              <a:rPr lang="en-US"/>
              <a:t>12/30/2022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0" y="6567586"/>
            <a:ext cx="4038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Školení o požadavcích na záznamy a účetnictví</a:t>
            </a:r>
            <a:endParaRPr sz="1400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14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4477-E24F-49D9-8C38-C57728C42D22}" type="datetime1">
              <a:rPr lang="en-US"/>
              <a:t>12/30/2022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3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122609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Požadavky na záznamy a účetnictví</a:t>
            </a:r>
            <a:endParaRPr lang="cs-CZ"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školení</a:t>
            </a: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1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34DB49-44E0-4211-91C1-809BB43E7F07}"/>
              </a:ext>
            </a:extLst>
          </p:cNvPr>
          <p:cNvGrpSpPr/>
          <p:nvPr/>
        </p:nvGrpSpPr>
        <p:grpSpPr>
          <a:xfrm>
            <a:off x="599440" y="953606"/>
            <a:ext cx="7430059" cy="1228066"/>
            <a:chOff x="599440" y="953606"/>
            <a:chExt cx="7430059" cy="1228066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6496B4FE-5D06-4B62-8020-1DD50F0D1C04}"/>
                </a:ext>
              </a:extLst>
            </p:cNvPr>
            <p:cNvSpPr txBox="1"/>
            <p:nvPr/>
          </p:nvSpPr>
          <p:spPr>
            <a:xfrm>
              <a:off x="1336675" y="1058381"/>
              <a:ext cx="6692824" cy="11232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b="1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Popis</a:t>
              </a:r>
              <a:endParaRPr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cs-cz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Pokyny související s vedením úplné a přesné podpůrné dokumentace pro vysoce rizikové činnosti, platby a účty (např. výkazy o výdajích, drobné výdaje atd.). Zaměstnanci po absolvování tohoto školení lépe porozumí významu vedení dokumentace a tomu, jak </a:t>
              </a:r>
              <a:br>
                <a:rPr lang="en-US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náležitě vést záznamy a účetnictví.</a:t>
              </a:r>
              <a:endParaRPr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 descr="Links/orange_icons.jpg">
              <a:extLst>
                <a:ext uri="{FF2B5EF4-FFF2-40B4-BE49-F238E27FC236}">
                  <a16:creationId xmlns:a16="http://schemas.microsoft.com/office/drawing/2014/main" id="{5E6D54D8-5E9B-4C35-94F6-9F4E5FF7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41A0E8-32EA-4BA0-899E-3CB05C22EA76}"/>
              </a:ext>
            </a:extLst>
          </p:cNvPr>
          <p:cNvGrpSpPr/>
          <p:nvPr/>
        </p:nvGrpSpPr>
        <p:grpSpPr>
          <a:xfrm>
            <a:off x="599440" y="3887121"/>
            <a:ext cx="6872778" cy="1390689"/>
            <a:chOff x="599440" y="3831139"/>
            <a:chExt cx="6872778" cy="1390689"/>
          </a:xfrm>
        </p:grpSpPr>
        <p:pic>
          <p:nvPicPr>
            <p:cNvPr id="40" name="Picture 39" descr="Links/orange_icons.jpg">
              <a:extLst>
                <a:ext uri="{FF2B5EF4-FFF2-40B4-BE49-F238E27FC236}">
                  <a16:creationId xmlns:a16="http://schemas.microsoft.com/office/drawing/2014/main" id="{2D3F0770-2B1C-46D6-BC0C-B360497F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31139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BCE4D4A5-FB14-4B55-AD80-4FBF78670265}"/>
                </a:ext>
              </a:extLst>
            </p:cNvPr>
            <p:cNvSpPr txBox="1"/>
            <p:nvPr/>
          </p:nvSpPr>
          <p:spPr>
            <a:xfrm>
              <a:off x="1336675" y="3916863"/>
              <a:ext cx="6135543" cy="13049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b="1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Pokyny</a:t>
              </a:r>
              <a:endParaRPr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cs-cz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Helvetica Neue Light"/>
                  <a:cs typeface="Helvetica Neue Light"/>
                </a:rPr>
                <a:t>Zajistěte pravidelné školení zaměstnanců odpovědných za vedení záznamů a účetnictví včetně nově přijatých zaměstnanců s těmito povinnostmi. 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cs-cz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Helvetica Neue Light"/>
                  <a:cs typeface="Helvetica Neue Light"/>
                </a:rPr>
                <a:t>Podle potřeby zajistěte, aby měli zaměstnanci k dispozici školicí materiály.</a:t>
              </a:r>
            </a:p>
            <a:p>
              <a:pPr marL="34290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cs-cz" sz="1200"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Při každém školení zaznamenávejte účast prostřednictvím prezenčních listin.</a:t>
              </a:r>
              <a:endParaRPr sz="1200">
                <a:solidFill>
                  <a:srgbClr val="2E74B5"/>
                </a:solidFill>
                <a:effectLst/>
                <a:latin typeface="Arial" panose="020B0604020202020204" pitchFamily="34" charset="0"/>
                <a:ea typeface="Helvetica Neue Light"/>
                <a:cs typeface="Helvetica Neue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F3094-BB3D-4506-93EE-0138F8043B8D}"/>
              </a:ext>
            </a:extLst>
          </p:cNvPr>
          <p:cNvGrpSpPr/>
          <p:nvPr/>
        </p:nvGrpSpPr>
        <p:grpSpPr>
          <a:xfrm>
            <a:off x="623359" y="2393436"/>
            <a:ext cx="7399918" cy="1281921"/>
            <a:chOff x="623359" y="2381438"/>
            <a:chExt cx="7399918" cy="12819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1F953-D145-4072-95F5-0B97C5D2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81438"/>
              <a:ext cx="656705" cy="620379"/>
            </a:xfrm>
            <a:prstGeom prst="rect">
              <a:avLst/>
            </a:prstGeom>
          </p:spPr>
        </p:pic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B0980A5C-257A-4727-B7A0-412E4B2C6EEB}"/>
                </a:ext>
              </a:extLst>
            </p:cNvPr>
            <p:cNvSpPr txBox="1"/>
            <p:nvPr/>
          </p:nvSpPr>
          <p:spPr>
            <a:xfrm>
              <a:off x="1336675" y="2456118"/>
              <a:ext cx="6686602" cy="12072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b="1">
                  <a:solidFill>
                    <a:srgbClr val="34495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Jaké výhody vám to přináší?</a:t>
              </a:r>
              <a:endParaRPr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200">
                  <a:latin typeface="Arial" panose="020B0604020202020204" pitchFamily="34" charset="0"/>
                  <a:cs typeface="Times New Roman" panose="02020603050405020304" pitchFamily="18" charset="0"/>
                </a:rPr>
                <a:t>Vedení přesných záznamů a účetnictví vaší společnosti pomůže zaznamenávat obchodní transakce s dostatkem podrobností a rovněž zajistit adekvátnost systémů interních účetních kontrol. Vedení přesných záznamů a účetnictví vaší firmě pomůže efektivně plánovat, sestavovat rozpočet, podávat zprávy a přidělovat zdroje.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ED7746-8389-4DCC-9B9D-97E0F532C861}"/>
              </a:ext>
            </a:extLst>
          </p:cNvPr>
          <p:cNvGrpSpPr/>
          <p:nvPr/>
        </p:nvGrpSpPr>
        <p:grpSpPr>
          <a:xfrm>
            <a:off x="599440" y="5489575"/>
            <a:ext cx="6868968" cy="866775"/>
            <a:chOff x="599440" y="5373206"/>
            <a:chExt cx="6868968" cy="866775"/>
          </a:xfrm>
        </p:grpSpPr>
        <p:pic>
          <p:nvPicPr>
            <p:cNvPr id="36" name="Picture 35" descr="Links/orange_icons.jpg">
              <a:extLst>
                <a:ext uri="{FF2B5EF4-FFF2-40B4-BE49-F238E27FC236}">
                  <a16:creationId xmlns:a16="http://schemas.microsoft.com/office/drawing/2014/main" id="{47ECAA66-9DAA-471F-BCAD-C8F2ECF17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40" y="5373206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2277DC2B-9EAA-40B8-9DA0-2F3ACBA9C602}"/>
                </a:ext>
              </a:extLst>
            </p:cNvPr>
            <p:cNvSpPr txBox="1"/>
            <p:nvPr/>
          </p:nvSpPr>
          <p:spPr>
            <a:xfrm>
              <a:off x="1336675" y="5458932"/>
              <a:ext cx="6131733" cy="7810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b="1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Další dokumenty, které je třeba vzít v úvahu</a:t>
              </a:r>
              <a:endParaRPr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cs-cz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Helvetica Neue Light"/>
                  <a:cs typeface="Times New Roman" panose="02020603050405020304" pitchFamily="18" charset="0"/>
                </a:rPr>
                <a:t>Prezenční listina</a:t>
              </a:r>
              <a:endParaRPr sz="120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cs-cz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Helvetica Neue Light"/>
                  <a:cs typeface="Times New Roman" panose="02020603050405020304" pitchFamily="18" charset="0"/>
                </a:rPr>
                <a:t>Pokyny k vedení záznamů a účetnictví</a:t>
              </a:r>
              <a:endParaRPr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E086CE3-A126-4B29-9996-A2E8BCA06D06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1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Klíčové poznatky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10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35077525"/>
              </p:ext>
            </p:extLst>
          </p:nvPr>
        </p:nvGraphicFramePr>
        <p:xfrm>
          <a:off x="1050925" y="1546635"/>
          <a:ext cx="10083800" cy="41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00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" y="3245051"/>
            <a:ext cx="9545443" cy="2718504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7450052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 rot="10800000" flipH="1">
            <a:off x="8985918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08" y="4281136"/>
            <a:ext cx="806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cs-cz" sz="3600" b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rPr>
              <a:t>Požadavky na záznamy a účetnictví</a:t>
            </a:r>
          </a:p>
        </p:txBody>
      </p:sp>
      <p:sp>
        <p:nvSpPr>
          <p:cNvPr id="4" name="Google Shape;167;p25">
            <a:extLst>
              <a:ext uri="{FF2B5EF4-FFF2-40B4-BE49-F238E27FC236}">
                <a16:creationId xmlns:a16="http://schemas.microsoft.com/office/drawing/2014/main" id="{39FA0417-B9ED-21EB-8E79-1F648390E9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2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122609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Výhody vedení přesných záznamů a účetnictví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3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68" name="Google Shape;168;p25"/>
          <p:cNvGrpSpPr/>
          <p:nvPr/>
        </p:nvGrpSpPr>
        <p:grpSpPr>
          <a:xfrm>
            <a:off x="657387" y="1170702"/>
            <a:ext cx="8814859" cy="4968552"/>
            <a:chOff x="1673387" y="1085060"/>
            <a:chExt cx="8814859" cy="4968552"/>
          </a:xfrm>
        </p:grpSpPr>
        <p:sp>
          <p:nvSpPr>
            <p:cNvPr id="169" name="Google Shape;169;p25"/>
            <p:cNvSpPr/>
            <p:nvPr/>
          </p:nvSpPr>
          <p:spPr>
            <a:xfrm>
              <a:off x="5156867" y="4963655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>
                  <a:latin typeface="Arial" panose="020B0604020202020204" pitchFamily="34" charset="0"/>
                  <a:cs typeface="Helvetica" panose="020B0604020202020204" pitchFamily="34" charset="0"/>
                  <a:sym typeface="Helvetica Neue Light"/>
                </a:rPr>
                <a:t>Možnost snadného oddělení záznamů a účetnictví </a:t>
              </a:r>
              <a:br>
                <a:rPr lang="en-US" sz="1600">
                  <a:latin typeface="Arial" panose="020B0604020202020204" pitchFamily="34" charset="0"/>
                  <a:cs typeface="Helvetica" panose="020B0604020202020204" pitchFamily="34" charset="0"/>
                  <a:sym typeface="Helvetica Neue Light"/>
                </a:rPr>
              </a:br>
              <a:r>
                <a:rPr lang="cs-cz" sz="1600">
                  <a:latin typeface="Arial" panose="020B0604020202020204" pitchFamily="34" charset="0"/>
                  <a:cs typeface="Helvetica" panose="020B0604020202020204" pitchFamily="34" charset="0"/>
                  <a:sym typeface="Helvetica Neue Light"/>
                </a:rPr>
                <a:t>podle jednotlivých výrobců, což je často vyžadováno </a:t>
              </a:r>
              <a:br>
                <a:rPr lang="en-US" sz="1600">
                  <a:latin typeface="Arial" panose="020B0604020202020204" pitchFamily="34" charset="0"/>
                  <a:cs typeface="Helvetica" panose="020B0604020202020204" pitchFamily="34" charset="0"/>
                  <a:sym typeface="Helvetica Neue Light"/>
                </a:rPr>
              </a:br>
              <a:r>
                <a:rPr lang="cs-cz" sz="1600">
                  <a:latin typeface="Arial" panose="020B0604020202020204" pitchFamily="34" charset="0"/>
                  <a:cs typeface="Helvetica" panose="020B0604020202020204" pitchFamily="34" charset="0"/>
                  <a:sym typeface="Helvetica Neue Light"/>
                </a:rPr>
                <a:t>ve smlouvách</a:t>
              </a:r>
              <a:endParaRPr sz="1600">
                <a:latin typeface="Arial" panose="020B0604020202020204" pitchFamily="34" charset="0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5156867" y="2625972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>
                  <a:latin typeface="Arial" panose="020B0604020202020204" pitchFamily="34" charset="0"/>
                  <a:cs typeface="Helvetica" panose="020B0604020202020204" pitchFamily="34" charset="0"/>
                  <a:sym typeface="Helvetica Neue Light"/>
                </a:rPr>
                <a:t>Lepší schopnost provádět informovaná obchodní rozhodnutí a identifikovat potenciální příležitosti</a:t>
              </a:r>
              <a:endParaRPr sz="1600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156867" y="3770960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Schopnost rychle předložit dokumenty v reakci na </a:t>
              </a:r>
              <a:b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</a:br>
              <a:r>
                <a:rPr lang="cs-cz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audit</a:t>
              </a:r>
              <a:r>
                <a:rPr lang="cs-cz" sz="1600"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 (</a:t>
              </a:r>
              <a:r>
                <a:rPr lang="cs-cz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mnoho smluv obsahuje </a:t>
              </a:r>
              <a:r>
                <a:rPr lang="cs-cz" sz="1600"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uplatnitelnou </a:t>
              </a:r>
              <a:r>
                <a:rPr lang="cs-cz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doložku o provedení auditu</a:t>
              </a:r>
              <a:r>
                <a:rPr lang="cs-cz" sz="1600"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)</a:t>
              </a:r>
              <a:endParaRPr sz="1600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5156867" y="1449179"/>
              <a:ext cx="53313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Pohotové reagování na požadavky daňových a regulačních orgánů</a:t>
              </a:r>
              <a:endParaRPr sz="1600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grpSp>
          <p:nvGrpSpPr>
            <p:cNvPr id="173" name="Google Shape;173;p25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174" name="Google Shape;174;p25"/>
              <p:cNvSpPr/>
              <p:nvPr/>
            </p:nvSpPr>
            <p:spPr>
              <a:xfrm>
                <a:off x="567076" y="1908423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567076" y="4227067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flipH="1">
                <a:off x="567076" y="5389994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751287" y="2467054"/>
                <a:ext cx="611119" cy="6111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3151405" y="3583075"/>
                <a:ext cx="611119" cy="611119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751287" y="4804737"/>
                <a:ext cx="611119" cy="611119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3151405" y="5936660"/>
                <a:ext cx="611119" cy="611119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2" name="Google Shape;182;p25"/>
              <p:cNvSpPr txBox="1"/>
              <p:nvPr/>
            </p:nvSpPr>
            <p:spPr>
              <a:xfrm>
                <a:off x="1799221" y="2491746"/>
                <a:ext cx="1352184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000" b="1">
                    <a:solidFill>
                      <a:srgbClr val="ACCBF9"/>
                    </a:solidFill>
                    <a:latin typeface="Arial" panose="020B0604020202020204" pitchFamily="34" charset="0"/>
                    <a:ea typeface="Helvetica Neue"/>
                    <a:cs typeface="Helvetica" panose="020B0604020202020204" pitchFamily="34" charset="0"/>
                    <a:sym typeface="Helvetica Neue"/>
                  </a:rPr>
                  <a:t>Požadavky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3" name="Google Shape;183;p25"/>
              <p:cNvSpPr txBox="1"/>
              <p:nvPr/>
            </p:nvSpPr>
            <p:spPr>
              <a:xfrm>
                <a:off x="1293388" y="3628771"/>
                <a:ext cx="15114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000" b="1">
                    <a:solidFill>
                      <a:srgbClr val="E0EBF6"/>
                    </a:solidFill>
                    <a:latin typeface="Arial" panose="020B0604020202020204" pitchFamily="34" charset="0"/>
                    <a:ea typeface="Helvetica Neue"/>
                    <a:cs typeface="Helvetica" panose="020B0604020202020204" pitchFamily="34" charset="0"/>
                    <a:sym typeface="Helvetica Neue"/>
                  </a:rPr>
                  <a:t>Rozhodnutí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4" name="Google Shape;184;p25"/>
              <p:cNvSpPr txBox="1"/>
              <p:nvPr/>
            </p:nvSpPr>
            <p:spPr>
              <a:xfrm>
                <a:off x="1890316" y="4805572"/>
                <a:ext cx="914400" cy="352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000" b="1">
                    <a:solidFill>
                      <a:srgbClr val="242852"/>
                    </a:solidFill>
                    <a:latin typeface="Arial" panose="020B0604020202020204" pitchFamily="34" charset="0"/>
                    <a:ea typeface="Helvetica Neue"/>
                    <a:cs typeface="Helvetica" panose="020B0604020202020204" pitchFamily="34" charset="0"/>
                    <a:sym typeface="Helvetica Neue"/>
                  </a:rPr>
                  <a:t>Audity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5" name="Google Shape;185;p25"/>
              <p:cNvSpPr txBox="1"/>
              <p:nvPr/>
            </p:nvSpPr>
            <p:spPr>
              <a:xfrm>
                <a:off x="955364" y="5950571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000" b="1">
                    <a:solidFill>
                      <a:srgbClr val="072C62"/>
                    </a:solidFill>
                    <a:latin typeface="Arial" panose="020B0604020202020204" pitchFamily="34" charset="0"/>
                    <a:ea typeface="Helvetica Neue"/>
                    <a:cs typeface="Helvetica" panose="020B0604020202020204" pitchFamily="34" charset="0"/>
                    <a:sym typeface="Helvetica Neue"/>
                  </a:rPr>
                  <a:t>Záznamy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</p:grpSp>
        <p:cxnSp>
          <p:nvCxnSpPr>
            <p:cNvPr id="188" name="Google Shape;188;p25"/>
            <p:cNvCxnSpPr/>
            <p:nvPr/>
          </p:nvCxnSpPr>
          <p:spPr>
            <a:xfrm>
              <a:off x="5156867" y="1445100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25"/>
            <p:cNvCxnSpPr/>
            <p:nvPr/>
          </p:nvCxnSpPr>
          <p:spPr>
            <a:xfrm>
              <a:off x="5156867" y="2621893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629DD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25"/>
            <p:cNvCxnSpPr/>
            <p:nvPr/>
          </p:nvCxnSpPr>
          <p:spPr>
            <a:xfrm>
              <a:off x="5156867" y="3766881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AACFCF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25"/>
            <p:cNvCxnSpPr/>
            <p:nvPr/>
          </p:nvCxnSpPr>
          <p:spPr>
            <a:xfrm>
              <a:off x="5156867" y="4959577"/>
              <a:ext cx="5330952" cy="4078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2" name="Google Shape;192;p25"/>
          <p:cNvSpPr/>
          <p:nvPr/>
        </p:nvSpPr>
        <p:spPr>
          <a:xfrm>
            <a:off x="993334" y="1808957"/>
            <a:ext cx="307068" cy="424047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9583300" y="3483327"/>
            <a:ext cx="2450700" cy="2650200"/>
          </a:xfrm>
          <a:prstGeom prst="wedgeRoundRectCallout">
            <a:avLst>
              <a:gd name="adj1" fmla="val -36096"/>
              <a:gd name="adj2" fmla="val 62500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Na následujících snímcích jsou podrobně popsány typy dokumentace, </a:t>
            </a:r>
            <a:r>
              <a:rPr lang="cs-cz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které </a:t>
            </a:r>
            <a:br>
              <a:rPr lang="en-US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cs-cz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je třeba </a:t>
            </a:r>
            <a:r>
              <a:rPr lang="cs-cz" sz="140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uchovávat pro </a:t>
            </a:r>
            <a:r>
              <a:rPr lang="cs-cz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specifické</a:t>
            </a:r>
            <a:r>
              <a:rPr lang="cs-cz" sz="140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typy transakcí. Pokud specifická</a:t>
            </a:r>
            <a:r>
              <a:rPr lang="cs-cz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dokumentace není k dispozici</a:t>
            </a:r>
            <a:r>
              <a:rPr lang="cs-cz" sz="140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, musíte </a:t>
            </a:r>
            <a:br>
              <a:rPr lang="en-US" sz="140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cs-cz" sz="140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doložit vysvětlení, </a:t>
            </a:r>
            <a:br>
              <a:rPr lang="en-US" sz="140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cs-cz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proč tomu tak je</a:t>
            </a:r>
            <a:r>
              <a:rPr lang="cs-cz" sz="140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40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3329368" y="5246256"/>
            <a:ext cx="433943" cy="505315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Výkazy o výdajích zaměstnanců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4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75553"/>
            <a:ext cx="4455392" cy="296996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216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217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21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 dirty="0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Výkazy o výdajích zaměstnanců</a:t>
                  </a:r>
                  <a:endParaRPr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Vyplácení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Drobné výdaje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222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dary, výstavy a sponzorství</a:t>
                </a:r>
                <a:endParaRPr dirty="0"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Licence, přeprava, doprava, </a:t>
                </a:r>
                <a:br>
                  <a:rPr lang="en-US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cs-cz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celní výdaje</a:t>
                </a:r>
                <a:endParaRPr dirty="0"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22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cs-cz" sz="1200" b="1" i="0" u="none" strike="noStrike" cap="none" dirty="0">
                  <a:solidFill>
                    <a:srgbClr val="F4F7F7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Prodejní objednávky</a:t>
              </a:r>
              <a:endParaRPr dirty="0"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25" name="Google Shape;225;p26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Je třeba uchovávat minimálně následující dokumentaci:</a:t>
            </a:r>
            <a:endParaRPr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9550073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0338"/>
            <a:ext cx="4427990" cy="295612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1" name="Google Shape;231;p27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Vyplácení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5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Je třeba uchovávat minimálně následující dokumentaci:</a:t>
            </a:r>
            <a:endParaRPr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414802173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4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4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Výkazy o výdajích zaměstnanců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Vyplácení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Drobné výdaje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4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dary, výstavy a sponzorství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Licence, přeprava, doprava,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celní výdaje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4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cs-cz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Prodejní objednávky</a:t>
              </a:r>
              <a:endParaRPr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6194" y="1975552"/>
            <a:ext cx="4437606" cy="295899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1" name="Google Shape;261;p28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Drobné výdaje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6" name="Google Shape;2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6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Je třeba uchovávat minimálně následující dokumentaci: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Výkazy o výdajích zaměstnanců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Vyplácení</a:t>
                  </a:r>
                  <a:endParaRPr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Drobné výdaje</a:t>
                  </a:r>
                  <a:endParaRPr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dary, výstavy a sponzorství</a:t>
                </a:r>
                <a:endParaRPr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Licence, přeprava, doprava,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celní výdaje</a:t>
                </a:r>
                <a:endParaRPr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cs-cz" sz="12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Prodejní objednávky</a:t>
              </a:r>
              <a:endParaRPr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206414594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6716"/>
            <a:ext cx="4468649" cy="297880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5" name="Google Shape;305;p29"/>
          <p:cNvSpPr/>
          <p:nvPr/>
        </p:nvSpPr>
        <p:spPr>
          <a:xfrm rot="5400000">
            <a:off x="5458626" y="-2173888"/>
            <a:ext cx="1123290" cy="5471067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2671134" y="13652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Granty, dary a sponzorství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07" name="Google Shape;30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7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Je třeba uchovávat minimálně následující dokumentaci:</a:t>
            </a:r>
            <a:endParaRPr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Výkazy o výdajích zaměstnanců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Vyplácení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Drobné výdaje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dary, výstavy a sponzorství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Licence, přeprava, doprava,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celní výdaje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cs-cz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Prodejní objednávky</a:t>
              </a:r>
              <a:endParaRPr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055722014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66" y="1973060"/>
            <a:ext cx="4565034" cy="30430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3" name="Google Shape;323;p30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43" name="Google Shape;3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8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2493352" y="113921"/>
            <a:ext cx="72052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Licence, nákladní doprava, přeprava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a celní výdaje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Je třeba uchovávat minimálně následující dokumentaci:</a:t>
            </a:r>
            <a:endParaRPr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5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6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1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Výkazy o výdajích zaměstnanců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2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Vyplácení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3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Drobné výdaje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9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dary, výstavy a sponzorství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Licence, přeprava, doprava,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celní výdaje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7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cs-cz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Prodejní objednávky</a:t>
              </a:r>
              <a:endParaRPr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1158302320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9207"/>
            <a:ext cx="4464912" cy="297631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Prodejní objednávky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9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Je třeba uchovávat minimálně následující dokumentaci:</a:t>
            </a:r>
            <a:endParaRPr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2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3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5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8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Výkazy o výdajích zaměstnanců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9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Vyplácení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0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cs-cz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Drobné výdaje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6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dary, výstavy a sponzorství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Licence, přeprava, doprava,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cs-cz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celní výdaje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cs-cz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Prodejní objednávky</a:t>
              </a:r>
              <a:endParaRPr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3433636760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C38F47-6B8C-4050-8DB1-87182B202714}"/>
</file>

<file path=customXml/itemProps2.xml><?xml version="1.0" encoding="utf-8"?>
<ds:datastoreItem xmlns:ds="http://schemas.openxmlformats.org/officeDocument/2006/customXml" ds:itemID="{5240F1D9-6BDA-4661-B7EE-9BEB468139E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aa124cef-80ee-4fcd-bafd-5e68c15586a5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3ed967d-d92a-4424-a53f-7c4da5d2a7f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858F4C-5822-4D72-BEB7-238115C20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752</Words>
  <Application>Microsoft Office PowerPoint</Application>
  <PresentationFormat>Widescreen</PresentationFormat>
  <Paragraphs>117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Helvetica Neue</vt:lpstr>
      <vt:lpstr>Calibri Light</vt:lpstr>
      <vt:lpstr>Helvetica Neue Light</vt:lpstr>
      <vt:lpstr>Arial</vt:lpstr>
      <vt:lpstr>Wingdings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Mujaheed Gardi</cp:lastModifiedBy>
  <cp:revision>35</cp:revision>
  <dcterms:modified xsi:type="dcterms:W3CDTF">2022-12-30T08:41:04Z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</Properties>
</file>