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9" r:id="rId7"/>
    <p:sldId id="270" r:id="rId8"/>
    <p:sldId id="271" r:id="rId9"/>
    <p:sldId id="258" r:id="rId10"/>
    <p:sldId id="276" r:id="rId11"/>
    <p:sldId id="259" r:id="rId12"/>
    <p:sldId id="272" r:id="rId13"/>
    <p:sldId id="261" r:id="rId14"/>
    <p:sldId id="277" r:id="rId15"/>
    <p:sldId id="262" r:id="rId16"/>
    <p:sldId id="263" r:id="rId17"/>
    <p:sldId id="278" r:id="rId18"/>
    <p:sldId id="279" r:id="rId19"/>
    <p:sldId id="273" r:id="rId20"/>
    <p:sldId id="274" r:id="rId21"/>
    <p:sldId id="265" r:id="rId22"/>
    <p:sldId id="280" r:id="rId23"/>
    <p:sldId id="281" r:id="rId24"/>
    <p:sldId id="266" r:id="rId25"/>
    <p:sldId id="282" r:id="rId26"/>
    <p:sldId id="268" r:id="rId27"/>
    <p:sldId id="275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  <p:embeddedFont>
      <p:font typeface="SimSun" panose="02010600030101010101" pitchFamily="2" charset="-122"/>
      <p:regular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Coles (US - ADVS)" initials="" lastIdx="1" clrIdx="0"/>
  <p:cmAuthor id="1" name="Laura Skrief (US - ADVS)" initials="" lastIdx="5" clrIdx="1"/>
  <p:cmAuthor id="2" name="Ashley Akiyoshi (US - ADVS)" initials="" lastIdx="7" clrIdx="2"/>
  <p:cmAuthor id="3" name="Kevin Turner (US - ADVS)" initials="" lastIdx="2" clrIdx="3"/>
  <p:cmAuthor id="4" name="Yoho Amy" initials="YA" lastIdx="16" clrIdx="4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D9BF0-7B5D-4652-B355-A2AA93F02872}" v="2" dt="2020-05-19T17:5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ne, Kirsten" userId="3e128319-d25e-4675-96d1-f5bf34cc863a" providerId="ADAL" clId="{F14D9BF0-7B5D-4652-B355-A2AA93F02872}"/>
    <pc:docChg chg="modSld">
      <pc:chgData name="Wynne, Kirsten" userId="3e128319-d25e-4675-96d1-f5bf34cc863a" providerId="ADAL" clId="{F14D9BF0-7B5D-4652-B355-A2AA93F02872}" dt="2020-05-19T17:59:58.300" v="4" actId="1076"/>
      <pc:docMkLst>
        <pc:docMk/>
      </pc:docMkLst>
      <pc:sldChg chg="modSp">
        <pc:chgData name="Wynne, Kirsten" userId="3e128319-d25e-4675-96d1-f5bf34cc863a" providerId="ADAL" clId="{F14D9BF0-7B5D-4652-B355-A2AA93F02872}" dt="2020-05-19T17:59:58.300" v="4" actId="1076"/>
        <pc:sldMkLst>
          <pc:docMk/>
          <pc:sldMk cId="0" sldId="258"/>
        </pc:sldMkLst>
        <pc:spChg chg="mod">
          <ac:chgData name="Wynne, Kirsten" userId="3e128319-d25e-4675-96d1-f5bf34cc863a" providerId="ADAL" clId="{F14D9BF0-7B5D-4652-B355-A2AA93F02872}" dt="2020-05-19T17:59:01.276" v="1" actId="255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Wynne, Kirsten" userId="3e128319-d25e-4675-96d1-f5bf34cc863a" providerId="ADAL" clId="{F14D9BF0-7B5D-4652-B355-A2AA93F02872}" dt="2020-05-19T17:59:58.300" v="4" actId="1076"/>
          <ac:spMkLst>
            <pc:docMk/>
            <pc:sldMk cId="0" sldId="258"/>
            <ac:spMk id="112" creationId="{00000000-0000-0000-0000-000000000000}"/>
          </ac:spMkLst>
        </pc:spChg>
      </pc:sldChg>
    </pc:docChg>
  </pc:docChgLst>
  <pc:docChgLst>
    <pc:chgData name="Yoho Amy" userId="S::amy.yoho@stryker.com::a5b1ca73-34ca-4d5b-b93c-c456551a27a2" providerId="AD" clId="Web-{0FA12967-0EF2-4294-8F07-EF4FDB74BB51}"/>
    <pc:docChg chg="modSld">
      <pc:chgData name="Yoho Amy" userId="S::amy.yoho@stryker.com::a5b1ca73-34ca-4d5b-b93c-c456551a27a2" providerId="AD" clId="Web-{0FA12967-0EF2-4294-8F07-EF4FDB74BB51}" dt="2020-05-11T19:59:11.070" v="2" actId="1076"/>
      <pc:docMkLst>
        <pc:docMk/>
      </pc:docMkLst>
      <pc:sldChg chg="modSp">
        <pc:chgData name="Yoho Amy" userId="S::amy.yoho@stryker.com::a5b1ca73-34ca-4d5b-b93c-c456551a27a2" providerId="AD" clId="Web-{0FA12967-0EF2-4294-8F07-EF4FDB74BB51}" dt="2020-05-11T19:59:11.070" v="2" actId="1076"/>
        <pc:sldMkLst>
          <pc:docMk/>
          <pc:sldMk cId="1707877460" sldId="272"/>
        </pc:sldMkLst>
        <pc:spChg chg="mod">
          <ac:chgData name="Yoho Amy" userId="S::amy.yoho@stryker.com::a5b1ca73-34ca-4d5b-b93c-c456551a27a2" providerId="AD" clId="Web-{0FA12967-0EF2-4294-8F07-EF4FDB74BB51}" dt="2020-05-11T19:59:11.070" v="2" actId="1076"/>
          <ac:spMkLst>
            <pc:docMk/>
            <pc:sldMk cId="1707877460" sldId="272"/>
            <ac:spMk id="139" creationId="{00000000-0000-0000-0000-000000000000}"/>
          </ac:spMkLst>
        </pc:spChg>
      </pc:sldChg>
      <pc:sldChg chg="modSp">
        <pc:chgData name="Yoho Amy" userId="S::amy.yoho@stryker.com::a5b1ca73-34ca-4d5b-b93c-c456551a27a2" providerId="AD" clId="Web-{0FA12967-0EF2-4294-8F07-EF4FDB74BB51}" dt="2020-05-11T19:57:49.942" v="0" actId="1076"/>
        <pc:sldMkLst>
          <pc:docMk/>
          <pc:sldMk cId="1589882122" sldId="280"/>
        </pc:sldMkLst>
        <pc:spChg chg="mod">
          <ac:chgData name="Yoho Amy" userId="S::amy.yoho@stryker.com::a5b1ca73-34ca-4d5b-b93c-c456551a27a2" providerId="AD" clId="Web-{0FA12967-0EF2-4294-8F07-EF4FDB74BB51}" dt="2020-05-11T19:57:49.942" v="0" actId="1076"/>
          <ac:spMkLst>
            <pc:docMk/>
            <pc:sldMk cId="1589882122" sldId="280"/>
            <ac:spMk id="14" creationId="{26021B93-4DA6-4628-822A-9C3108516AF5}"/>
          </ac:spMkLst>
        </pc:spChg>
      </pc:sldChg>
    </pc:docChg>
  </pc:docChgLst>
  <pc:docChgLst>
    <pc:chgData name="Horrocks, Chris" userId="14412bd66e142db8" providerId="OrgId" clId="{C967EF3A-6194-490B-97EA-2098BE3FC326}"/>
    <pc:docChg chg="undo custSel modSld">
      <pc:chgData name="Horrocks, Chris" userId="14412bd66e142db8" providerId="OrgId" clId="{C967EF3A-6194-490B-97EA-2098BE3FC326}" dt="2019-09-23T19:40:05.721" v="110" actId="478"/>
      <pc:docMkLst>
        <pc:docMk/>
      </pc:docMkLst>
      <pc:sldChg chg="modSp">
        <pc:chgData name="Horrocks, Chris" userId="14412bd66e142db8" providerId="OrgId" clId="{C967EF3A-6194-490B-97EA-2098BE3FC326}" dt="2019-09-23T19:32:30.850" v="49" actId="465"/>
        <pc:sldMkLst>
          <pc:docMk/>
          <pc:sldMk cId="0" sldId="256"/>
        </pc:sldMkLst>
        <pc:spChg chg="mod">
          <ac:chgData name="Horrocks, Chris" userId="14412bd66e142db8" providerId="OrgId" clId="{C967EF3A-6194-490B-97EA-2098BE3FC326}" dt="2019-09-23T19:32:22.303" v="48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2:05.221" v="1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1:50.451" v="9" actId="12"/>
          <ac:spMkLst>
            <pc:docMk/>
            <pc:sldMk cId="0" sldId="256"/>
            <ac:spMk id="92" creationId="{00000000-0000-0000-0000-000000000000}"/>
          </ac:spMkLst>
        </pc:s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2" creationId="{751C6240-0AD8-4E24-84C4-B4CA7F3FAA97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3" creationId="{236D9B4C-0B97-478E-95F0-EC984C55E8A5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4" creationId="{A491C214-DE34-4406-87AF-85129545EF40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5" creationId="{BF86FAB6-BAAA-4714-8918-B99E8D758845}"/>
          </ac:grpSpMkLst>
        </pc:grpChg>
      </pc:sldChg>
      <pc:sldChg chg="modSp">
        <pc:chgData name="Horrocks, Chris" userId="14412bd66e142db8" providerId="OrgId" clId="{C967EF3A-6194-490B-97EA-2098BE3FC326}" dt="2019-09-23T19:34:03.411" v="58" actId="20577"/>
        <pc:sldMkLst>
          <pc:docMk/>
          <pc:sldMk cId="0" sldId="259"/>
        </pc:sldMkLst>
        <pc:spChg chg="mod">
          <ac:chgData name="Horrocks, Chris" userId="14412bd66e142db8" providerId="OrgId" clId="{C967EF3A-6194-490B-97EA-2098BE3FC326}" dt="2019-09-23T19:33:45.927" v="56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4:03.411" v="58" actId="20577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3:50.908" v="57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5:58.076" v="68" actId="108"/>
        <pc:sldMkLst>
          <pc:docMk/>
          <pc:sldMk cId="0" sldId="261"/>
        </pc:sldMkLst>
        <pc:spChg chg="mod">
          <ac:chgData name="Horrocks, Chris" userId="14412bd66e142db8" providerId="OrgId" clId="{C967EF3A-6194-490B-97EA-2098BE3FC326}" dt="2019-09-23T19:35:58.076" v="68" actId="108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46.687" v="84" actId="20577"/>
        <pc:sldMkLst>
          <pc:docMk/>
          <pc:sldMk cId="0" sldId="262"/>
        </pc:sldMkLst>
        <pc:spChg chg="mod">
          <ac:chgData name="Horrocks, Chris" userId="14412bd66e142db8" providerId="OrgId" clId="{C967EF3A-6194-490B-97EA-2098BE3FC326}" dt="2019-09-23T19:36:46.687" v="84" actId="20577"/>
          <ac:spMkLst>
            <pc:docMk/>
            <pc:sldMk cId="0" sldId="262"/>
            <ac:spMk id="156" creationId="{00000000-0000-0000-0000-000000000000}"/>
          </ac:spMkLst>
        </pc:spChg>
        <pc:graphicFrameChg chg="mod">
          <ac:chgData name="Horrocks, Chris" userId="14412bd66e142db8" providerId="OrgId" clId="{C967EF3A-6194-490B-97EA-2098BE3FC326}" dt="2019-09-23T19:36:44.932" v="82" actId="167"/>
          <ac:graphicFrameMkLst>
            <pc:docMk/>
            <pc:sldMk cId="0" sldId="262"/>
            <ac:graphicFrameMk id="2" creationId="{1EC2A38E-0212-47CF-843D-FB60806C36EB}"/>
          </ac:graphicFrameMkLst>
        </pc:graphicFrameChg>
      </pc:sldChg>
      <pc:sldChg chg="modSp">
        <pc:chgData name="Horrocks, Chris" userId="14412bd66e142db8" providerId="OrgId" clId="{C967EF3A-6194-490B-97EA-2098BE3FC326}" dt="2019-09-23T19:37:10.187" v="85" actId="20577"/>
        <pc:sldMkLst>
          <pc:docMk/>
          <pc:sldMk cId="0" sldId="263"/>
        </pc:sldMkLst>
        <pc:spChg chg="mod">
          <ac:chgData name="Horrocks, Chris" userId="14412bd66e142db8" providerId="OrgId" clId="{C967EF3A-6194-490B-97EA-2098BE3FC326}" dt="2019-09-23T19:37:10.187" v="85" actId="20577"/>
          <ac:spMkLst>
            <pc:docMk/>
            <pc:sldMk cId="0" sldId="263"/>
            <ac:spMk id="16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9:06.558" v="107" actId="20577"/>
        <pc:sldMkLst>
          <pc:docMk/>
          <pc:sldMk cId="0" sldId="265"/>
        </pc:sldMkLst>
        <pc:spChg chg="mod">
          <ac:chgData name="Horrocks, Chris" userId="14412bd66e142db8" providerId="OrgId" clId="{C967EF3A-6194-490B-97EA-2098BE3FC326}" dt="2019-09-23T19:39:06.558" v="107" actId="20577"/>
          <ac:spMkLst>
            <pc:docMk/>
            <pc:sldMk cId="0" sldId="265"/>
            <ac:spMk id="197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3:12.025" v="55" actId="20577"/>
        <pc:sldMkLst>
          <pc:docMk/>
          <pc:sldMk cId="1883898040" sldId="271"/>
        </pc:sldMkLst>
        <pc:spChg chg="mod">
          <ac:chgData name="Horrocks, Chris" userId="14412bd66e142db8" providerId="OrgId" clId="{C967EF3A-6194-490B-97EA-2098BE3FC326}" dt="2019-09-23T19:33:12.025" v="55" actId="20577"/>
          <ac:spMkLst>
            <pc:docMk/>
            <pc:sldMk cId="1883898040" sldId="271"/>
            <ac:spMk id="10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15.749" v="92" actId="20577"/>
        <pc:sldMkLst>
          <pc:docMk/>
          <pc:sldMk cId="694712870" sldId="273"/>
        </pc:sldMkLst>
        <pc:spChg chg="mod">
          <ac:chgData name="Horrocks, Chris" userId="14412bd66e142db8" providerId="OrgId" clId="{C967EF3A-6194-490B-97EA-2098BE3FC326}" dt="2019-09-23T19:38:15.749" v="92" actId="20577"/>
          <ac:spMkLst>
            <pc:docMk/>
            <pc:sldMk cId="694712870" sldId="273"/>
            <ac:spMk id="18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49.783" v="106" actId="20577"/>
        <pc:sldMkLst>
          <pc:docMk/>
          <pc:sldMk cId="595122961" sldId="274"/>
        </pc:sldMkLst>
        <pc:spChg chg="mod">
          <ac:chgData name="Horrocks, Chris" userId="14412bd66e142db8" providerId="OrgId" clId="{C967EF3A-6194-490B-97EA-2098BE3FC326}" dt="2019-09-23T19:38:49.783" v="106" actId="20577"/>
          <ac:spMkLst>
            <pc:docMk/>
            <pc:sldMk cId="595122961" sldId="274"/>
            <ac:spMk id="186" creationId="{00000000-0000-0000-0000-000000000000}"/>
          </ac:spMkLst>
        </pc:spChg>
      </pc:sldChg>
      <pc:sldChg chg="delSp modSp">
        <pc:chgData name="Horrocks, Chris" userId="14412bd66e142db8" providerId="OrgId" clId="{C967EF3A-6194-490B-97EA-2098BE3FC326}" dt="2019-09-23T19:40:05.721" v="110" actId="478"/>
        <pc:sldMkLst>
          <pc:docMk/>
          <pc:sldMk cId="2243665496" sldId="275"/>
        </pc:sldMkLst>
        <pc:spChg chg="del mod">
          <ac:chgData name="Horrocks, Chris" userId="14412bd66e142db8" providerId="OrgId" clId="{C967EF3A-6194-490B-97EA-2098BE3FC326}" dt="2019-09-23T19:40:05.721" v="110" actId="478"/>
          <ac:spMkLst>
            <pc:docMk/>
            <pc:sldMk cId="2243665496" sldId="275"/>
            <ac:spMk id="240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9:58.187" v="108" actId="20577"/>
          <ac:spMkLst>
            <pc:docMk/>
            <pc:sldMk cId="2243665496" sldId="275"/>
            <ac:spMk id="24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1:29.464" v="7" actId="13926"/>
        <pc:sldMkLst>
          <pc:docMk/>
          <pc:sldMk cId="1270114586" sldId="276"/>
        </pc:sldMkLst>
        <pc:spChg chg="mod">
          <ac:chgData name="Horrocks, Chris" userId="14412bd66e142db8" providerId="OrgId" clId="{C967EF3A-6194-490B-97EA-2098BE3FC326}" dt="2019-09-23T19:31:29.464" v="7" actId="13926"/>
          <ac:spMkLst>
            <pc:docMk/>
            <pc:sldMk cId="1270114586" sldId="276"/>
            <ac:spMk id="11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37.379" v="81" actId="20577"/>
        <pc:sldMkLst>
          <pc:docMk/>
          <pc:sldMk cId="3069506870" sldId="277"/>
        </pc:sldMkLst>
        <pc:spChg chg="mod">
          <ac:chgData name="Horrocks, Chris" userId="14412bd66e142db8" providerId="OrgId" clId="{C967EF3A-6194-490B-97EA-2098BE3FC326}" dt="2019-09-23T19:36:37.379" v="81" actId="20577"/>
          <ac:spMkLst>
            <pc:docMk/>
            <pc:sldMk cId="3069506870" sldId="277"/>
            <ac:spMk id="14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3E6E-C44F-4601-ABD1-25A682022D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6A473-C22A-4405-A19C-B5B44FA5438C}">
      <dgm:prSet phldrT="[Text]" custT="1"/>
      <dgm:spPr/>
      <dgm:t>
        <a:bodyPr/>
        <a:lstStyle/>
        <a:p>
          <a:r>
            <a:rPr lang="zh-cn" sz="1800" b="1" dirty="0">
              <a:latin typeface="SimSun" panose="02010600030101010101" pitchFamily="2" charset="-122"/>
              <a:ea typeface="SimSun" panose="02010600030101010101" pitchFamily="2" charset="-122"/>
            </a:rPr>
            <a:t>公开招标</a:t>
          </a:r>
        </a:p>
      </dgm:t>
    </dgm:pt>
    <dgm:pt modelId="{206ABA5B-CA00-4CC4-872B-E4646319056E}" type="parTrans" cxnId="{B67D6507-A63C-4FD4-9BC0-24D48EE215F9}">
      <dgm:prSet/>
      <dgm:spPr/>
      <dgm:t>
        <a:bodyPr/>
        <a:lstStyle/>
        <a:p>
          <a:endParaRPr lang="en-US"/>
        </a:p>
      </dgm:t>
    </dgm:pt>
    <dgm:pt modelId="{96775BC2-9665-444C-B9D1-D802B22903EB}" type="sibTrans" cxnId="{B67D6507-A63C-4FD4-9BC0-24D48EE215F9}">
      <dgm:prSet/>
      <dgm:spPr/>
      <dgm:t>
        <a:bodyPr/>
        <a:lstStyle/>
        <a:p>
          <a:endParaRPr lang="en-US"/>
        </a:p>
      </dgm:t>
    </dgm:pt>
    <dgm:pt modelId="{C5616292-E0B0-4FAD-A13D-B36FD5971768}">
      <dgm:prSet phldrT="[Text]" custT="1"/>
      <dgm:spPr/>
      <dgm:t>
        <a:bodyPr/>
        <a:lstStyle/>
        <a:p>
          <a:r>
            <a:rPr lang="zh-cn" sz="1800" b="1" dirty="0">
              <a:latin typeface="SimSun" panose="02010600030101010101" pitchFamily="2" charset="-122"/>
              <a:ea typeface="SimSun" panose="02010600030101010101" pitchFamily="2" charset="-122"/>
            </a:rPr>
            <a:t>次级经销商/</a:t>
          </a:r>
          <a:br>
            <a:rPr lang="en-US" altLang="zh-CN" sz="1800" b="1" dirty="0">
              <a:latin typeface="SimSun" panose="02010600030101010101" pitchFamily="2" charset="-122"/>
              <a:ea typeface="SimSun" panose="02010600030101010101" pitchFamily="2" charset="-122"/>
            </a:rPr>
          </a:br>
          <a:r>
            <a:rPr lang="zh-cn" sz="1800" b="1" dirty="0">
              <a:latin typeface="SimSun" panose="02010600030101010101" pitchFamily="2" charset="-122"/>
              <a:ea typeface="SimSun" panose="02010600030101010101" pitchFamily="2" charset="-122"/>
            </a:rPr>
            <a:t>代理</a:t>
          </a:r>
        </a:p>
      </dgm:t>
    </dgm:pt>
    <dgm:pt modelId="{94FF4AB5-BB04-467F-87BE-866D7BAA22C0}" type="parTrans" cxnId="{93EC5F9A-626E-4FAA-AF4D-DB8D1ABAE101}">
      <dgm:prSet/>
      <dgm:spPr/>
      <dgm:t>
        <a:bodyPr/>
        <a:lstStyle/>
        <a:p>
          <a:endParaRPr lang="en-US"/>
        </a:p>
      </dgm:t>
    </dgm:pt>
    <dgm:pt modelId="{CE1B34F7-8A6F-49F8-8DFE-A85E84518A3F}" type="sibTrans" cxnId="{93EC5F9A-626E-4FAA-AF4D-DB8D1ABAE101}">
      <dgm:prSet/>
      <dgm:spPr/>
      <dgm:t>
        <a:bodyPr/>
        <a:lstStyle/>
        <a:p>
          <a:endParaRPr lang="en-US"/>
        </a:p>
      </dgm:t>
    </dgm:pt>
    <dgm:pt modelId="{06E2675B-6D08-472A-830B-4D653D144A1F}">
      <dgm:prSet phldrT="[Text]" custT="1"/>
      <dgm:spPr/>
      <dgm:t>
        <a:bodyPr/>
        <a:lstStyle/>
        <a:p>
          <a:r>
            <a:rPr lang="en-US" sz="1800" dirty="0">
              <a:latin typeface="Arial Black" panose="020B0A04020102020204" pitchFamily="34" charset="0"/>
            </a:rPr>
            <a:t>HCP </a:t>
          </a:r>
          <a:r>
            <a:rPr lang="zh-cn" sz="1800" b="1" dirty="0">
              <a:latin typeface="Helvetica" pitchFamily="2" charset="0"/>
              <a:ea typeface="SimSun" panose="02010600030101010101" pitchFamily="2" charset="-122"/>
            </a:rPr>
            <a:t>互动</a:t>
          </a:r>
        </a:p>
      </dgm:t>
    </dgm:pt>
    <dgm:pt modelId="{5783F8C1-35BA-49AA-9571-FBFF04E962FE}" type="parTrans" cxnId="{221BAEC2-7DA9-4625-A59C-AE121B952BC1}">
      <dgm:prSet/>
      <dgm:spPr/>
      <dgm:t>
        <a:bodyPr/>
        <a:lstStyle/>
        <a:p>
          <a:endParaRPr lang="en-US"/>
        </a:p>
      </dgm:t>
    </dgm:pt>
    <dgm:pt modelId="{24B4794C-5660-4C27-8724-AA1F0A8138BE}" type="sibTrans" cxnId="{221BAEC2-7DA9-4625-A59C-AE121B952BC1}">
      <dgm:prSet/>
      <dgm:spPr/>
      <dgm:t>
        <a:bodyPr/>
        <a:lstStyle/>
        <a:p>
          <a:endParaRPr lang="en-US"/>
        </a:p>
      </dgm:t>
    </dgm:pt>
    <dgm:pt modelId="{5CECA2C0-4E7E-4AD7-8187-C6886143C4D1}" type="pres">
      <dgm:prSet presAssocID="{93B33E6E-C44F-4601-ABD1-25A682022D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526B4-0E15-41A4-8AC0-BE0E875D71B7}" type="pres">
      <dgm:prSet presAssocID="{06E2675B-6D08-472A-830B-4D653D144A1F}" presName="Accent3" presStyleCnt="0"/>
      <dgm:spPr/>
    </dgm:pt>
    <dgm:pt modelId="{02520A86-B76A-447B-A3BF-32AAA53783AC}" type="pres">
      <dgm:prSet presAssocID="{06E2675B-6D08-472A-830B-4D653D144A1F}" presName="Accent" presStyleLbl="node1" presStyleIdx="0" presStyleCnt="3"/>
      <dgm:spPr/>
    </dgm:pt>
    <dgm:pt modelId="{7DAAEF8B-3B41-4405-A654-52816C69F43E}" type="pres">
      <dgm:prSet presAssocID="{06E2675B-6D08-472A-830B-4D653D144A1F}" presName="ParentBackground3" presStyleCnt="0"/>
      <dgm:spPr/>
    </dgm:pt>
    <dgm:pt modelId="{874CEA07-20D7-4888-917F-BFDDA69DEDBE}" type="pres">
      <dgm:prSet presAssocID="{06E2675B-6D08-472A-830B-4D653D144A1F}" presName="ParentBackground" presStyleLbl="fgAcc1" presStyleIdx="0" presStyleCnt="3"/>
      <dgm:spPr/>
    </dgm:pt>
    <dgm:pt modelId="{A34512F3-AF71-45BA-836D-945EBA8DF179}" type="pres">
      <dgm:prSet presAssocID="{06E2675B-6D08-472A-830B-4D653D144A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88E6D-09B8-4ED9-9693-C012604E1E2D}" type="pres">
      <dgm:prSet presAssocID="{C5616292-E0B0-4FAD-A13D-B36FD5971768}" presName="Accent2" presStyleCnt="0"/>
      <dgm:spPr/>
    </dgm:pt>
    <dgm:pt modelId="{9209793B-3E16-4330-B0B8-2FF51FB4844F}" type="pres">
      <dgm:prSet presAssocID="{C5616292-E0B0-4FAD-A13D-B36FD5971768}" presName="Accent" presStyleLbl="node1" presStyleIdx="1" presStyleCnt="3"/>
      <dgm:spPr/>
    </dgm:pt>
    <dgm:pt modelId="{7A7EA293-F097-4193-80BA-072B48389319}" type="pres">
      <dgm:prSet presAssocID="{C5616292-E0B0-4FAD-A13D-B36FD5971768}" presName="ParentBackground2" presStyleCnt="0"/>
      <dgm:spPr/>
    </dgm:pt>
    <dgm:pt modelId="{4B3E9473-8C57-4025-9CC7-3F83C5550731}" type="pres">
      <dgm:prSet presAssocID="{C5616292-E0B0-4FAD-A13D-B36FD5971768}" presName="ParentBackground" presStyleLbl="fgAcc1" presStyleIdx="1" presStyleCnt="3"/>
      <dgm:spPr/>
    </dgm:pt>
    <dgm:pt modelId="{1A4D6465-A8DA-4561-A393-DE70D750AD01}" type="pres">
      <dgm:prSet presAssocID="{C5616292-E0B0-4FAD-A13D-B36FD597176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A4CCE4-9348-434C-8666-3223122405CE}" type="pres">
      <dgm:prSet presAssocID="{8636A473-C22A-4405-A19C-B5B44FA5438C}" presName="Accent1" presStyleCnt="0"/>
      <dgm:spPr/>
    </dgm:pt>
    <dgm:pt modelId="{C1925AB5-21F4-4C40-86F6-05B409BFF3F7}" type="pres">
      <dgm:prSet presAssocID="{8636A473-C22A-4405-A19C-B5B44FA5438C}" presName="Accent" presStyleLbl="node1" presStyleIdx="2" presStyleCnt="3"/>
      <dgm:spPr/>
    </dgm:pt>
    <dgm:pt modelId="{365451A6-92E6-4D15-AAE9-4E3C0E3BD26E}" type="pres">
      <dgm:prSet presAssocID="{8636A473-C22A-4405-A19C-B5B44FA5438C}" presName="ParentBackground1" presStyleCnt="0"/>
      <dgm:spPr/>
    </dgm:pt>
    <dgm:pt modelId="{BE68A53C-8665-4C78-98F1-1E8037EADE0B}" type="pres">
      <dgm:prSet presAssocID="{8636A473-C22A-4405-A19C-B5B44FA5438C}" presName="ParentBackground" presStyleLbl="fgAcc1" presStyleIdx="2" presStyleCnt="3"/>
      <dgm:spPr/>
    </dgm:pt>
    <dgm:pt modelId="{5429717C-281F-45B0-AF4B-B1AA9DE53FFE}" type="pres">
      <dgm:prSet presAssocID="{8636A473-C22A-4405-A19C-B5B44FA543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67D6507-A63C-4FD4-9BC0-24D48EE215F9}" srcId="{93B33E6E-C44F-4601-ABD1-25A682022D94}" destId="{8636A473-C22A-4405-A19C-B5B44FA5438C}" srcOrd="0" destOrd="0" parTransId="{206ABA5B-CA00-4CC4-872B-E4646319056E}" sibTransId="{96775BC2-9665-444C-B9D1-D802B22903EB}"/>
    <dgm:cxn modelId="{77182823-1A59-48B6-9276-57B292F31706}" type="presOf" srcId="{8636A473-C22A-4405-A19C-B5B44FA5438C}" destId="{5429717C-281F-45B0-AF4B-B1AA9DE53FFE}" srcOrd="1" destOrd="0" presId="urn:microsoft.com/office/officeart/2011/layout/CircleProcess"/>
    <dgm:cxn modelId="{F52C453A-B245-4D42-B29D-5C6CE1EA2347}" type="presOf" srcId="{C5616292-E0B0-4FAD-A13D-B36FD5971768}" destId="{4B3E9473-8C57-4025-9CC7-3F83C5550731}" srcOrd="0" destOrd="0" presId="urn:microsoft.com/office/officeart/2011/layout/CircleProcess"/>
    <dgm:cxn modelId="{DEA4E182-05CB-497C-B065-2C4F6F3A84F7}" type="presOf" srcId="{93B33E6E-C44F-4601-ABD1-25A682022D94}" destId="{5CECA2C0-4E7E-4AD7-8187-C6886143C4D1}" srcOrd="0" destOrd="0" presId="urn:microsoft.com/office/officeart/2011/layout/CircleProcess"/>
    <dgm:cxn modelId="{CABCB28C-6189-41DB-8194-B20BF70F6E43}" type="presOf" srcId="{8636A473-C22A-4405-A19C-B5B44FA5438C}" destId="{BE68A53C-8665-4C78-98F1-1E8037EADE0B}" srcOrd="0" destOrd="0" presId="urn:microsoft.com/office/officeart/2011/layout/CircleProcess"/>
    <dgm:cxn modelId="{59CB1597-6DB8-4A10-AB73-F8BE4BE224ED}" type="presOf" srcId="{C5616292-E0B0-4FAD-A13D-B36FD5971768}" destId="{1A4D6465-A8DA-4561-A393-DE70D750AD01}" srcOrd="1" destOrd="0" presId="urn:microsoft.com/office/officeart/2011/layout/CircleProcess"/>
    <dgm:cxn modelId="{93EC5F9A-626E-4FAA-AF4D-DB8D1ABAE101}" srcId="{93B33E6E-C44F-4601-ABD1-25A682022D94}" destId="{C5616292-E0B0-4FAD-A13D-B36FD5971768}" srcOrd="1" destOrd="0" parTransId="{94FF4AB5-BB04-467F-87BE-866D7BAA22C0}" sibTransId="{CE1B34F7-8A6F-49F8-8DFE-A85E84518A3F}"/>
    <dgm:cxn modelId="{5B0FFEA4-A78A-49E1-A763-508D5171FF1D}" type="presOf" srcId="{06E2675B-6D08-472A-830B-4D653D144A1F}" destId="{874CEA07-20D7-4888-917F-BFDDA69DEDBE}" srcOrd="0" destOrd="0" presId="urn:microsoft.com/office/officeart/2011/layout/CircleProcess"/>
    <dgm:cxn modelId="{B2B2D2B9-C6A0-4C7E-B550-06985C5AA1EF}" type="presOf" srcId="{06E2675B-6D08-472A-830B-4D653D144A1F}" destId="{A34512F3-AF71-45BA-836D-945EBA8DF179}" srcOrd="1" destOrd="0" presId="urn:microsoft.com/office/officeart/2011/layout/CircleProcess"/>
    <dgm:cxn modelId="{221BAEC2-7DA9-4625-A59C-AE121B952BC1}" srcId="{93B33E6E-C44F-4601-ABD1-25A682022D94}" destId="{06E2675B-6D08-472A-830B-4D653D144A1F}" srcOrd="2" destOrd="0" parTransId="{5783F8C1-35BA-49AA-9571-FBFF04E962FE}" sibTransId="{24B4794C-5660-4C27-8724-AA1F0A8138BE}"/>
    <dgm:cxn modelId="{807C6955-25E3-4B16-BB18-0DE40C3484DA}" type="presParOf" srcId="{5CECA2C0-4E7E-4AD7-8187-C6886143C4D1}" destId="{91E526B4-0E15-41A4-8AC0-BE0E875D71B7}" srcOrd="0" destOrd="0" presId="urn:microsoft.com/office/officeart/2011/layout/CircleProcess"/>
    <dgm:cxn modelId="{2D5FF816-AFA0-4695-AAFF-F6A5B9D7D101}" type="presParOf" srcId="{91E526B4-0E15-41A4-8AC0-BE0E875D71B7}" destId="{02520A86-B76A-447B-A3BF-32AAA53783AC}" srcOrd="0" destOrd="0" presId="urn:microsoft.com/office/officeart/2011/layout/CircleProcess"/>
    <dgm:cxn modelId="{0EBC3DD6-C556-4955-A6C6-E1714125C7B8}" type="presParOf" srcId="{5CECA2C0-4E7E-4AD7-8187-C6886143C4D1}" destId="{7DAAEF8B-3B41-4405-A654-52816C69F43E}" srcOrd="1" destOrd="0" presId="urn:microsoft.com/office/officeart/2011/layout/CircleProcess"/>
    <dgm:cxn modelId="{BAAB2334-36DB-42B6-BED7-06B2A0CE7434}" type="presParOf" srcId="{7DAAEF8B-3B41-4405-A654-52816C69F43E}" destId="{874CEA07-20D7-4888-917F-BFDDA69DEDBE}" srcOrd="0" destOrd="0" presId="urn:microsoft.com/office/officeart/2011/layout/CircleProcess"/>
    <dgm:cxn modelId="{CF20CC99-4AED-40D7-9052-206000FD1536}" type="presParOf" srcId="{5CECA2C0-4E7E-4AD7-8187-C6886143C4D1}" destId="{A34512F3-AF71-45BA-836D-945EBA8DF179}" srcOrd="2" destOrd="0" presId="urn:microsoft.com/office/officeart/2011/layout/CircleProcess"/>
    <dgm:cxn modelId="{2796830A-28E3-4021-B47E-32CE049D66E8}" type="presParOf" srcId="{5CECA2C0-4E7E-4AD7-8187-C6886143C4D1}" destId="{4D088E6D-09B8-4ED9-9693-C012604E1E2D}" srcOrd="3" destOrd="0" presId="urn:microsoft.com/office/officeart/2011/layout/CircleProcess"/>
    <dgm:cxn modelId="{1E1183A8-8C6E-4EAA-8481-116A7A68382B}" type="presParOf" srcId="{4D088E6D-09B8-4ED9-9693-C012604E1E2D}" destId="{9209793B-3E16-4330-B0B8-2FF51FB4844F}" srcOrd="0" destOrd="0" presId="urn:microsoft.com/office/officeart/2011/layout/CircleProcess"/>
    <dgm:cxn modelId="{00D6B70A-8ADF-4BDB-A3F7-E707C41FB4AA}" type="presParOf" srcId="{5CECA2C0-4E7E-4AD7-8187-C6886143C4D1}" destId="{7A7EA293-F097-4193-80BA-072B48389319}" srcOrd="4" destOrd="0" presId="urn:microsoft.com/office/officeart/2011/layout/CircleProcess"/>
    <dgm:cxn modelId="{10700228-31E9-4AC2-B770-6BBBEF6DC1C7}" type="presParOf" srcId="{7A7EA293-F097-4193-80BA-072B48389319}" destId="{4B3E9473-8C57-4025-9CC7-3F83C5550731}" srcOrd="0" destOrd="0" presId="urn:microsoft.com/office/officeart/2011/layout/CircleProcess"/>
    <dgm:cxn modelId="{7104B860-E239-4A07-B6F9-77084E66B52D}" type="presParOf" srcId="{5CECA2C0-4E7E-4AD7-8187-C6886143C4D1}" destId="{1A4D6465-A8DA-4561-A393-DE70D750AD01}" srcOrd="5" destOrd="0" presId="urn:microsoft.com/office/officeart/2011/layout/CircleProcess"/>
    <dgm:cxn modelId="{954CF673-EDD9-4D5D-A78D-D35F98E3E99A}" type="presParOf" srcId="{5CECA2C0-4E7E-4AD7-8187-C6886143C4D1}" destId="{DBA4CCE4-9348-434C-8666-3223122405CE}" srcOrd="6" destOrd="0" presId="urn:microsoft.com/office/officeart/2011/layout/CircleProcess"/>
    <dgm:cxn modelId="{A94C7855-72F9-4F06-9F20-FBBFF498945F}" type="presParOf" srcId="{DBA4CCE4-9348-434C-8666-3223122405CE}" destId="{C1925AB5-21F4-4C40-86F6-05B409BFF3F7}" srcOrd="0" destOrd="0" presId="urn:microsoft.com/office/officeart/2011/layout/CircleProcess"/>
    <dgm:cxn modelId="{78E81CBE-C9F2-407B-88E8-4EF027194C25}" type="presParOf" srcId="{5CECA2C0-4E7E-4AD7-8187-C6886143C4D1}" destId="{365451A6-92E6-4D15-AAE9-4E3C0E3BD26E}" srcOrd="7" destOrd="0" presId="urn:microsoft.com/office/officeart/2011/layout/CircleProcess"/>
    <dgm:cxn modelId="{28429F46-69A1-4317-97E9-08CB4D429FDE}" type="presParOf" srcId="{365451A6-92E6-4D15-AAE9-4E3C0E3BD26E}" destId="{BE68A53C-8665-4C78-98F1-1E8037EADE0B}" srcOrd="0" destOrd="0" presId="urn:microsoft.com/office/officeart/2011/layout/CircleProcess"/>
    <dgm:cxn modelId="{4B1219C4-4BAC-451B-808D-E99A020ED157}" type="presParOf" srcId="{5CECA2C0-4E7E-4AD7-8187-C6886143C4D1}" destId="{5429717C-281F-45B0-AF4B-B1AA9DE53FF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0A86-B76A-447B-A3BF-32AAA53783AC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EA07-20D7-4888-917F-BFDDA69DEDBE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 panose="020B0A04020102020204" pitchFamily="34" charset="0"/>
            </a:rPr>
            <a:t>HCP </a:t>
          </a:r>
          <a:r>
            <a:rPr lang="zh-cn" sz="1800" b="1" kern="1200" dirty="0">
              <a:latin typeface="Helvetica" pitchFamily="2" charset="0"/>
              <a:ea typeface="SimSun" panose="02010600030101010101" pitchFamily="2" charset="-122"/>
            </a:rPr>
            <a:t>互动</a:t>
          </a:r>
        </a:p>
      </dsp:txBody>
      <dsp:txXfrm>
        <a:off x="6034153" y="1891534"/>
        <a:ext cx="1635870" cy="1636029"/>
      </dsp:txXfrm>
    </dsp:sp>
    <dsp:sp modelId="{9209793B-3E16-4330-B0B8-2FF51FB4844F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9473-8C57-4025-9CC7-3F83C5550731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 dirty="0">
              <a:latin typeface="SimSun" panose="02010600030101010101" pitchFamily="2" charset="-122"/>
              <a:ea typeface="SimSun" panose="02010600030101010101" pitchFamily="2" charset="-122"/>
            </a:rPr>
            <a:t>次级经销商/</a:t>
          </a:r>
          <a:br>
            <a:rPr lang="en-US" altLang="zh-CN" sz="1800" b="1" kern="1200" dirty="0">
              <a:latin typeface="SimSun" panose="02010600030101010101" pitchFamily="2" charset="-122"/>
              <a:ea typeface="SimSun" panose="02010600030101010101" pitchFamily="2" charset="-122"/>
            </a:rPr>
          </a:br>
          <a:r>
            <a:rPr lang="zh-cn" sz="1800" b="1" kern="1200" dirty="0">
              <a:latin typeface="SimSun" panose="02010600030101010101" pitchFamily="2" charset="-122"/>
              <a:ea typeface="SimSun" panose="02010600030101010101" pitchFamily="2" charset="-122"/>
            </a:rPr>
            <a:t>代理</a:t>
          </a:r>
        </a:p>
      </dsp:txBody>
      <dsp:txXfrm>
        <a:off x="3498075" y="1891534"/>
        <a:ext cx="1635870" cy="1636029"/>
      </dsp:txXfrm>
    </dsp:sp>
    <dsp:sp modelId="{C1925AB5-21F4-4C40-86F6-05B409BFF3F7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A53C-8665-4C78-98F1-1E8037EADE0B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 dirty="0">
              <a:latin typeface="SimSun" panose="02010600030101010101" pitchFamily="2" charset="-122"/>
              <a:ea typeface="SimSun" panose="02010600030101010101" pitchFamily="2" charset="-122"/>
            </a:rPr>
            <a:t>公开招标</a:t>
          </a: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4EE8-EC60-4F26-A890-BC09C89AB1B5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A527-29D0-40C4-999F-7CD622AEE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5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68fe3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68fe3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5c68fe32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4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97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22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6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3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58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2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7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2300d74_0_1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g5c52300d74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2300d74_0_1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3" name="Google Shape;133;g5c52300d74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83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97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001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732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3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58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94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6985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604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100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990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4159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Google Shape;15;p1"/>
          <p:cNvSpPr txBox="1"/>
          <p:nvPr/>
        </p:nvSpPr>
        <p:spPr>
          <a:xfrm>
            <a:off x="0" y="6567575"/>
            <a:ext cx="343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dirty="0">
                <a:solidFill>
                  <a:srgbClr val="34495E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rPr>
              <a:t>反贿赂与反腐败培训</a:t>
            </a:r>
            <a:endParaRPr sz="1400" b="0" i="0" u="none" strike="noStrike" cap="none" dirty="0">
              <a:solidFill>
                <a:srgbClr val="34495E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endParaRPr>
          </a:p>
        </p:txBody>
      </p:sp>
      <p:sp>
        <p:nvSpPr>
          <p:cNvPr id="16" name="Google Shape;16;p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4015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69D7E-EE75-4699-B1DE-5EB79B91426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Google Shape;78;p1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2719754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反贿赂与反腐败</a:t>
            </a:r>
          </a:p>
          <a:p>
            <a:pPr lvl="0" algn="ctr">
              <a:buSzPts val="2400"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培训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C6240-0AD8-4E24-84C4-B4CA7F3FAA97}"/>
              </a:ext>
            </a:extLst>
          </p:cNvPr>
          <p:cNvGrpSpPr/>
          <p:nvPr/>
        </p:nvGrpSpPr>
        <p:grpSpPr>
          <a:xfrm>
            <a:off x="599441" y="953606"/>
            <a:ext cx="7154672" cy="1227975"/>
            <a:chOff x="599440" y="953606"/>
            <a:chExt cx="7429935" cy="1227975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27D51943-E8B2-4A3A-9C06-A108FAED8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Google Shape;82;p11"/>
            <p:cNvSpPr txBox="1"/>
            <p:nvPr/>
          </p:nvSpPr>
          <p:spPr>
            <a:xfrm>
              <a:off x="1336675" y="1058381"/>
              <a:ext cx="6692700" cy="11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400" b="1" i="0" u="none" strike="noStrike" cap="none" dirty="0">
                  <a:solidFill>
                    <a:srgbClr val="34495E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说明</a:t>
              </a:r>
              <a:endParaRPr sz="1400" b="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Cambria"/>
              </a:endParaRPr>
            </a:p>
            <a:p>
              <a:pPr lvl="0">
                <a:spcBef>
                  <a:spcPts val="800"/>
                </a:spcBef>
              </a:pPr>
              <a:r>
                <a:rPr lang="zh-cn" sz="12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经销商/代理必须遵守反贿赂与反腐败 (“ABAC”) 法律法规。因此，经销商/代理应安排相关培训，以确保所有员工和次级经销商/代理都对持续遵守 ABAC 法律法规方面的业务要求有深刻的理解。</a:t>
              </a:r>
              <a:r>
                <a:rPr lang="zh-cn" sz="1100" b="0" i="0" u="none" strike="noStrike" cap="none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zh-cn" sz="1100" b="0" i="0" u="none" strike="noStrike" cap="none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zh-cn" sz="1600" b="1" i="0" u="none" strike="noStrike" cap="none" dirty="0">
                  <a:solidFill>
                    <a:srgbClr val="34495E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zh-cn" sz="1600" b="1" i="0" u="none" strike="noStrike" cap="none" dirty="0">
                  <a:solidFill>
                    <a:srgbClr val="34495E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C214-DE34-4406-87AF-85129545EF40}"/>
              </a:ext>
            </a:extLst>
          </p:cNvPr>
          <p:cNvGrpSpPr/>
          <p:nvPr/>
        </p:nvGrpSpPr>
        <p:grpSpPr>
          <a:xfrm>
            <a:off x="599440" y="3610155"/>
            <a:ext cx="6872835" cy="1844015"/>
            <a:chOff x="599440" y="3699501"/>
            <a:chExt cx="6872835" cy="1844015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E9ECA1CA-5D55-4752-AB53-747D7915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699501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Google Shape;86;p11"/>
            <p:cNvSpPr txBox="1"/>
            <p:nvPr/>
          </p:nvSpPr>
          <p:spPr>
            <a:xfrm>
              <a:off x="1336675" y="3785225"/>
              <a:ext cx="6135600" cy="175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400" b="1" i="0" u="none" strike="noStrike" cap="none" dirty="0">
                  <a:solidFill>
                    <a:srgbClr val="34495E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"/>
                </a:rPr>
                <a:t>指导</a:t>
              </a:r>
              <a:endParaRPr sz="140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endParaRPr>
            </a:p>
            <a:p>
              <a:pPr marL="342900" indent="-342900">
                <a:lnSpc>
                  <a:spcPct val="115000"/>
                </a:lnSpc>
                <a:spcBef>
                  <a:spcPts val="800"/>
                </a:spcBef>
                <a:buSzPts val="1100"/>
                <a:buFont typeface="Helvetica"/>
                <a:buAutoNum type="arabicPeriod"/>
              </a:pPr>
              <a:r>
                <a:rPr lang="zh-cn" sz="12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rPr>
                <a:t>围绕 ABAC 培训中重点强调的部分，按需制定规划。</a:t>
              </a:r>
              <a:endParaRPr lang="en-US" sz="1200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zh-cn" sz="1200" i="0" u="none" strike="noStrike" cap="none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"/>
                </a:rPr>
                <a:t>定期对员工进行培训，包括入职培训期间的</a:t>
              </a:r>
              <a:r>
                <a:rPr lang="zh-cn" sz="12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"/>
                </a:rPr>
                <a:t>新聘员工</a:t>
              </a:r>
              <a:r>
                <a:rPr lang="zh-cn" sz="1200" i="0" u="none" strike="noStrike" cap="none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"/>
                </a:rPr>
                <a:t>。</a:t>
              </a:r>
              <a:endParaRPr sz="1200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zh-cn" sz="1200" i="0" u="none" strike="noStrike" cap="none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"/>
                </a:rPr>
                <a:t>使用签到表记录每次培训课程的参与者。</a:t>
              </a:r>
              <a:endParaRPr sz="1200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zh-cn" sz="1200" i="0" u="none" strike="noStrike" cap="none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"/>
                </a:rPr>
                <a:t>确保按需向员工提供培训材料。</a:t>
              </a:r>
              <a:endParaRPr sz="1200" i="0" u="none" strike="noStrike" cap="none" dirty="0">
                <a:solidFill>
                  <a:srgbClr val="2E74B5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D9B4C-0B97-478E-95F0-EC984C55E8A5}"/>
              </a:ext>
            </a:extLst>
          </p:cNvPr>
          <p:cNvGrpSpPr/>
          <p:nvPr/>
        </p:nvGrpSpPr>
        <p:grpSpPr>
          <a:xfrm>
            <a:off x="623359" y="2270856"/>
            <a:ext cx="7130754" cy="1442048"/>
            <a:chOff x="623359" y="2395638"/>
            <a:chExt cx="7130754" cy="14420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C51E15-7379-4FF1-B245-AB7AA054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95638"/>
              <a:ext cx="656705" cy="620379"/>
            </a:xfrm>
            <a:prstGeom prst="rect">
              <a:avLst/>
            </a:prstGeom>
          </p:spPr>
        </p:pic>
        <p:sp>
          <p:nvSpPr>
            <p:cNvPr id="89" name="Google Shape;89;p11"/>
            <p:cNvSpPr txBox="1"/>
            <p:nvPr/>
          </p:nvSpPr>
          <p:spPr>
            <a:xfrm>
              <a:off x="1336675" y="2470317"/>
              <a:ext cx="6417438" cy="136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400" b="1" i="0" u="none" strike="noStrike" cap="none" dirty="0">
                  <a:solidFill>
                    <a:srgbClr val="34495E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这对您有什么好处？</a:t>
              </a:r>
              <a:endParaRPr sz="1400" b="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zh-cn" sz="12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确保所有员工和次级经销商/代理都了解与全球及本地 ABAC 法律法规相关的要求，将帮助贵公司持续满足业务合作伙伴的期望。定期培训可帮助新员工了解首选的业务实践，同时帮助现有员工和</a:t>
              </a:r>
              <a:r>
                <a:rPr lang="zh-cn" sz="12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次级经销商/代理</a:t>
              </a:r>
              <a:r>
                <a:rPr lang="zh-cn" sz="12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巩固这些实践。</a:t>
              </a:r>
              <a:endParaRPr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6FAB6-BAAA-4714-8918-B99E8D758845}"/>
              </a:ext>
            </a:extLst>
          </p:cNvPr>
          <p:cNvGrpSpPr/>
          <p:nvPr/>
        </p:nvGrpSpPr>
        <p:grpSpPr>
          <a:xfrm>
            <a:off x="599440" y="5488581"/>
            <a:ext cx="6868936" cy="866626"/>
            <a:chOff x="599439" y="5242687"/>
            <a:chExt cx="6868936" cy="86662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EF257475-F078-4380-9033-0A15F051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39" y="5242687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Google Shape;92;p11"/>
            <p:cNvSpPr txBox="1"/>
            <p:nvPr/>
          </p:nvSpPr>
          <p:spPr>
            <a:xfrm>
              <a:off x="1336675" y="5328413"/>
              <a:ext cx="61317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400" b="1" i="0" u="none" strike="noStrike" cap="none" dirty="0">
                  <a:solidFill>
                    <a:srgbClr val="34495E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其他需要考虑的文件</a:t>
              </a:r>
              <a:endParaRPr sz="1400" b="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spcBef>
                  <a:spcPts val="300"/>
                </a:spcBef>
                <a:buSzPct val="150000"/>
                <a:buFont typeface="Wingdings" panose="05000000000000000000" pitchFamily="2" charset="2"/>
                <a:buChar char="ü"/>
              </a:pPr>
              <a:r>
                <a:rPr lang="zh-cn" sz="1200" dirty="0"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  <a:sym typeface="Helvetica Neue"/>
                </a:rPr>
                <a:t>签到表</a:t>
              </a:r>
              <a:endParaRPr sz="1200" dirty="0"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  <a:sym typeface="Calibri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zh-cn" sz="1200" dirty="0"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  <a:sym typeface="Helvetica Neue"/>
                </a:rPr>
                <a:t>账簿与记录指南</a:t>
              </a:r>
              <a:endParaRPr sz="1200" dirty="0"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 b="1" i="0" u="none" strike="noStrike" cap="none" dirty="0">
                  <a:solidFill>
                    <a:srgbClr val="34495E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"/>
                </a:rPr>
                <a:t> </a:t>
              </a:r>
              <a:endParaRPr sz="1200" b="0" i="0" u="none" strike="noStrike" cap="none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Cambri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常见贿赂与腐败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危险信号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10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72823" y="2311336"/>
            <a:ext cx="8733525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常见危险信号</a:t>
            </a: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Cambri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对业务目的或所提供服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务的类型表述含糊或无表述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提供的服务与合同不符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发票不够详细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，对商品/服务的描述不明确或付款明细异常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无支持文件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（例如，缺少发票或收据）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付款方式异常</a:t>
            </a:r>
            <a:endParaRPr sz="20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过度或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奢侈的餐饮、娱乐、礼物、酒店或旅行</a:t>
            </a:r>
            <a:endParaRPr sz="20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付款拆分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为多个数额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针对所宣称的服务提出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不合理的报销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要求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第三方与政府官员之间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直接或间接的联系，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例如婚姻或其他关系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15457392-C581-4487-8DFB-C1E63457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5" r="91125">
                        <a14:foregroundMark x1="10708" y1="78000" x2="9875" y2="85167"/>
                        <a14:foregroundMark x1="90000" y1="77000" x2="91125" y2="84375"/>
                        <a14:foregroundMark x1="91125" y1="84375" x2="89583" y2="8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245" y="2210663"/>
            <a:ext cx="2961945" cy="29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C2A38E-0212-47CF-843D-FB60806C3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091790"/>
              </p:ext>
            </p:extLst>
          </p:nvPr>
        </p:nvGraphicFramePr>
        <p:xfrm>
          <a:off x="2031954" y="1648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38200" y="1302783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latin typeface="Helvetica" pitchFamily="2" charset="0"/>
              <a:ea typeface="SimSun" panose="02010600030101010101" pitchFamily="2" charset="-122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000" i="1" dirty="0">
                <a:latin typeface="Helvetica" pitchFamily="2" charset="0"/>
                <a:ea typeface="SimSun" panose="02010600030101010101" pitchFamily="2" charset="-122"/>
              </a:rPr>
              <a:t>以下幻灯片将涵盖与下列高危业务流程</a:t>
            </a:r>
            <a:br>
              <a:rPr>
                <a:latin typeface="Helvetica" pitchFamily="2" charset="0"/>
                <a:ea typeface="SimSun" panose="02010600030101010101" pitchFamily="2" charset="-122"/>
              </a:rPr>
            </a:br>
            <a:r>
              <a:rPr lang="zh-cn" sz="2000" i="1" dirty="0">
                <a:latin typeface="Helvetica" pitchFamily="2" charset="0"/>
                <a:ea typeface="SimSun" panose="02010600030101010101" pitchFamily="2" charset="-122"/>
              </a:rPr>
              <a:t>相关的首选实践。</a:t>
            </a:r>
            <a:endParaRPr sz="2000" i="1" dirty="0">
              <a:latin typeface="Helvetica" pitchFamily="2" charset="0"/>
              <a:ea typeface="SimSun" panose="02010600030101010101" pitchFamily="2" charset="-122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11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5" name="Google Shape;146;p16">
            <a:extLst>
              <a:ext uri="{FF2B5EF4-FFF2-40B4-BE49-F238E27FC236}">
                <a16:creationId xmlns:a16="http://schemas.microsoft.com/office/drawing/2014/main" id="{64D6AE32-885A-4C84-AE22-7D4D26598768}"/>
              </a:ext>
            </a:extLst>
          </p:cNvPr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以正确的方式开展业务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公开招标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12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190835" y="3134914"/>
            <a:ext cx="6252481" cy="7872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我们的业务代表了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我们为其分销产品和服务 HCP 之制造商的延伸</a:t>
            </a:r>
            <a:r>
              <a:rPr lang="zh-cn" sz="1800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。因此，为确保您的成功，我们在开展业务时必须遵守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法律、道德和诚信规范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。合法开展业务的一方面是不与竞争对手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分享定价或其他机密信息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，且不参与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反竞争行为。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除此之外，我们的业务员工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不得针对投标决策施加或试图</a:t>
            </a:r>
            <a:br>
              <a:rPr lang="en-US" alt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施加不当影响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。向决策者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提供或赠送某些东西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以使其做出某种决定的行为是违法的，这些决定包括：i）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制定特定决策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；</a:t>
            </a:r>
            <a:br>
              <a:rPr lang="en-US" alt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ii）设计对于某一制造商具有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明显优势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的招标要求；</a:t>
            </a:r>
            <a:br>
              <a:rPr lang="en-US" alt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或 iii）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提供有关决策过程的内部信息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HCP</a:t>
            </a: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B6EED647-C598-4980-8729-2537835B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579"/>
            <a:ext cx="3962399" cy="26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Google Shape;167;p18"/>
          <p:cNvSpPr/>
          <p:nvPr/>
        </p:nvSpPr>
        <p:spPr>
          <a:xfrm>
            <a:off x="968402" y="5637372"/>
            <a:ext cx="3783600" cy="931765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公开招标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38909" y="1981518"/>
            <a:ext cx="6910588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您和您的竞争对手不得开展以下行为：</a:t>
            </a:r>
            <a:endParaRPr sz="20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zh-cn" sz="2000" b="1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协商定价</a:t>
            </a: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或协商任何其他商业决策</a:t>
            </a:r>
            <a:endParaRPr sz="2000" b="1" dirty="0">
              <a:solidFill>
                <a:srgbClr val="FF000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协商或交换有关招标的下列信息：</a:t>
            </a:r>
            <a:endParaRPr sz="2000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zh-cn" sz="2000" b="1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参与投标：</a:t>
            </a: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投标与否的决策</a:t>
            </a:r>
            <a:endParaRPr sz="2000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投标/出价所针对的内容</a:t>
            </a:r>
            <a:endParaRPr sz="2000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协商同意一家公司</a:t>
            </a:r>
            <a:r>
              <a:rPr lang="zh-cn" sz="2000" b="1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不投标</a:t>
            </a:r>
            <a:endParaRPr sz="2000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协商以极高价格投标以确保一家竞争对手获胜</a:t>
            </a:r>
            <a:endParaRPr sz="2000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13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9" name="Picture 8" descr="A close up of a traffic light sitting on the side of a speaker&#10;&#10;Description automatically generated">
            <a:extLst>
              <a:ext uri="{FF2B5EF4-FFF2-40B4-BE49-F238E27FC236}">
                <a16:creationId xmlns:a16="http://schemas.microsoft.com/office/drawing/2014/main" id="{A5D5C490-D4E4-40DF-B5C0-4910FBE7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985" l="4527" r="89712">
                        <a14:foregroundMark x1="4801" y1="7447" x2="12071" y2="7447"/>
                        <a14:foregroundMark x1="12071" y1="7447" x2="26337" y2="6079"/>
                        <a14:foregroundMark x1="26337" y1="6079" x2="30590" y2="6991"/>
                        <a14:foregroundMark x1="19067" y1="5775" x2="19067" y2="94985"/>
                        <a14:foregroundMark x1="5761" y1="6535" x2="7270" y2="94529"/>
                        <a14:foregroundMark x1="4527" y1="7751" x2="4801" y2="28723"/>
                        <a14:foregroundMark x1="13306" y1="5319" x2="20165" y2="4559"/>
                        <a14:foregroundMark x1="20165" y1="4559" x2="20713" y2="47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0186" y="1511155"/>
            <a:ext cx="3471863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公开招标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14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50829" y="2065141"/>
            <a:ext cx="7714745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您和您的业务合作伙伴不得开展以下行为：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与客户协商或合谋将一份合同</a:t>
            </a:r>
            <a:r>
              <a:rPr lang="zh-cn" sz="2000" b="1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拆解为</a:t>
            </a: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几份不同的合同以规避采购规则</a:t>
            </a:r>
            <a:endParaRPr sz="2000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在招标或销售评估阶段承诺提供</a:t>
            </a:r>
            <a:r>
              <a:rPr lang="zh-cn" sz="2000" b="1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免费商品</a:t>
            </a: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以试图影响决策者</a:t>
            </a:r>
            <a:endParaRPr sz="2000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通过对培训、教育和咨询的不当使用以</a:t>
            </a:r>
            <a:r>
              <a:rPr lang="zh-cn" sz="2000" b="1" dirty="0">
                <a:solidFill>
                  <a:schemeClr val="dk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在招标或其他销售评估过程中影响决策者</a:t>
            </a:r>
            <a:endParaRPr sz="2000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EBAA-A7AE-4C8C-A451-51CB86DE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78" y="1506342"/>
            <a:ext cx="3468925" cy="313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次级经销商/代理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15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714" y="1794565"/>
            <a:ext cx="4721772" cy="30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0" name="Google Shape;180;p19"/>
          <p:cNvSpPr/>
          <p:nvPr/>
        </p:nvSpPr>
        <p:spPr>
          <a:xfrm>
            <a:off x="607146" y="2771901"/>
            <a:ext cx="5142013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次级经销商/代理是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不同于我们出售产品之最终客户或最终用户的第三方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。次级经销商/代理可以看作是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我们业务的延伸，同时也是制造商的延伸。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因此，适用于贵公司业务的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所有相关法律法规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同时也适用于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我们所有的次级经销商/代理。</a:t>
            </a:r>
            <a:endParaRPr sz="2000" b="1"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39098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571210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91897" y="5721010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71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次级经销商/代理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16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33943" y="3529187"/>
            <a:ext cx="7177919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制造商在提供您聘用次级经销商/代理的书面同意之前，可能需要对其进行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尽职背景调查</a:t>
            </a:r>
            <a:endParaRPr sz="1800"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37" y="1347410"/>
            <a:ext cx="3237359" cy="2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" name="Google Shape;181;p19"/>
          <p:cNvSpPr/>
          <p:nvPr/>
        </p:nvSpPr>
        <p:spPr>
          <a:xfrm>
            <a:off x="715349" y="1154022"/>
            <a:ext cx="7196513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在任命或聘用任何次级经销商/代理之前，制造商可能需要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事先取得书面同意</a:t>
            </a:r>
            <a:endParaRPr sz="18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33943" y="2362485"/>
            <a:ext cx="7319904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8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次级经销商/代理应定期接受有关商业道德实践的</a:t>
            </a:r>
            <a:r>
              <a:rPr lang="zh-cn" sz="18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培训</a:t>
            </a:r>
            <a:r>
              <a:rPr lang="zh-cn" sz="18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，并</a:t>
            </a:r>
            <a:r>
              <a:rPr lang="zh-cn" sz="18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完成认证</a:t>
            </a:r>
            <a:r>
              <a:rPr lang="zh-cn" sz="18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以确保他们如实照做</a:t>
            </a:r>
            <a:endParaRPr sz="18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60FE4-7563-4452-822E-3BB8AC7B275D}"/>
              </a:ext>
            </a:extLst>
          </p:cNvPr>
          <p:cNvSpPr/>
          <p:nvPr/>
        </p:nvSpPr>
        <p:spPr>
          <a:xfrm>
            <a:off x="876518" y="4389638"/>
            <a:ext cx="10240290" cy="138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  <a:ea typeface="SimSun" panose="02010600030101010101" pitchFamily="2" charset="-122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73394" y="4558241"/>
            <a:ext cx="10123750" cy="9348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重要须知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我们应该将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转售产品的价格及销售相关利润</a:t>
            </a:r>
            <a:r>
              <a:rPr lang="zh-cn" sz="1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透明化</a:t>
            </a:r>
            <a:r>
              <a:rPr lang="zh-cn" sz="18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；这样，我们可以确保次级经销商/代理不参与反竞争或腐败行为。</a:t>
            </a:r>
            <a:endParaRPr sz="18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182;p19">
            <a:extLst>
              <a:ext uri="{FF2B5EF4-FFF2-40B4-BE49-F238E27FC236}">
                <a16:creationId xmlns:a16="http://schemas.microsoft.com/office/drawing/2014/main" id="{3470F491-46B4-407F-ACC6-E660BCA0F419}"/>
              </a:ext>
            </a:extLst>
          </p:cNvPr>
          <p:cNvSpPr/>
          <p:nvPr/>
        </p:nvSpPr>
        <p:spPr>
          <a:xfrm>
            <a:off x="838088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84;p19">
            <a:extLst>
              <a:ext uri="{FF2B5EF4-FFF2-40B4-BE49-F238E27FC236}">
                <a16:creationId xmlns:a16="http://schemas.microsoft.com/office/drawing/2014/main" id="{10105BD7-8378-435C-827A-DBD3A0730728}"/>
              </a:ext>
            </a:extLst>
          </p:cNvPr>
          <p:cNvSpPr/>
          <p:nvPr/>
        </p:nvSpPr>
        <p:spPr>
          <a:xfrm>
            <a:off x="7570200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183;p19">
            <a:extLst>
              <a:ext uri="{FF2B5EF4-FFF2-40B4-BE49-F238E27FC236}">
                <a16:creationId xmlns:a16="http://schemas.microsoft.com/office/drawing/2014/main" id="{7EF6BB0C-8492-40AE-B01B-FDC8F579056F}"/>
              </a:ext>
            </a:extLst>
          </p:cNvPr>
          <p:cNvSpPr/>
          <p:nvPr/>
        </p:nvSpPr>
        <p:spPr>
          <a:xfrm>
            <a:off x="3990887" y="5740678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2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HCP 互动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17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68" y="1862972"/>
            <a:ext cx="4397066" cy="293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7" name="Google Shape;197;p20"/>
          <p:cNvSpPr/>
          <p:nvPr/>
        </p:nvSpPr>
        <p:spPr>
          <a:xfrm>
            <a:off x="839098" y="3010087"/>
            <a:ext cx="5856670" cy="8004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您必须确保您与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和政府官员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的互动遵守</a:t>
            </a:r>
            <a:br>
              <a:rPr lang="en-US" alt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适用的法律法规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。与 HCP 的所有互动均应出自</a:t>
            </a:r>
            <a:br>
              <a:rPr lang="en-US" alt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合法目的/需要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，且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不存在非法诱导或鼓励购买、租赁或推荐使用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任何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产品或服务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之意图。</a:t>
            </a:r>
            <a:endParaRPr sz="2000" b="1"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HCP 定义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18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839098" y="2167967"/>
            <a:ext cx="5689521" cy="2052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购买，租赁，推荐，使用，安排，或制定购买或租赁决策，以及开具医疗器械产品处方的个人和实体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例如，以下人员通常被视为 HCP：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外科医生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医院行政人员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护士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32749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6FB76B0-0DEA-4139-B5A0-89E27F6F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13" y="1777527"/>
            <a:ext cx="4048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8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39098" y="2578558"/>
            <a:ext cx="5575846" cy="1052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互动示例：</a:t>
            </a:r>
            <a:endParaRPr sz="20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与 HCP 一起用餐以讨论产品的使用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向 HCP 展示新产品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制造商组织的教育性活动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安排 HCP 提供咨询服务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HCP 互动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19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3E7DE80-0B05-46DB-B8F0-78049E1A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44" y="1949202"/>
            <a:ext cx="4424218" cy="2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0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3245051"/>
            <a:ext cx="9545600" cy="27184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7450052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8985917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401375" y="4169003"/>
            <a:ext cx="7752000" cy="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/>
            <a:r>
              <a:rPr lang="zh-cn" sz="36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 Neue"/>
                <a:sym typeface="Helvetica Neue"/>
              </a:rPr>
              <a:t>反贿赂与反腐败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HCP 互动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  <a:p>
            <a:pPr lvl="0" algn="ctr">
              <a:buSzPts val="2400"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（</a:t>
            </a:r>
            <a:r>
              <a:rPr lang="zh-CN" altLang="en-US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教育型</a:t>
            </a: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）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20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330770"/>
            <a:ext cx="5602705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可为以下因素提供</a:t>
            </a:r>
            <a:r>
              <a:rPr lang="zh-CN" altLang="en-US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教育型互动支持</a:t>
            </a: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：</a:t>
            </a:r>
            <a:endParaRPr sz="16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适当的地点</a:t>
            </a:r>
            <a:endParaRPr sz="16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合适的场所</a:t>
            </a:r>
            <a:endParaRPr sz="16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合理的旅行（经济旅行或标准旅行）</a:t>
            </a:r>
            <a:endParaRPr sz="16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适当的议程（科学项目）</a:t>
            </a:r>
            <a:endParaRPr sz="1600"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687790" y="3282094"/>
            <a:ext cx="6168183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不可为以下因素提供</a:t>
            </a:r>
            <a:r>
              <a:rPr lang="zh-CN" altLang="en-US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教育型互动支持</a:t>
            </a: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：</a:t>
            </a:r>
            <a:endParaRPr sz="16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不适当的地点（例如海滩和滑雪景点、娱乐景点）</a:t>
            </a:r>
            <a:endParaRPr sz="16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豪华酒店</a:t>
            </a:r>
            <a:endParaRPr sz="16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陪同客人（不可为其付款或组织）</a:t>
            </a:r>
            <a:endParaRPr sz="16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提供娱乐或运动（例如，高尔夫、赌场娱乐、观光）</a:t>
            </a:r>
            <a:endParaRPr sz="1600" b="1" dirty="0">
              <a:solidFill>
                <a:schemeClr val="dk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687790" y="1168927"/>
            <a:ext cx="143644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rPr>
              <a:t>可开展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687790" y="3108733"/>
            <a:ext cx="1642924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C0000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rPr>
              <a:t>不可开展</a:t>
            </a:r>
            <a:endParaRPr sz="2400" b="1" dirty="0">
              <a:solidFill>
                <a:srgbClr val="C0000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336" y="2070529"/>
            <a:ext cx="3355193" cy="22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485847" y="888972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485847" y="2875349"/>
            <a:ext cx="1201943" cy="1452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HCP 互动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  <a:p>
            <a:pPr lvl="0" algn="ctr">
              <a:buSzPts val="2400"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（</a:t>
            </a:r>
            <a:r>
              <a:rPr lang="zh-CN" altLang="en-US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教育型</a:t>
            </a: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）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21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331346"/>
            <a:ext cx="6752400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可按以下原则向 HCP 提供旅行和餐饮服务，以用作善意交换科学、</a:t>
            </a:r>
            <a:br>
              <a:rPr lang="en-US" alt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教育或商业信息之意图：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经济舱位的适度旅行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在提供餐饮服务的过程中善意地展示商业、教育或科学信息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有利于开展商业性或教育性展示的地点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适度、有益于患者，且具有教育意义的礼物（例如，医学教科书、解剖模型）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1687790" y="3919516"/>
            <a:ext cx="6168183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以下内容可能不应向 HCP 提供：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向 HCP 的配偶或客人，或其他任何对餐饮或活动无善意关联的人提供餐饮或旅游服务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为 HCP 提供无益于商业讨论的餐饮服务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16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非教育性礼物（例如鲜花、葡萄酒、现金）</a:t>
            </a:r>
          </a:p>
        </p:txBody>
      </p:sp>
      <p:sp>
        <p:nvSpPr>
          <p:cNvPr id="210" name="Google Shape;210;p21"/>
          <p:cNvSpPr/>
          <p:nvPr/>
        </p:nvSpPr>
        <p:spPr>
          <a:xfrm>
            <a:off x="1736966" y="949183"/>
            <a:ext cx="143644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rPr>
              <a:t>可开展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91029" y="3748157"/>
            <a:ext cx="1642924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C0000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rPr>
              <a:t>不可开展</a:t>
            </a:r>
            <a:endParaRPr sz="2400" b="1" dirty="0">
              <a:solidFill>
                <a:srgbClr val="C0000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公开招标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次级经销商/代理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HCP 互动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585758" y="742844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589086" y="3466380"/>
            <a:ext cx="1201943" cy="1452474"/>
          </a:xfrm>
          <a:prstGeom prst="rect">
            <a:avLst/>
          </a:prstGeom>
        </p:spPr>
      </p:pic>
      <p:pic>
        <p:nvPicPr>
          <p:cNvPr id="17" name="Google Shape;226;p22">
            <a:extLst>
              <a:ext uri="{FF2B5EF4-FFF2-40B4-BE49-F238E27FC236}">
                <a16:creationId xmlns:a16="http://schemas.microsoft.com/office/drawing/2014/main" id="{903CD5E6-29A6-4ECE-96E0-8D22239200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2195317"/>
            <a:ext cx="2569509" cy="19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遵从 ABAC 法律和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法规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22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144" y="2374007"/>
            <a:ext cx="3825766" cy="28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474236" y="2051582"/>
            <a:ext cx="6221447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就任何 ABAC 法律法规遵从性疑虑（您的或其他人的）与您的主管沟通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参阅行业道德准则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MedTech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AdvaMed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拨打您正分销其产品之公司的道德热线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08005-398F-4D8B-81D0-D773934FF514}"/>
              </a:ext>
            </a:extLst>
          </p:cNvPr>
          <p:cNvSpPr txBox="1"/>
          <p:nvPr/>
        </p:nvSpPr>
        <p:spPr>
          <a:xfrm>
            <a:off x="474236" y="1592952"/>
            <a:ext cx="1118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sz="2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如果您有任何疑问或顾虑，该怎么办？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遵从 ABAC 法律和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法规</a:t>
            </a:r>
            <a:endParaRPr sz="20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23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225" y="1795035"/>
            <a:ext cx="4190727" cy="2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585121" y="1871007"/>
            <a:ext cx="6201104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zh-cn" sz="3200" b="1" dirty="0">
                <a:solidFill>
                  <a:schemeClr val="bg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您有责任理解并遵守全球和当</a:t>
            </a:r>
            <a:br>
              <a:rPr lang="en-US" altLang="zh-CN" sz="3200" b="1">
                <a:solidFill>
                  <a:schemeClr val="bg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3200" b="1">
                <a:solidFill>
                  <a:schemeClr val="bg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地</a:t>
            </a:r>
            <a:r>
              <a:rPr lang="zh-cn" sz="3200" b="1" dirty="0">
                <a:solidFill>
                  <a:schemeClr val="bg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的ABAC 法律法规</a:t>
            </a:r>
            <a:endParaRPr lang="en-US" sz="3200" b="1" dirty="0">
              <a:solidFill>
                <a:schemeClr val="bg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200" b="1" dirty="0">
                <a:solidFill>
                  <a:srgbClr val="AACFD0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贿赂与腐败</a:t>
            </a:r>
            <a:endParaRPr sz="2200" b="1" dirty="0">
              <a:solidFill>
                <a:srgbClr val="AACFD0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200" b="1" dirty="0">
                <a:solidFill>
                  <a:srgbClr val="AACFD0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定义</a:t>
            </a:r>
            <a:endParaRPr sz="2200" b="1" dirty="0">
              <a:solidFill>
                <a:srgbClr val="AACFD0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190364" y="1413463"/>
            <a:ext cx="4139897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 dirty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什么是腐败？</a:t>
            </a:r>
            <a:endParaRPr sz="2800" b="1" dirty="0"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87343" y="2670150"/>
            <a:ext cx="5096457" cy="1517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不诚实或非法的行为，尤指出于身居要职者身上。腐败可能包括以下行为：</a:t>
            </a:r>
            <a:endParaRPr sz="2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贿赂</a:t>
            </a:r>
            <a:endParaRPr sz="2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回扣</a:t>
            </a:r>
            <a:endParaRPr sz="2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滥用公职</a:t>
            </a:r>
            <a:endParaRPr sz="2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800" y="141346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200" b="1" dirty="0">
                <a:solidFill>
                  <a:srgbClr val="AACFD0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贿赂与腐败</a:t>
            </a:r>
            <a:endParaRPr sz="2200" b="1" dirty="0">
              <a:solidFill>
                <a:srgbClr val="AACFD0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200" b="1" dirty="0">
                <a:solidFill>
                  <a:srgbClr val="AACFD0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定义</a:t>
            </a:r>
            <a:endParaRPr sz="2200" b="1" dirty="0">
              <a:solidFill>
                <a:srgbClr val="AACFD0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178677" y="1347410"/>
            <a:ext cx="3764260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 dirty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什么是贿赂？</a:t>
            </a:r>
            <a:endParaRPr sz="2800" b="1" dirty="0"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60752" y="2047757"/>
            <a:ext cx="4945314" cy="22973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cn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以直接或间接形式提供或接受付款的</a:t>
            </a:r>
            <a:br>
              <a:rPr lang="en-US" altLang="zh-CN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要约、承诺或协议，涉及下列情形：</a:t>
            </a:r>
            <a:endParaRPr lang="en-US" sz="20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“任何有价值的东西”；​</a:t>
            </a:r>
            <a:endParaRPr sz="20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提供给政府官员或私人团体，或反之；以及</a:t>
            </a:r>
            <a:endParaRPr sz="20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出于取得或维持业务，或获取不正当商业利益之意图</a:t>
            </a:r>
          </a:p>
          <a:p>
            <a:pPr marL="231775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意图影响</a:t>
            </a:r>
            <a:r>
              <a:rPr lang="zh-CN" altLang="en-US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接受方</a:t>
            </a:r>
            <a:r>
              <a:rPr lang="zh-cn" sz="20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rPr>
              <a:t>，以使其滥用职权</a:t>
            </a:r>
            <a:endParaRPr sz="20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248" y="1529387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2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贿赂与腐败法例</a:t>
            </a:r>
            <a:endParaRPr sz="22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5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78979" y="2563508"/>
            <a:ext cx="5707142" cy="19203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贿赂与腐败法例</a:t>
            </a:r>
            <a:endParaRPr sz="28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几乎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所有国家/地区</a:t>
            </a: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都制定了</a:t>
            </a:r>
          </a:p>
          <a:p>
            <a:pPr marL="152400" lvl="0" algn="l" defTabSz="46196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	禁止贿赂与腐败的严峻法律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反贿赂与反腐败法律法规示例包括：​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美国《反海外腐败法》(“FCPA”)；​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英国 2010 年《反贿赂法》(“UK Bribery Act”)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《反海外腐败法》和英国《反贿赂法》均具有</a:t>
            </a: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全球效力</a:t>
            </a:r>
            <a:endParaRPr sz="20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164870" y="2378449"/>
            <a:ext cx="5648151" cy="1293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违规后果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刑事诉讼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名誉损害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民事和行政处罚（包括个人惩处）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政府合同黑名单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合同和业务安排的终止</a:t>
            </a:r>
            <a:endParaRPr sz="20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67CC6-B2F8-4D72-BE18-DBDC5AE4971C}"/>
              </a:ext>
            </a:extLst>
          </p:cNvPr>
          <p:cNvCxnSpPr/>
          <p:nvPr/>
        </p:nvCxnSpPr>
        <p:spPr>
          <a:xfrm>
            <a:off x="6095954" y="1396182"/>
            <a:ext cx="0" cy="4552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2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贿赂与腐败法例</a:t>
            </a:r>
            <a:endParaRPr sz="22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6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13264" y="1414048"/>
            <a:ext cx="5489100" cy="318471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行业道德准则</a:t>
            </a:r>
            <a:endParaRPr sz="28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根据您的运营地点，以下行业规则可能适用：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MedTech Europe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AdvaMed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zh-cn" sz="2000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两份准则均提倡成员</a:t>
            </a:r>
            <a:r>
              <a:rPr lang="zh-cn" sz="2000" b="1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恪守最高道德标准</a:t>
            </a:r>
            <a:endParaRPr sz="2000" b="1"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zh-cn" sz="2000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区域或国家/地区层面可能须实行附加</a:t>
            </a:r>
            <a:br>
              <a:rPr lang="en-US" altLang="zh-CN" sz="2000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</a:br>
            <a:r>
              <a:rPr lang="zh-cn" sz="2000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准则</a:t>
            </a:r>
            <a:endParaRPr sz="2000" b="1"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853" y="4819828"/>
            <a:ext cx="2232908" cy="7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80" y="5439426"/>
            <a:ext cx="2578749" cy="5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3"/>
          <p:cNvSpPr/>
          <p:nvPr/>
        </p:nvSpPr>
        <p:spPr>
          <a:xfrm>
            <a:off x="7070204" y="2176626"/>
            <a:ext cx="4803900" cy="329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FFFF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当地法律</a:t>
            </a: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FF0000"/>
                </a:solidFill>
                <a:highlight>
                  <a:srgbClr val="FFFF00"/>
                </a:highlight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[请在此处提供您当地法律及相关处罚的说明。]</a:t>
            </a:r>
            <a:endParaRPr sz="1200" b="1" dirty="0">
              <a:solidFill>
                <a:srgbClr val="FF0000"/>
              </a:solidFill>
              <a:highlight>
                <a:srgbClr val="FFFF00"/>
              </a:highlight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行业首选实践</a:t>
            </a:r>
            <a:endParaRPr sz="24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7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896810" y="1345588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在与医疗保健专业人员 (“HCP”)、医疗保健组织 (“HCO”) 和/或政府官员 (“GO”) 互动时，应始终考虑行业的形象与认知</a:t>
            </a:r>
            <a:r>
              <a:rPr lang="zh-cn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（例如，不提供豪华酒店/餐饮、头等舱机票、娱乐活动）</a:t>
            </a:r>
            <a:endParaRPr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63650" y="135451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chemeClr val="bg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形象与认知</a:t>
            </a:r>
            <a:endParaRPr sz="1800" b="1" dirty="0">
              <a:solidFill>
                <a:schemeClr val="bg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896810" y="400282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向 HCP 支付的服务款项必须等同于该服务的</a:t>
            </a:r>
            <a:r>
              <a:rPr lang="zh-cn" b="1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公平市价 (“FMV”)</a:t>
            </a:r>
            <a:endParaRPr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63650" y="401366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chemeClr val="bg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公平市价</a:t>
            </a:r>
            <a:endParaRPr sz="1800" b="1" dirty="0">
              <a:solidFill>
                <a:schemeClr val="bg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896810" y="535030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为证实与 HCP、HCO 和 GO 互动的必要性</a:t>
            </a:r>
            <a:r>
              <a:rPr lang="zh-cn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，需保持</a:t>
            </a:r>
            <a:r>
              <a:rPr lang="zh-cn" b="1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足够的文件记录</a:t>
            </a:r>
            <a:r>
              <a:rPr lang="zh-cn"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，并在其中列出互动目的和所提供的、与之相关的服务（更多细节见下页）。</a:t>
            </a:r>
            <a:endParaRPr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63650" y="5340207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chemeClr val="bg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记录保持</a:t>
            </a:r>
            <a:endParaRPr sz="1800" b="1" dirty="0">
              <a:solidFill>
                <a:schemeClr val="bg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896810" y="2668105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不可利用与 HCP、HCO 和 GO 的互动影响采购决策。</a:t>
            </a:r>
            <a:r>
              <a:rPr lang="zh-cn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此类互动应符合当地法律法规（注意：特定国家/地区的 HCP 被视为海外官员）</a:t>
            </a:r>
            <a:endParaRPr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863650" y="2677036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chemeClr val="bg2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影响</a:t>
            </a:r>
            <a:endParaRPr sz="1800" b="1" dirty="0">
              <a:solidFill>
                <a:schemeClr val="bg2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妥善保存记录</a:t>
            </a:r>
            <a:endParaRPr sz="2400" b="1" i="0" u="none" strike="noStrike" cap="none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8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15043" y="4794412"/>
            <a:ext cx="6063822" cy="1319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您必须杜绝：</a:t>
            </a:r>
            <a:endParaRPr sz="20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创建或提供虚假记录或文件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对记录分类不当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另设“账外”账户或记录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15044" y="2914723"/>
            <a:ext cx="6063822" cy="1182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您必须做到：</a:t>
            </a:r>
            <a:endParaRPr sz="20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准确记录所有交易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保留开支证明文件</a:t>
            </a:r>
            <a:endParaRPr sz="20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zh-cn" sz="20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为每个制造商保持单独的账簿与记录</a:t>
            </a:r>
            <a:endParaRPr sz="2000" b="1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78" y="2904004"/>
            <a:ext cx="4108522" cy="28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>
            <a:off x="231228" y="1256555"/>
            <a:ext cx="11122572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维持</a:t>
            </a:r>
            <a:r>
              <a:rPr lang="zh-cn" sz="24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准确的账簿与记录</a:t>
            </a:r>
            <a:r>
              <a:rPr lang="zh-cn" sz="24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可帮助您和您的次级经销商/代理足够详细地</a:t>
            </a:r>
            <a:r>
              <a:rPr lang="zh-cn" sz="24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记录业务交易</a:t>
            </a:r>
            <a:r>
              <a:rPr lang="zh-cn" sz="24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，并维持一个合格的</a:t>
            </a:r>
            <a:r>
              <a:rPr lang="zh-cn" sz="2400" b="1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内部会计控制</a:t>
            </a:r>
            <a:r>
              <a:rPr lang="zh-cn" sz="2400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系统。</a:t>
            </a:r>
            <a:endParaRPr sz="24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" name="Picture 10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52BFC62-0D51-41C2-A2B6-43EAA5FA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179855" y="3039588"/>
            <a:ext cx="937549" cy="1182900"/>
          </a:xfrm>
          <a:prstGeom prst="rect">
            <a:avLst/>
          </a:prstGeom>
        </p:spPr>
      </p:pic>
      <p:pic>
        <p:nvPicPr>
          <p:cNvPr id="12" name="Picture 11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31E4C5A8-004B-449B-A6DB-187DB537B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189273" y="5094788"/>
            <a:ext cx="978867" cy="118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常见贿赂与腐败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0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违规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9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9041" y="2404958"/>
            <a:ext cx="6918300" cy="18404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常见违规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为员工提供的 </a:t>
            </a: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FCPA 合规</a:t>
            </a: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培训不足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差旅、餐饮或礼品费用</a:t>
            </a: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未得到合理审批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现金支付</a:t>
            </a: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规避了标准簿记惯例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未能执行适当的</a:t>
            </a: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第三方尽职调查</a:t>
            </a:r>
            <a:endParaRPr sz="20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伪造发票</a:t>
            </a: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，包括缺少交易支持文件的情形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高管层</a:t>
            </a:r>
            <a:r>
              <a:rPr lang="zh-cn" sz="2000" dirty="0">
                <a:solidFill>
                  <a:schemeClr val="tx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"/>
              </a:rPr>
              <a:t>未针对危险信号采取行动</a:t>
            </a:r>
            <a:endParaRPr sz="20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 dirty="0">
              <a:solidFill>
                <a:schemeClr val="tx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165" y="1502235"/>
            <a:ext cx="3465977" cy="4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93B71842C094AB37B993A6DF6F147" ma:contentTypeVersion="8" ma:contentTypeDescription="Create a new document." ma:contentTypeScope="" ma:versionID="9c7bb6fc35361144654d459977de92b4">
  <xsd:schema xmlns:xsd="http://www.w3.org/2001/XMLSchema" xmlns:xs="http://www.w3.org/2001/XMLSchema" xmlns:p="http://schemas.microsoft.com/office/2006/metadata/properties" xmlns:ns2="aa124cef-80ee-4fcd-bafd-5e68c15586a5" xmlns:ns3="d3ed967d-d92a-4424-a53f-7c4da5d2a7ff" targetNamespace="http://schemas.microsoft.com/office/2006/metadata/properties" ma:root="true" ma:fieldsID="43709463972e2eef27db11c8631b4da3" ns2:_="" ns3:_="">
    <xsd:import namespace="aa124cef-80ee-4fcd-bafd-5e68c15586a5"/>
    <xsd:import namespace="d3ed967d-d92a-4424-a53f-7c4da5d2a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24cef-80ee-4fcd-bafd-5e68c1558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d967d-d92a-4424-a53f-7c4da5d2a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DBE10C-C597-44E8-A108-93158F9AB29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a124cef-80ee-4fcd-bafd-5e68c15586a5"/>
    <ds:schemaRef ds:uri="d3ed967d-d92a-4424-a53f-7c4da5d2a7f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77E5E5-D495-4A78-A97B-99CA67ABA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24cef-80ee-4fcd-bafd-5e68c15586a5"/>
    <ds:schemaRef ds:uri="d3ed967d-d92a-4424-a53f-7c4da5d2a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BE6481-E69B-41D3-A5E9-EF7C29705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3197</Words>
  <Application>Microsoft Office PowerPoint</Application>
  <PresentationFormat>Widescreen</PresentationFormat>
  <Paragraphs>246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Helvetica</vt:lpstr>
      <vt:lpstr>Wingdings</vt:lpstr>
      <vt:lpstr>Arial</vt:lpstr>
      <vt:lpstr>Arial Black</vt:lpstr>
      <vt:lpstr>Calibri</vt:lpstr>
      <vt:lpstr>Helvetica Neue</vt:lpstr>
      <vt:lpstr>SimSun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Gurav, Vinayak</cp:lastModifiedBy>
  <cp:revision>77</cp:revision>
  <dcterms:modified xsi:type="dcterms:W3CDTF">2020-12-15T13:43:58Z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0x01010006093B71842C094AB37B993A6DF6F147</vt:lpwstr>
  </property>
  <property fmtid="{D5CDD505-2E9C-101B-9397-08002B2CF9AE}" pid="3" name="ArticulateGUID">
    <vt:lpwstr>48EF3D7A-37B3-4859-AECB-B44CDD9FC9D6</vt:lpwstr>
  </property>
  <property fmtid="{D5CDD505-2E9C-101B-9397-08002B2CF9AE}" pid="4" name="ArticulatePath">
    <vt:lpwstr>IC Resource Center - DRAFT Anti-Bribery_Anti-Corruption Training</vt:lpwstr>
  </property>
</Properties>
</file>