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4"/>
  </p:sldMasterIdLst>
  <p:notesMasterIdLst>
    <p:notesMasterId r:id="rId12"/>
  </p:notesMasterIdLst>
  <p:sldIdLst>
    <p:sldId id="265" r:id="rId5"/>
    <p:sldId id="275" r:id="rId6"/>
    <p:sldId id="271" r:id="rId7"/>
    <p:sldId id="267" r:id="rId8"/>
    <p:sldId id="273" r:id="rId9"/>
    <p:sldId id="269" r:id="rId10"/>
    <p:sldId id="274"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mbria" panose="02040503050406030204" pitchFamily="18" charset="0"/>
      <p:regular r:id="rId17"/>
      <p:bold r:id="rId18"/>
      <p:italic r:id="rId19"/>
      <p:boldItalic r:id="rId20"/>
    </p:embeddedFont>
    <p:embeddedFont>
      <p:font typeface="Georgia" panose="02040502050405020303" pitchFamily="18" charset="0"/>
      <p:regular r:id="rId21"/>
      <p:bold r:id="rId22"/>
      <p:italic r:id="rId23"/>
      <p:boldItalic r:id="rId24"/>
    </p:embeddedFont>
    <p:embeddedFont>
      <p:font typeface="Helvetica" panose="020B0604020202020204" pitchFamily="34" charset="0"/>
      <p:regular r:id="rId25"/>
      <p:bold r:id="rId26"/>
      <p:italic r:id="rId27"/>
      <p:boldItalic r:id="rId28"/>
    </p:embeddedFont>
    <p:embeddedFont>
      <p:font typeface="Helvetica Neue" panose="020B0604020202020204" charset="0"/>
      <p:regular r:id="rId29"/>
      <p:bold r:id="rId30"/>
      <p:italic r:id="rId31"/>
      <p:boldItalic r:id="rId32"/>
    </p:embeddedFont>
    <p:embeddedFont>
      <p:font typeface="SimSun" panose="02010600030101010101" pitchFamily="2" charset="-122"/>
      <p:regular r:id="rId33"/>
    </p:embeddedFont>
  </p:embeddedFontLst>
  <p:custDataLst>
    <p:tags r:id="rId3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nnon Christie (US - ADVS)" initials="" lastIdx="2" clrIdx="0"/>
  <p:cmAuthor id="1" name="Andrew Coles (US - ADVS)" initials="" lastIdx="3" clrIdx="1"/>
  <p:cmAuthor id="2" name="Yoho Amy" initials="YA" lastIdx="5" clrIdx="2">
    <p:extLst>
      <p:ext uri="{19B8F6BF-5375-455C-9EA6-DF929625EA0E}">
        <p15:presenceInfo xmlns:p15="http://schemas.microsoft.com/office/powerpoint/2012/main" userId="S::amy.yoho@stryker.com::bffc809bdb8e74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D99263-459C-4179-8206-FDC5B755A8F6}" v="3" dt="2019-10-07T18:56:45.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90" autoAdjust="0"/>
  </p:normalViewPr>
  <p:slideViewPr>
    <p:cSldViewPr snapToGrid="0">
      <p:cViewPr varScale="1">
        <p:scale>
          <a:sx n="107" d="100"/>
          <a:sy n="107" d="100"/>
        </p:scale>
        <p:origin x="714" y="78"/>
      </p:cViewPr>
      <p:guideLst/>
    </p:cSldViewPr>
  </p:slideViewPr>
  <p:notesTextViewPr>
    <p:cViewPr>
      <p:scale>
        <a:sx n="1" d="1"/>
        <a:sy n="1" d="1"/>
      </p:scale>
      <p:origin x="0" y="0"/>
    </p:cViewPr>
  </p:notesTextViewPr>
  <p:notesViewPr>
    <p:cSldViewPr snapToGrid="0">
      <p:cViewPr varScale="1">
        <p:scale>
          <a:sx n="85" d="100"/>
          <a:sy n="85" d="100"/>
        </p:scale>
        <p:origin x="295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9.fntdata"/><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rrocks, Chris" userId="14412bd66e142db8" providerId="OrgId" clId="{EE1EA6AB-573E-4A80-ADE8-149038A65B44}"/>
    <pc:docChg chg="undo custSel addSld delSld modSld sldOrd modMainMaster">
      <pc:chgData name="Horrocks, Chris" userId="14412bd66e142db8" providerId="OrgId" clId="{EE1EA6AB-573E-4A80-ADE8-149038A65B44}" dt="2019-09-04T00:52:52.411" v="229" actId="20577"/>
      <pc:docMkLst>
        <pc:docMk/>
      </pc:docMkLst>
      <pc:sldChg chg="modSp delCm">
        <pc:chgData name="Horrocks, Chris" userId="14412bd66e142db8" providerId="OrgId" clId="{EE1EA6AB-573E-4A80-ADE8-149038A65B44}" dt="2019-09-04T00:52:08.016" v="227" actId="465"/>
        <pc:sldMkLst>
          <pc:docMk/>
          <pc:sldMk cId="3342172861" sldId="265"/>
        </pc:sldMkLst>
        <pc:spChg chg="mod">
          <ac:chgData name="Horrocks, Chris" userId="14412bd66e142db8" providerId="OrgId" clId="{EE1EA6AB-573E-4A80-ADE8-149038A65B44}" dt="2019-09-04T00:41:39.216" v="8" actId="20577"/>
          <ac:spMkLst>
            <pc:docMk/>
            <pc:sldMk cId="3342172861" sldId="265"/>
            <ac:spMk id="18" creationId="{00000000-0000-0000-0000-000000000000}"/>
          </ac:spMkLst>
        </pc:spChg>
        <pc:spChg chg="mod">
          <ac:chgData name="Horrocks, Chris" userId="14412bd66e142db8" providerId="OrgId" clId="{EE1EA6AB-573E-4A80-ADE8-149038A65B44}" dt="2019-09-04T00:51:40.211" v="224" actId="20577"/>
          <ac:spMkLst>
            <pc:docMk/>
            <pc:sldMk cId="3342172861" sldId="265"/>
            <ac:spMk id="37" creationId="{2277DC2B-9EAA-40B8-9DA0-2F3ACBA9C602}"/>
          </ac:spMkLst>
        </pc:spChg>
        <pc:spChg chg="mod">
          <ac:chgData name="Horrocks, Chris" userId="14412bd66e142db8" providerId="OrgId" clId="{EE1EA6AB-573E-4A80-ADE8-149038A65B44}" dt="2019-09-04T00:51:54.057" v="225" actId="14100"/>
          <ac:spMkLst>
            <pc:docMk/>
            <pc:sldMk cId="3342172861" sldId="265"/>
            <ac:spMk id="39" creationId="{B0980A5C-257A-4727-B7A0-412E4B2C6EEB}"/>
          </ac:spMkLst>
        </pc:spChg>
        <pc:spChg chg="mod">
          <ac:chgData name="Horrocks, Chris" userId="14412bd66e142db8" providerId="OrgId" clId="{EE1EA6AB-573E-4A80-ADE8-149038A65B44}" dt="2019-09-04T00:52:00.096" v="226" actId="14100"/>
          <ac:spMkLst>
            <pc:docMk/>
            <pc:sldMk cId="3342172861" sldId="265"/>
            <ac:spMk id="41" creationId="{BCE4D4A5-FB14-4B55-AD80-4FBF78670265}"/>
          </ac:spMkLst>
        </pc:spChg>
        <pc:spChg chg="mod">
          <ac:chgData name="Horrocks, Chris" userId="14412bd66e142db8" providerId="OrgId" clId="{EE1EA6AB-573E-4A80-ADE8-149038A65B44}" dt="2019-09-04T00:43:20.337" v="49" actId="14100"/>
          <ac:spMkLst>
            <pc:docMk/>
            <pc:sldMk cId="3342172861" sldId="265"/>
            <ac:spMk id="42" creationId="{6496B4FE-5D06-4B62-8020-1DD50F0D1C04}"/>
          </ac:spMkLst>
        </pc:spChg>
        <pc:grpChg chg="mod">
          <ac:chgData name="Horrocks, Chris" userId="14412bd66e142db8" providerId="OrgId" clId="{EE1EA6AB-573E-4A80-ADE8-149038A65B44}" dt="2019-09-04T00:52:08.016" v="227" actId="465"/>
          <ac:grpSpMkLst>
            <pc:docMk/>
            <pc:sldMk cId="3342172861" sldId="265"/>
            <ac:grpSpMk id="3" creationId="{7F65C789-4B9F-46C4-A86F-B1AFC994AF80}"/>
          </ac:grpSpMkLst>
        </pc:grpChg>
        <pc:grpChg chg="mod">
          <ac:chgData name="Horrocks, Chris" userId="14412bd66e142db8" providerId="OrgId" clId="{EE1EA6AB-573E-4A80-ADE8-149038A65B44}" dt="2019-09-04T00:52:08.016" v="227" actId="465"/>
          <ac:grpSpMkLst>
            <pc:docMk/>
            <pc:sldMk cId="3342172861" sldId="265"/>
            <ac:grpSpMk id="8" creationId="{44F97EC1-BA4B-49E1-83C9-A38864B376C8}"/>
          </ac:grpSpMkLst>
        </pc:grpChg>
        <pc:grpChg chg="mod">
          <ac:chgData name="Horrocks, Chris" userId="14412bd66e142db8" providerId="OrgId" clId="{EE1EA6AB-573E-4A80-ADE8-149038A65B44}" dt="2019-09-04T00:52:08.016" v="227" actId="465"/>
          <ac:grpSpMkLst>
            <pc:docMk/>
            <pc:sldMk cId="3342172861" sldId="265"/>
            <ac:grpSpMk id="9" creationId="{80F78C25-607E-450A-8DB8-11EA65C24F08}"/>
          </ac:grpSpMkLst>
        </pc:grpChg>
        <pc:grpChg chg="mod">
          <ac:chgData name="Horrocks, Chris" userId="14412bd66e142db8" providerId="OrgId" clId="{EE1EA6AB-573E-4A80-ADE8-149038A65B44}" dt="2019-09-04T00:52:08.016" v="227" actId="465"/>
          <ac:grpSpMkLst>
            <pc:docMk/>
            <pc:sldMk cId="3342172861" sldId="265"/>
            <ac:grpSpMk id="10" creationId="{2452CF80-D72B-4DF8-A919-921F9A2FAE41}"/>
          </ac:grpSpMkLst>
        </pc:grpChg>
        <pc:picChg chg="mod">
          <ac:chgData name="Horrocks, Chris" userId="14412bd66e142db8" providerId="OrgId" clId="{EE1EA6AB-573E-4A80-ADE8-149038A65B44}" dt="2019-09-04T00:44:29.330" v="98" actId="1035"/>
          <ac:picMkLst>
            <pc:docMk/>
            <pc:sldMk cId="3342172861" sldId="265"/>
            <ac:picMk id="36" creationId="{47ECAA66-9DAA-471F-BCAD-C8F2ECF17B72}"/>
          </ac:picMkLst>
        </pc:picChg>
      </pc:sldChg>
      <pc:sldChg chg="delSp modSp delCm">
        <pc:chgData name="Horrocks, Chris" userId="14412bd66e142db8" providerId="OrgId" clId="{EE1EA6AB-573E-4A80-ADE8-149038A65B44}" dt="2019-09-04T00:52:44.702" v="228" actId="20577"/>
        <pc:sldMkLst>
          <pc:docMk/>
          <pc:sldMk cId="1141496034" sldId="267"/>
        </pc:sldMkLst>
        <pc:spChg chg="mod">
          <ac:chgData name="Horrocks, Chris" userId="14412bd66e142db8" providerId="OrgId" clId="{EE1EA6AB-573E-4A80-ADE8-149038A65B44}" dt="2019-09-04T00:47:56.097" v="157" actId="20577"/>
          <ac:spMkLst>
            <pc:docMk/>
            <pc:sldMk cId="1141496034" sldId="267"/>
            <ac:spMk id="8" creationId="{00000000-0000-0000-0000-000000000000}"/>
          </ac:spMkLst>
        </pc:spChg>
        <pc:spChg chg="mod">
          <ac:chgData name="Horrocks, Chris" userId="14412bd66e142db8" providerId="OrgId" clId="{EE1EA6AB-573E-4A80-ADE8-149038A65B44}" dt="2019-09-04T00:52:44.702" v="228" actId="20577"/>
          <ac:spMkLst>
            <pc:docMk/>
            <pc:sldMk cId="1141496034" sldId="267"/>
            <ac:spMk id="192" creationId="{00000000-0000-0000-0000-000000000000}"/>
          </ac:spMkLst>
        </pc:spChg>
        <pc:spChg chg="del">
          <ac:chgData name="Horrocks, Chris" userId="14412bd66e142db8" providerId="OrgId" clId="{EE1EA6AB-573E-4A80-ADE8-149038A65B44}" dt="2019-09-04T00:46:03.951" v="121" actId="478"/>
          <ac:spMkLst>
            <pc:docMk/>
            <pc:sldMk cId="1141496034" sldId="267"/>
            <ac:spMk id="194" creationId="{00000000-0000-0000-0000-000000000000}"/>
          </ac:spMkLst>
        </pc:spChg>
        <pc:spChg chg="del">
          <ac:chgData name="Horrocks, Chris" userId="14412bd66e142db8" providerId="OrgId" clId="{EE1EA6AB-573E-4A80-ADE8-149038A65B44}" dt="2019-09-04T00:46:08.167" v="122" actId="478"/>
          <ac:spMkLst>
            <pc:docMk/>
            <pc:sldMk cId="1141496034" sldId="267"/>
            <ac:spMk id="195" creationId="{00000000-0000-0000-0000-000000000000}"/>
          </ac:spMkLst>
        </pc:spChg>
        <pc:spChg chg="del mod">
          <ac:chgData name="Horrocks, Chris" userId="14412bd66e142db8" providerId="OrgId" clId="{EE1EA6AB-573E-4A80-ADE8-149038A65B44}" dt="2019-09-04T00:46:11.969" v="124" actId="478"/>
          <ac:spMkLst>
            <pc:docMk/>
            <pc:sldMk cId="1141496034" sldId="267"/>
            <ac:spMk id="196" creationId="{00000000-0000-0000-0000-000000000000}"/>
          </ac:spMkLst>
        </pc:spChg>
      </pc:sldChg>
      <pc:sldChg chg="addSp delSp modSp delCm">
        <pc:chgData name="Horrocks, Chris" userId="14412bd66e142db8" providerId="OrgId" clId="{EE1EA6AB-573E-4A80-ADE8-149038A65B44}" dt="2019-09-04T00:52:52.411" v="229" actId="20577"/>
        <pc:sldMkLst>
          <pc:docMk/>
          <pc:sldMk cId="767811521" sldId="269"/>
        </pc:sldMkLst>
        <pc:spChg chg="add del mod">
          <ac:chgData name="Horrocks, Chris" userId="14412bd66e142db8" providerId="OrgId" clId="{EE1EA6AB-573E-4A80-ADE8-149038A65B44}" dt="2019-09-04T00:49:33.625" v="200" actId="478"/>
          <ac:spMkLst>
            <pc:docMk/>
            <pc:sldMk cId="767811521" sldId="269"/>
            <ac:spMk id="3" creationId="{A0CB3201-C885-4A90-A656-EAC1B3B4DA3F}"/>
          </ac:spMkLst>
        </pc:spChg>
        <pc:spChg chg="mod">
          <ac:chgData name="Horrocks, Chris" userId="14412bd66e142db8" providerId="OrgId" clId="{EE1EA6AB-573E-4A80-ADE8-149038A65B44}" dt="2019-09-04T00:48:24.896" v="177" actId="20577"/>
          <ac:spMkLst>
            <pc:docMk/>
            <pc:sldMk cId="767811521" sldId="269"/>
            <ac:spMk id="10" creationId="{00000000-0000-0000-0000-000000000000}"/>
          </ac:spMkLst>
        </pc:spChg>
        <pc:spChg chg="add del">
          <ac:chgData name="Horrocks, Chris" userId="14412bd66e142db8" providerId="OrgId" clId="{EE1EA6AB-573E-4A80-ADE8-149038A65B44}" dt="2019-09-04T00:49:03.427" v="191" actId="478"/>
          <ac:spMkLst>
            <pc:docMk/>
            <pc:sldMk cId="767811521" sldId="269"/>
            <ac:spMk id="11" creationId="{3F2A11C2-DC93-4F99-9696-2798C72CCF7F}"/>
          </ac:spMkLst>
        </pc:spChg>
        <pc:spChg chg="del mod">
          <ac:chgData name="Horrocks, Chris" userId="14412bd66e142db8" providerId="OrgId" clId="{EE1EA6AB-573E-4A80-ADE8-149038A65B44}" dt="2019-09-04T00:49:27.399" v="197" actId="478"/>
          <ac:spMkLst>
            <pc:docMk/>
            <pc:sldMk cId="767811521" sldId="269"/>
            <ac:spMk id="213" creationId="{00000000-0000-0000-0000-000000000000}"/>
          </ac:spMkLst>
        </pc:spChg>
        <pc:spChg chg="del">
          <ac:chgData name="Horrocks, Chris" userId="14412bd66e142db8" providerId="OrgId" clId="{EE1EA6AB-573E-4A80-ADE8-149038A65B44}" dt="2019-09-04T00:49:55.784" v="204" actId="478"/>
          <ac:spMkLst>
            <pc:docMk/>
            <pc:sldMk cId="767811521" sldId="269"/>
            <ac:spMk id="215" creationId="{00000000-0000-0000-0000-000000000000}"/>
          </ac:spMkLst>
        </pc:spChg>
        <pc:spChg chg="mod ord">
          <ac:chgData name="Horrocks, Chris" userId="14412bd66e142db8" providerId="OrgId" clId="{EE1EA6AB-573E-4A80-ADE8-149038A65B44}" dt="2019-09-04T00:52:52.411" v="229" actId="20577"/>
          <ac:spMkLst>
            <pc:docMk/>
            <pc:sldMk cId="767811521" sldId="269"/>
            <ac:spMk id="216" creationId="{00000000-0000-0000-0000-000000000000}"/>
          </ac:spMkLst>
        </pc:spChg>
        <pc:spChg chg="add del">
          <ac:chgData name="Horrocks, Chris" userId="14412bd66e142db8" providerId="OrgId" clId="{EE1EA6AB-573E-4A80-ADE8-149038A65B44}" dt="2019-09-04T00:49:31.049" v="199" actId="478"/>
          <ac:spMkLst>
            <pc:docMk/>
            <pc:sldMk cId="767811521" sldId="269"/>
            <ac:spMk id="217" creationId="{00000000-0000-0000-0000-000000000000}"/>
          </ac:spMkLst>
        </pc:spChg>
        <pc:spChg chg="del">
          <ac:chgData name="Horrocks, Chris" userId="14412bd66e142db8" providerId="OrgId" clId="{EE1EA6AB-573E-4A80-ADE8-149038A65B44}" dt="2019-09-04T00:47:41.965" v="137" actId="478"/>
          <ac:spMkLst>
            <pc:docMk/>
            <pc:sldMk cId="767811521" sldId="269"/>
            <ac:spMk id="218" creationId="{00000000-0000-0000-0000-000000000000}"/>
          </ac:spMkLst>
        </pc:spChg>
        <pc:spChg chg="del">
          <ac:chgData name="Horrocks, Chris" userId="14412bd66e142db8" providerId="OrgId" clId="{EE1EA6AB-573E-4A80-ADE8-149038A65B44}" dt="2019-09-04T00:47:46.377" v="139" actId="478"/>
          <ac:spMkLst>
            <pc:docMk/>
            <pc:sldMk cId="767811521" sldId="269"/>
            <ac:spMk id="219" creationId="{00000000-0000-0000-0000-000000000000}"/>
          </ac:spMkLst>
        </pc:spChg>
        <pc:spChg chg="del">
          <ac:chgData name="Horrocks, Chris" userId="14412bd66e142db8" providerId="OrgId" clId="{EE1EA6AB-573E-4A80-ADE8-149038A65B44}" dt="2019-09-04T00:47:44.553" v="138" actId="478"/>
          <ac:spMkLst>
            <pc:docMk/>
            <pc:sldMk cId="767811521" sldId="269"/>
            <ac:spMk id="220" creationId="{00000000-0000-0000-0000-000000000000}"/>
          </ac:spMkLst>
        </pc:spChg>
      </pc:sldChg>
      <pc:sldChg chg="modSp">
        <pc:chgData name="Horrocks, Chris" userId="14412bd66e142db8" providerId="OrgId" clId="{EE1EA6AB-573E-4A80-ADE8-149038A65B44}" dt="2019-09-04T00:47:52.156" v="148" actId="20577"/>
        <pc:sldMkLst>
          <pc:docMk/>
          <pc:sldMk cId="3892251513" sldId="271"/>
        </pc:sldMkLst>
        <pc:spChg chg="mod">
          <ac:chgData name="Horrocks, Chris" userId="14412bd66e142db8" providerId="OrgId" clId="{EE1EA6AB-573E-4A80-ADE8-149038A65B44}" dt="2019-09-04T00:47:52.156" v="148" actId="20577"/>
          <ac:spMkLst>
            <pc:docMk/>
            <pc:sldMk cId="3892251513" sldId="271"/>
            <ac:spMk id="167" creationId="{00000000-0000-0000-0000-000000000000}"/>
          </ac:spMkLst>
        </pc:spChg>
      </pc:sldChg>
      <pc:sldChg chg="modSp modNotesTx">
        <pc:chgData name="Horrocks, Chris" userId="14412bd66e142db8" providerId="OrgId" clId="{EE1EA6AB-573E-4A80-ADE8-149038A65B44}" dt="2019-09-04T00:48:08.510" v="167" actId="20577"/>
        <pc:sldMkLst>
          <pc:docMk/>
          <pc:sldMk cId="2537239000" sldId="273"/>
        </pc:sldMkLst>
        <pc:spChg chg="mod">
          <ac:chgData name="Horrocks, Chris" userId="14412bd66e142db8" providerId="OrgId" clId="{EE1EA6AB-573E-4A80-ADE8-149038A65B44}" dt="2019-09-04T00:48:02.442" v="166" actId="20577"/>
          <ac:spMkLst>
            <pc:docMk/>
            <pc:sldMk cId="2537239000" sldId="273"/>
            <ac:spMk id="2" creationId="{D3D6288D-0537-4AF9-B6A5-C6B749EB257F}"/>
          </ac:spMkLst>
        </pc:spChg>
      </pc:sldChg>
      <pc:sldChg chg="modSp add ord modNotesTx">
        <pc:chgData name="Horrocks, Chris" userId="14412bd66e142db8" providerId="OrgId" clId="{EE1EA6AB-573E-4A80-ADE8-149038A65B44}" dt="2019-09-04T00:48:30.842" v="187" actId="20577"/>
        <pc:sldMkLst>
          <pc:docMk/>
          <pc:sldMk cId="3288231" sldId="274"/>
        </pc:sldMkLst>
        <pc:spChg chg="mod">
          <ac:chgData name="Horrocks, Chris" userId="14412bd66e142db8" providerId="OrgId" clId="{EE1EA6AB-573E-4A80-ADE8-149038A65B44}" dt="2019-09-04T00:48:30.842" v="187" actId="20577"/>
          <ac:spMkLst>
            <pc:docMk/>
            <pc:sldMk cId="3288231" sldId="274"/>
            <ac:spMk id="2" creationId="{D3D6288D-0537-4AF9-B6A5-C6B749EB257F}"/>
          </ac:spMkLst>
        </pc:spChg>
        <pc:spChg chg="mod">
          <ac:chgData name="Horrocks, Chris" userId="14412bd66e142db8" providerId="OrgId" clId="{EE1EA6AB-573E-4A80-ADE8-149038A65B44}" dt="2019-09-04T00:47:17.206" v="133"/>
          <ac:spMkLst>
            <pc:docMk/>
            <pc:sldMk cId="3288231" sldId="274"/>
            <ac:spMk id="4" creationId="{00000000-0000-0000-0000-000000000000}"/>
          </ac:spMkLst>
        </pc:spChg>
        <pc:spChg chg="mod">
          <ac:chgData name="Horrocks, Chris" userId="14412bd66e142db8" providerId="OrgId" clId="{EE1EA6AB-573E-4A80-ADE8-149038A65B44}" dt="2019-09-04T00:47:38.297" v="136" actId="14100"/>
          <ac:spMkLst>
            <pc:docMk/>
            <pc:sldMk cId="3288231" sldId="274"/>
            <ac:spMk id="7" creationId="{4BF53E77-CE0F-4691-B885-FB72E32C099C}"/>
          </ac:spMkLst>
        </pc:spChg>
      </pc:sldChg>
      <pc:sldMasterChg chg="modSp">
        <pc:chgData name="Horrocks, Chris" userId="14412bd66e142db8" providerId="OrgId" clId="{EE1EA6AB-573E-4A80-ADE8-149038A65B44}" dt="2019-09-04T00:42:04.489" v="17" actId="20577"/>
        <pc:sldMasterMkLst>
          <pc:docMk/>
          <pc:sldMasterMk cId="0" sldId="2147483670"/>
        </pc:sldMasterMkLst>
        <pc:spChg chg="mod">
          <ac:chgData name="Horrocks, Chris" userId="14412bd66e142db8" providerId="OrgId" clId="{EE1EA6AB-573E-4A80-ADE8-149038A65B44}" dt="2019-09-04T00:42:04.489" v="17" actId="20577"/>
          <ac:spMkLst>
            <pc:docMk/>
            <pc:sldMasterMk cId="0" sldId="2147483670"/>
            <ac:spMk id="94" creationId="{00000000-0000-0000-0000-000000000000}"/>
          </ac:spMkLst>
        </pc:spChg>
      </pc:sldMasterChg>
    </pc:docChg>
  </pc:docChgLst>
  <pc:docChgLst>
    <pc:chgData name="Horrocks, Chris" userId="14412bd66e142db8" providerId="OrgId" clId="{6CD99263-459C-4179-8206-FDC5B755A8F6}"/>
    <pc:docChg chg="addSld delSld modSld">
      <pc:chgData name="Horrocks, Chris" userId="14412bd66e142db8" providerId="OrgId" clId="{6CD99263-459C-4179-8206-FDC5B755A8F6}" dt="2019-10-07T18:56:51.838" v="25" actId="20577"/>
      <pc:docMkLst>
        <pc:docMk/>
      </pc:docMkLst>
      <pc:sldChg chg="add del">
        <pc:chgData name="Horrocks, Chris" userId="14412bd66e142db8" providerId="OrgId" clId="{6CD99263-459C-4179-8206-FDC5B755A8F6}" dt="2019-10-07T18:55:40.925" v="2" actId="2696"/>
        <pc:sldMkLst>
          <pc:docMk/>
          <pc:sldMk cId="0" sldId="262"/>
        </pc:sldMkLst>
      </pc:sldChg>
      <pc:sldChg chg="add del">
        <pc:chgData name="Horrocks, Chris" userId="14412bd66e142db8" providerId="OrgId" clId="{6CD99263-459C-4179-8206-FDC5B755A8F6}" dt="2019-10-07T18:55:40.974" v="3" actId="2696"/>
        <pc:sldMkLst>
          <pc:docMk/>
          <pc:sldMk cId="1253967198" sldId="275"/>
        </pc:sldMkLst>
        <pc:spChg chg="mod">
          <ac:chgData name="Horrocks, Chris" userId="14412bd66e142db8" providerId="OrgId" clId="{6CD99263-459C-4179-8206-FDC5B755A8F6}" dt="2019-10-07T18:56:45.738" v="5"/>
          <ac:spMkLst>
            <pc:docMk/>
            <pc:sldMk cId="1253967198" sldId="275"/>
            <ac:spMk id="2" creationId="{D430E52B-C26E-4428-8177-F2DB1D951692}"/>
          </ac:spMkLst>
        </pc:spChg>
        <pc:spChg chg="mod">
          <ac:chgData name="Horrocks, Chris" userId="14412bd66e142db8" providerId="OrgId" clId="{6CD99263-459C-4179-8206-FDC5B755A8F6}" dt="2019-10-07T18:56:51.838" v="25" actId="20577"/>
          <ac:spMkLst>
            <pc:docMk/>
            <pc:sldMk cId="1253967198" sldId="275"/>
            <ac:spMk id="8" creationId="{00000000-0000-0000-0000-000000000000}"/>
          </ac:spMkLst>
        </pc:spChg>
      </pc:sldChg>
      <pc:sldMasterChg chg="delSldLayout">
        <pc:chgData name="Horrocks, Chris" userId="14412bd66e142db8" providerId="OrgId" clId="{6CD99263-459C-4179-8206-FDC5B755A8F6}" dt="2019-10-07T18:55:40.976" v="4" actId="2696"/>
        <pc:sldMasterMkLst>
          <pc:docMk/>
          <pc:sldMasterMk cId="0" sldId="2147483670"/>
        </pc:sldMasterMkLst>
        <pc:sldLayoutChg chg="del">
          <pc:chgData name="Horrocks, Chris" userId="14412bd66e142db8" providerId="OrgId" clId="{6CD99263-459C-4179-8206-FDC5B755A8F6}" dt="2019-10-07T18:55:40.976" v="4" actId="2696"/>
          <pc:sldLayoutMkLst>
            <pc:docMk/>
            <pc:sldMasterMk cId="0" sldId="2147483670"/>
            <pc:sldLayoutMk cId="2690117696" sldId="214748367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5721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a8fc07ea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a8fc07ea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100"/>
              <a:buFont typeface="Arial"/>
              <a:buNone/>
            </a:pPr>
            <a:endParaRPr dirty="0"/>
          </a:p>
        </p:txBody>
      </p:sp>
      <p:sp>
        <p:nvSpPr>
          <p:cNvPr id="164" name="Google Shape;164;g5a8fc07ea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2817449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ae9189f2c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ae9189f2c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9" name="Google Shape;189;g5ae9189f2c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48638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53FAC2-9E7A-4CE7-BE42-0DE5251A48FD}" type="slidenum">
              <a:rPr lang="en-US" smtClean="0"/>
              <a:t>5</a:t>
            </a:fld>
            <a:endParaRPr lang="en-US"/>
          </a:p>
        </p:txBody>
      </p:sp>
    </p:spTree>
    <p:extLst>
      <p:ext uri="{BB962C8B-B14F-4D97-AF65-F5344CB8AC3E}">
        <p14:creationId xmlns:p14="http://schemas.microsoft.com/office/powerpoint/2010/main" val="2874373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a8fc07eac_0_3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a8fc07eac_0_30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228600" algn="l" rtl="0">
              <a:lnSpc>
                <a:spcPct val="115000"/>
              </a:lnSpc>
              <a:spcBef>
                <a:spcPts val="0"/>
              </a:spcBef>
              <a:spcAft>
                <a:spcPts val="0"/>
              </a:spcAft>
              <a:buClr>
                <a:schemeClr val="dk1"/>
              </a:buClr>
              <a:buSzPts val="1100"/>
              <a:buFont typeface="Arial"/>
              <a:buNone/>
            </a:pPr>
            <a:endParaRPr dirty="0"/>
          </a:p>
        </p:txBody>
      </p:sp>
      <p:sp>
        <p:nvSpPr>
          <p:cNvPr id="211" name="Google Shape;211;g5a8fc07eac_0_30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359750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53FAC2-9E7A-4CE7-BE42-0DE5251A48FD}" type="slidenum">
              <a:rPr lang="en-US" smtClean="0"/>
              <a:t>7</a:t>
            </a:fld>
            <a:endParaRPr lang="en-US"/>
          </a:p>
        </p:txBody>
      </p:sp>
    </p:spTree>
    <p:extLst>
      <p:ext uri="{BB962C8B-B14F-4D97-AF65-F5344CB8AC3E}">
        <p14:creationId xmlns:p14="http://schemas.microsoft.com/office/powerpoint/2010/main" val="3448710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548217" y="6547153"/>
            <a:ext cx="1524000" cy="184665"/>
          </a:xfrm>
          <a:prstGeom prst="rect">
            <a:avLst/>
          </a:prstGeom>
        </p:spPr>
        <p:txBody>
          <a:bodyPr vert="horz" wrap="square" lIns="0" tIns="0" rIns="0" bIns="0" numCol="1" anchor="ctr" anchorCtr="0" compatLnSpc="1">
            <a:prstTxWarp prst="textNoShape">
              <a:avLst/>
            </a:prstTxWarp>
            <a:spAutoFit/>
          </a:bodyPr>
          <a:lstStyle>
            <a:lvl1pPr>
              <a:defRPr sz="1200">
                <a:latin typeface="Cambria" panose="02040503050406030204" pitchFamily="18" charset="0"/>
                <a:cs typeface="Cambria" panose="02040503050406030204" pitchFamily="18" charset="0"/>
              </a:defRPr>
            </a:lvl1pPr>
          </a:lstStyle>
          <a:p>
            <a:fld id="{A0D2BBF5-0089-384C-81BC-8AEA075245EC}" type="datetime4">
              <a:rPr lang="en-US" smtClean="0"/>
              <a:t>December 15, 2020</a:t>
            </a:fld>
            <a:endParaRPr lang="en-US" dirty="0"/>
          </a:p>
        </p:txBody>
      </p:sp>
    </p:spTree>
    <p:extLst>
      <p:ext uri="{BB962C8B-B14F-4D97-AF65-F5344CB8AC3E}">
        <p14:creationId xmlns:p14="http://schemas.microsoft.com/office/powerpoint/2010/main" val="1996510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1"/>
        <p:cNvGrpSpPr/>
        <p:nvPr/>
      </p:nvGrpSpPr>
      <p:grpSpPr>
        <a:xfrm>
          <a:off x="0" y="0"/>
          <a:ext cx="0" cy="0"/>
          <a:chOff x="0" y="0"/>
          <a:chExt cx="0" cy="0"/>
        </a:xfrm>
      </p:grpSpPr>
      <p:sp>
        <p:nvSpPr>
          <p:cNvPr id="102" name="Google Shape;10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4" name="Google Shape;10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Helvetica Neue"/>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9" name="Google Shape;109;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7" name="Google Shape;137;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Helvetica Neu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4" name="Google Shape;14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7F7"/>
        </a:solid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0" name="Google Shape;90;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34495E"/>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34495E"/>
                </a:solidFill>
                <a:latin typeface="Helvetica Neue"/>
                <a:ea typeface="Helvetica Neue"/>
                <a:cs typeface="Helvetica Neue"/>
                <a:sym typeface="Helvetica Neue"/>
              </a:defRPr>
            </a:lvl1pPr>
            <a:lvl2pPr marL="0" marR="0" lvl="1" indent="0" algn="r" rtl="0">
              <a:spcBef>
                <a:spcPts val="0"/>
              </a:spcBef>
              <a:buNone/>
              <a:defRPr sz="1200">
                <a:solidFill>
                  <a:srgbClr val="34495E"/>
                </a:solidFill>
                <a:latin typeface="Helvetica Neue"/>
                <a:ea typeface="Helvetica Neue"/>
                <a:cs typeface="Helvetica Neue"/>
                <a:sym typeface="Helvetica Neue"/>
              </a:defRPr>
            </a:lvl2pPr>
            <a:lvl3pPr marL="0" marR="0" lvl="2" indent="0" algn="r" rtl="0">
              <a:spcBef>
                <a:spcPts val="0"/>
              </a:spcBef>
              <a:buNone/>
              <a:defRPr sz="1200">
                <a:solidFill>
                  <a:srgbClr val="34495E"/>
                </a:solidFill>
                <a:latin typeface="Helvetica Neue"/>
                <a:ea typeface="Helvetica Neue"/>
                <a:cs typeface="Helvetica Neue"/>
                <a:sym typeface="Helvetica Neue"/>
              </a:defRPr>
            </a:lvl3pPr>
            <a:lvl4pPr marL="0" marR="0" lvl="3" indent="0" algn="r" rtl="0">
              <a:spcBef>
                <a:spcPts val="0"/>
              </a:spcBef>
              <a:buNone/>
              <a:defRPr sz="1200">
                <a:solidFill>
                  <a:srgbClr val="34495E"/>
                </a:solidFill>
                <a:latin typeface="Helvetica Neue"/>
                <a:ea typeface="Helvetica Neue"/>
                <a:cs typeface="Helvetica Neue"/>
                <a:sym typeface="Helvetica Neue"/>
              </a:defRPr>
            </a:lvl4pPr>
            <a:lvl5pPr marL="0" marR="0" lvl="4" indent="0" algn="r" rtl="0">
              <a:spcBef>
                <a:spcPts val="0"/>
              </a:spcBef>
              <a:buNone/>
              <a:defRPr sz="1200">
                <a:solidFill>
                  <a:srgbClr val="34495E"/>
                </a:solidFill>
                <a:latin typeface="Helvetica Neue"/>
                <a:ea typeface="Helvetica Neue"/>
                <a:cs typeface="Helvetica Neue"/>
                <a:sym typeface="Helvetica Neue"/>
              </a:defRPr>
            </a:lvl5pPr>
            <a:lvl6pPr marL="0" marR="0" lvl="5" indent="0" algn="r" rtl="0">
              <a:spcBef>
                <a:spcPts val="0"/>
              </a:spcBef>
              <a:buNone/>
              <a:defRPr sz="1200">
                <a:solidFill>
                  <a:srgbClr val="34495E"/>
                </a:solidFill>
                <a:latin typeface="Helvetica Neue"/>
                <a:ea typeface="Helvetica Neue"/>
                <a:cs typeface="Helvetica Neue"/>
                <a:sym typeface="Helvetica Neue"/>
              </a:defRPr>
            </a:lvl6pPr>
            <a:lvl7pPr marL="0" marR="0" lvl="6" indent="0" algn="r" rtl="0">
              <a:spcBef>
                <a:spcPts val="0"/>
              </a:spcBef>
              <a:buNone/>
              <a:defRPr sz="1200">
                <a:solidFill>
                  <a:srgbClr val="34495E"/>
                </a:solidFill>
                <a:latin typeface="Helvetica Neue"/>
                <a:ea typeface="Helvetica Neue"/>
                <a:cs typeface="Helvetica Neue"/>
                <a:sym typeface="Helvetica Neue"/>
              </a:defRPr>
            </a:lvl7pPr>
            <a:lvl8pPr marL="0" marR="0" lvl="7" indent="0" algn="r" rtl="0">
              <a:spcBef>
                <a:spcPts val="0"/>
              </a:spcBef>
              <a:buNone/>
              <a:defRPr sz="1200">
                <a:solidFill>
                  <a:srgbClr val="34495E"/>
                </a:solidFill>
                <a:latin typeface="Helvetica Neue"/>
                <a:ea typeface="Helvetica Neue"/>
                <a:cs typeface="Helvetica Neue"/>
                <a:sym typeface="Helvetica Neue"/>
              </a:defRPr>
            </a:lvl8pPr>
            <a:lvl9pPr marL="0" marR="0" lvl="8" indent="0" algn="r" rtl="0">
              <a:spcBef>
                <a:spcPts val="0"/>
              </a:spcBef>
              <a:buNone/>
              <a:defRPr sz="1200">
                <a:solidFill>
                  <a:srgbClr val="34495E"/>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
        <p:nvSpPr>
          <p:cNvPr id="94" name="Google Shape;94;p14"/>
          <p:cNvSpPr txBox="1"/>
          <p:nvPr/>
        </p:nvSpPr>
        <p:spPr>
          <a:xfrm>
            <a:off x="0" y="6567586"/>
            <a:ext cx="2932289"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CN" altLang="en-US" sz="1400" dirty="0">
                <a:solidFill>
                  <a:srgbClr val="34495E"/>
                </a:solidFill>
                <a:latin typeface="SimSun" panose="02010600030101010101" pitchFamily="2" charset="-122"/>
                <a:ea typeface="SimSun" panose="02010600030101010101" pitchFamily="2" charset="-122"/>
                <a:cs typeface="Helvetica Neue Light"/>
                <a:sym typeface="Helvetica Neue Light"/>
              </a:rPr>
              <a:t>利益冲突培训</a:t>
            </a:r>
            <a:endParaRPr sz="1400" dirty="0">
              <a:solidFill>
                <a:srgbClr val="34495E"/>
              </a:solidFill>
              <a:latin typeface="SimSun" panose="02010600030101010101" pitchFamily="2" charset="-122"/>
              <a:ea typeface="SimSun" panose="02010600030101010101" pitchFamily="2" charset="-122"/>
              <a:cs typeface="Helvetica Neue Light"/>
              <a:sym typeface="Helvetica Neue Light"/>
            </a:endParaRPr>
          </a:p>
        </p:txBody>
      </p:sp>
      <p:sp>
        <p:nvSpPr>
          <p:cNvPr id="95" name="Google Shape;95;p14"/>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svg"/><Relationship Id="rId2" Type="http://schemas.openxmlformats.org/officeDocument/2006/relationships/slideLayout" Target="../slideLayouts/slideLayout10.xml"/><Relationship Id="rId1" Type="http://schemas.openxmlformats.org/officeDocument/2006/relationships/tags" Target="../tags/tag6.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svg"/><Relationship Id="rId2" Type="http://schemas.openxmlformats.org/officeDocument/2006/relationships/slideLayout" Target="../slideLayouts/slideLayout10.xml"/><Relationship Id="rId1" Type="http://schemas.openxmlformats.org/officeDocument/2006/relationships/tags" Target="../tags/tag8.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p:nvPr/>
        </p:nvSpPr>
        <p:spPr>
          <a:xfrm rot="5400000">
            <a:off x="5534355" y="-2098159"/>
            <a:ext cx="1123290" cy="5319609"/>
          </a:xfrm>
          <a:prstGeom prst="homePlate">
            <a:avLst>
              <a:gd name="adj" fmla="val 50000"/>
            </a:avLst>
          </a:prstGeom>
          <a:solidFill>
            <a:srgbClr val="34495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Helvetica" pitchFamily="2" charset="0"/>
              <a:ea typeface="SimSun" panose="02010600030101010101" pitchFamily="2" charset="-122"/>
              <a:cs typeface="Helvetica" panose="020B0604020202020204" pitchFamily="34" charset="0"/>
              <a:sym typeface="Calibri"/>
            </a:endParaRPr>
          </a:p>
        </p:txBody>
      </p:sp>
      <p:sp>
        <p:nvSpPr>
          <p:cNvPr id="167" name="Google Shape;16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latin typeface="Helvetica" panose="020B0604020202020204" pitchFamily="34" charset="0"/>
                <a:cs typeface="Helvetica" panose="020B0604020202020204" pitchFamily="34" charset="0"/>
              </a:rPr>
              <a:t>1</a:t>
            </a:fld>
            <a:endParaRPr>
              <a:latin typeface="Helvetica" panose="020B0604020202020204" pitchFamily="34" charset="0"/>
              <a:cs typeface="Helvetica" panose="020B0604020202020204" pitchFamily="34" charset="0"/>
            </a:endParaRPr>
          </a:p>
        </p:txBody>
      </p:sp>
      <p:grpSp>
        <p:nvGrpSpPr>
          <p:cNvPr id="3" name="Group 2">
            <a:extLst>
              <a:ext uri="{FF2B5EF4-FFF2-40B4-BE49-F238E27FC236}">
                <a16:creationId xmlns:a16="http://schemas.microsoft.com/office/drawing/2014/main" id="{7F65C789-4B9F-46C4-A86F-B1AFC994AF80}"/>
              </a:ext>
            </a:extLst>
          </p:cNvPr>
          <p:cNvGrpSpPr/>
          <p:nvPr/>
        </p:nvGrpSpPr>
        <p:grpSpPr>
          <a:xfrm>
            <a:off x="599440" y="953606"/>
            <a:ext cx="7430059" cy="1241472"/>
            <a:chOff x="599440" y="953606"/>
            <a:chExt cx="7430059" cy="1241472"/>
          </a:xfrm>
        </p:grpSpPr>
        <p:sp>
          <p:nvSpPr>
            <p:cNvPr id="42" name="Text Box 11">
              <a:extLst>
                <a:ext uri="{FF2B5EF4-FFF2-40B4-BE49-F238E27FC236}">
                  <a16:creationId xmlns:a16="http://schemas.microsoft.com/office/drawing/2014/main" id="{6496B4FE-5D06-4B62-8020-1DD50F0D1C04}"/>
                </a:ext>
              </a:extLst>
            </p:cNvPr>
            <p:cNvSpPr txBox="1"/>
            <p:nvPr/>
          </p:nvSpPr>
          <p:spPr>
            <a:xfrm>
              <a:off x="1336675" y="1058382"/>
              <a:ext cx="6692824" cy="11366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zh-cn" b="1" dirty="0">
                  <a:solidFill>
                    <a:srgbClr val="34495E"/>
                  </a:solidFill>
                  <a:effectLst/>
                  <a:latin typeface="Helvetica" pitchFamily="2" charset="0"/>
                  <a:ea typeface="SimSun" panose="02010600030101010101" pitchFamily="2" charset="-122"/>
                  <a:cs typeface="Times New Roman" panose="02020603050405020304" pitchFamily="18" charset="0"/>
                </a:rPr>
                <a:t>说明</a:t>
              </a:r>
              <a:endParaRPr lang="en-US" dirty="0">
                <a:effectLst/>
                <a:latin typeface="Helvetica" pitchFamily="2" charset="0"/>
                <a:ea typeface="SimSun" panose="02010600030101010101" pitchFamily="2" charset="-122"/>
                <a:cs typeface="Times New Roman" panose="02020603050405020304" pitchFamily="18" charset="0"/>
              </a:endParaRPr>
            </a:p>
            <a:p>
              <a:r>
                <a:rPr lang="zh-cn" sz="1200" dirty="0">
                  <a:latin typeface="Helvetica" pitchFamily="2" charset="0"/>
                  <a:ea typeface="SimSun" panose="02010600030101010101" pitchFamily="2" charset="-122"/>
                  <a:cs typeface="Times New Roman" panose="02020603050405020304" pitchFamily="18" charset="0"/>
                </a:rPr>
                <a:t>当员工与其他公司、员工、客户、政府官员、供应商或其他关联方有密切的家庭关系或财务关系时，就会发生利益冲突。利益冲突培训提供与利益冲突有关的指导。</a:t>
              </a:r>
              <a:endParaRPr lang="en-US" sz="1100" dirty="0">
                <a:effectLst/>
                <a:latin typeface="Helvetica" pitchFamily="2" charset="0"/>
                <a:ea typeface="SimSun" panose="02010600030101010101" pitchFamily="2" charset="-122"/>
                <a:cs typeface="Times New Roman" panose="02020603050405020304" pitchFamily="18" charset="0"/>
              </a:endParaRPr>
            </a:p>
          </p:txBody>
        </p:sp>
        <p:pic>
          <p:nvPicPr>
            <p:cNvPr id="43" name="Picture 42" descr="Links/orange_icons.jpg">
              <a:extLst>
                <a:ext uri="{FF2B5EF4-FFF2-40B4-BE49-F238E27FC236}">
                  <a16:creationId xmlns:a16="http://schemas.microsoft.com/office/drawing/2014/main" id="{5E6D54D8-5E9B-4C35-94F6-9F4E5FF79BAD}"/>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72829"/>
            <a:stretch/>
          </p:blipFill>
          <p:spPr bwMode="auto">
            <a:xfrm>
              <a:off x="599440" y="953606"/>
              <a:ext cx="737235" cy="812800"/>
            </a:xfrm>
            <a:prstGeom prst="rect">
              <a:avLst/>
            </a:prstGeom>
            <a:noFill/>
            <a:ln>
              <a:noFill/>
            </a:ln>
            <a:extLst>
              <a:ext uri="{53640926-AAD7-44D8-BBD7-CCE9431645EC}">
                <a14:shadowObscured xmlns:a14="http://schemas.microsoft.com/office/drawing/2010/main"/>
              </a:ext>
            </a:extLst>
          </p:spPr>
        </p:pic>
      </p:grpSp>
      <p:grpSp>
        <p:nvGrpSpPr>
          <p:cNvPr id="9" name="Group 8">
            <a:extLst>
              <a:ext uri="{FF2B5EF4-FFF2-40B4-BE49-F238E27FC236}">
                <a16:creationId xmlns:a16="http://schemas.microsoft.com/office/drawing/2014/main" id="{80F78C25-607E-450A-8DB8-11EA65C24F08}"/>
              </a:ext>
            </a:extLst>
          </p:cNvPr>
          <p:cNvGrpSpPr/>
          <p:nvPr/>
        </p:nvGrpSpPr>
        <p:grpSpPr>
          <a:xfrm>
            <a:off x="599440" y="3806090"/>
            <a:ext cx="6872778" cy="1331525"/>
            <a:chOff x="599440" y="3891313"/>
            <a:chExt cx="6872778" cy="1331525"/>
          </a:xfrm>
        </p:grpSpPr>
        <p:pic>
          <p:nvPicPr>
            <p:cNvPr id="40" name="Picture 39" descr="Links/orange_icons.jpg">
              <a:extLst>
                <a:ext uri="{FF2B5EF4-FFF2-40B4-BE49-F238E27FC236}">
                  <a16:creationId xmlns:a16="http://schemas.microsoft.com/office/drawing/2014/main" id="{2D3F0770-2B1C-46D6-BC0C-B360497FE021}"/>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9050" r="23779"/>
            <a:stretch/>
          </p:blipFill>
          <p:spPr bwMode="auto">
            <a:xfrm>
              <a:off x="599440" y="3891313"/>
              <a:ext cx="737235" cy="812800"/>
            </a:xfrm>
            <a:prstGeom prst="rect">
              <a:avLst/>
            </a:prstGeom>
            <a:noFill/>
            <a:ln>
              <a:noFill/>
            </a:ln>
            <a:extLst>
              <a:ext uri="{53640926-AAD7-44D8-BBD7-CCE9431645EC}">
                <a14:shadowObscured xmlns:a14="http://schemas.microsoft.com/office/drawing/2010/main"/>
              </a:ext>
            </a:extLst>
          </p:spPr>
        </p:pic>
        <p:sp>
          <p:nvSpPr>
            <p:cNvPr id="41" name="Text Box 20">
              <a:extLst>
                <a:ext uri="{FF2B5EF4-FFF2-40B4-BE49-F238E27FC236}">
                  <a16:creationId xmlns:a16="http://schemas.microsoft.com/office/drawing/2014/main" id="{BCE4D4A5-FB14-4B55-AD80-4FBF78670265}"/>
                </a:ext>
              </a:extLst>
            </p:cNvPr>
            <p:cNvSpPr txBox="1"/>
            <p:nvPr/>
          </p:nvSpPr>
          <p:spPr>
            <a:xfrm>
              <a:off x="1336675" y="3977038"/>
              <a:ext cx="6135543" cy="124580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zh-cn" b="1" dirty="0">
                  <a:solidFill>
                    <a:srgbClr val="34495E"/>
                  </a:solidFill>
                  <a:effectLst/>
                  <a:latin typeface="Helvetica" pitchFamily="2" charset="0"/>
                  <a:ea typeface="SimSun" panose="02010600030101010101" pitchFamily="2" charset="-122"/>
                  <a:cs typeface="Times New Roman" panose="02020603050405020304" pitchFamily="18" charset="0"/>
                </a:rPr>
                <a:t>指导</a:t>
              </a:r>
              <a:endParaRPr lang="en-US" dirty="0">
                <a:effectLst/>
                <a:latin typeface="Helvetica" pitchFamily="2" charset="0"/>
                <a:ea typeface="SimSun" panose="02010600030101010101" pitchFamily="2" charset="-122"/>
                <a:cs typeface="Times New Roman" panose="02020603050405020304" pitchFamily="18" charset="0"/>
              </a:endParaRPr>
            </a:p>
            <a:p>
              <a:pPr marL="342900" lvl="0" indent="-342900">
                <a:lnSpc>
                  <a:spcPct val="115000"/>
                </a:lnSpc>
                <a:buSzPts val="1100"/>
                <a:buFont typeface="+mj-lt"/>
                <a:buAutoNum type="arabicPeriod"/>
              </a:pPr>
              <a:r>
                <a:rPr lang="zh-cn" sz="1200" dirty="0">
                  <a:solidFill>
                    <a:schemeClr val="tx1"/>
                  </a:solidFill>
                  <a:latin typeface="Helvetica" pitchFamily="2" charset="0"/>
                  <a:ea typeface="SimSun" panose="02010600030101010101" pitchFamily="2" charset="-122"/>
                  <a:cs typeface="Helvetica" panose="020B0604020202020204" pitchFamily="34" charset="0"/>
                </a:rPr>
                <a:t>定期（包括在入职流程中）为员工提供行为准则培训，以确保员工了解与其行为相关联的职责。</a:t>
              </a:r>
            </a:p>
            <a:p>
              <a:pPr marL="342900" indent="-342900">
                <a:lnSpc>
                  <a:spcPct val="115000"/>
                </a:lnSpc>
                <a:buSzPts val="1100"/>
                <a:buFont typeface="+mj-lt"/>
                <a:buAutoNum type="arabicPeriod"/>
              </a:pPr>
              <a:r>
                <a:rPr lang="zh-cn" sz="1200" dirty="0">
                  <a:latin typeface="Helvetica" pitchFamily="2" charset="0"/>
                  <a:ea typeface="SimSun" panose="02010600030101010101" pitchFamily="2" charset="-122"/>
                  <a:cs typeface="Helvetica"/>
                  <a:sym typeface="Helvetica"/>
                </a:rPr>
                <a:t>使用签到表记录每次培训课程的出席情况。</a:t>
              </a:r>
            </a:p>
          </p:txBody>
        </p:sp>
      </p:grpSp>
      <p:grpSp>
        <p:nvGrpSpPr>
          <p:cNvPr id="8" name="Group 7">
            <a:extLst>
              <a:ext uri="{FF2B5EF4-FFF2-40B4-BE49-F238E27FC236}">
                <a16:creationId xmlns:a16="http://schemas.microsoft.com/office/drawing/2014/main" id="{44F97EC1-BA4B-49E1-83C9-A38864B376C8}"/>
              </a:ext>
            </a:extLst>
          </p:cNvPr>
          <p:cNvGrpSpPr/>
          <p:nvPr/>
        </p:nvGrpSpPr>
        <p:grpSpPr>
          <a:xfrm>
            <a:off x="639705" y="2254071"/>
            <a:ext cx="7383572" cy="1493026"/>
            <a:chOff x="639705" y="2304096"/>
            <a:chExt cx="7383572" cy="1493026"/>
          </a:xfrm>
        </p:grpSpPr>
        <p:pic>
          <p:nvPicPr>
            <p:cNvPr id="6" name="Picture 5">
              <a:extLst>
                <a:ext uri="{FF2B5EF4-FFF2-40B4-BE49-F238E27FC236}">
                  <a16:creationId xmlns:a16="http://schemas.microsoft.com/office/drawing/2014/main" id="{DA41F953-D145-4072-95F5-0B97C5D2E49D}"/>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39705" y="2304096"/>
              <a:ext cx="656705" cy="620379"/>
            </a:xfrm>
            <a:prstGeom prst="rect">
              <a:avLst/>
            </a:prstGeom>
          </p:spPr>
        </p:pic>
        <p:sp>
          <p:nvSpPr>
            <p:cNvPr id="39" name="Text Box 23">
              <a:extLst>
                <a:ext uri="{FF2B5EF4-FFF2-40B4-BE49-F238E27FC236}">
                  <a16:creationId xmlns:a16="http://schemas.microsoft.com/office/drawing/2014/main" id="{B0980A5C-257A-4727-B7A0-412E4B2C6EEB}"/>
                </a:ext>
              </a:extLst>
            </p:cNvPr>
            <p:cNvSpPr txBox="1"/>
            <p:nvPr/>
          </p:nvSpPr>
          <p:spPr>
            <a:xfrm>
              <a:off x="1336675" y="2378776"/>
              <a:ext cx="6686602" cy="141834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zh-cn" b="1" dirty="0">
                  <a:solidFill>
                    <a:srgbClr val="34495E"/>
                  </a:solidFill>
                  <a:latin typeface="Helvetica" pitchFamily="2" charset="0"/>
                  <a:ea typeface="SimSun" panose="02010600030101010101" pitchFamily="2" charset="-122"/>
                  <a:cs typeface="Times New Roman" panose="02020603050405020304" pitchFamily="18" charset="0"/>
                </a:rPr>
                <a:t>这对您有什么好处？</a:t>
              </a:r>
              <a:endParaRPr lang="en-US" dirty="0">
                <a:effectLst/>
                <a:latin typeface="Helvetica" pitchFamily="2" charset="0"/>
                <a:ea typeface="SimSun" panose="02010600030101010101" pitchFamily="2" charset="-122"/>
                <a:cs typeface="Times New Roman" panose="02020603050405020304" pitchFamily="18" charset="0"/>
              </a:endParaRPr>
            </a:p>
            <a:p>
              <a:pPr>
                <a:lnSpc>
                  <a:spcPct val="107000"/>
                </a:lnSpc>
                <a:spcAft>
                  <a:spcPts val="800"/>
                </a:spcAft>
              </a:pPr>
              <a:r>
                <a:rPr lang="zh-cn" sz="1200" dirty="0">
                  <a:latin typeface="Helvetica" pitchFamily="2" charset="0"/>
                  <a:ea typeface="SimSun" panose="02010600030101010101" pitchFamily="2" charset="-122"/>
                  <a:cs typeface="Times New Roman" panose="02020603050405020304" pitchFamily="18" charset="0"/>
                </a:rPr>
                <a:t>该培训将描述《利益冲突政策》的要素，此政策建立了确保员工的个人、社会、财务或政治利益不与公司利益发生冲突或冲突迹象并提高这些关系透明度的准则。这将帮助员工更好地了解潜在的利益冲突以及潜在冲突发生时的处理方法。</a:t>
              </a:r>
            </a:p>
          </p:txBody>
        </p:sp>
      </p:grpSp>
      <p:grpSp>
        <p:nvGrpSpPr>
          <p:cNvPr id="10" name="Group 9">
            <a:extLst>
              <a:ext uri="{FF2B5EF4-FFF2-40B4-BE49-F238E27FC236}">
                <a16:creationId xmlns:a16="http://schemas.microsoft.com/office/drawing/2014/main" id="{2452CF80-D72B-4DF8-A919-921F9A2FAE41}"/>
              </a:ext>
            </a:extLst>
          </p:cNvPr>
          <p:cNvGrpSpPr/>
          <p:nvPr/>
        </p:nvGrpSpPr>
        <p:grpSpPr>
          <a:xfrm>
            <a:off x="599440" y="5196608"/>
            <a:ext cx="6868968" cy="1159742"/>
            <a:chOff x="599440" y="5480697"/>
            <a:chExt cx="6868968" cy="1159742"/>
          </a:xfrm>
        </p:grpSpPr>
        <p:pic>
          <p:nvPicPr>
            <p:cNvPr id="36" name="Picture 35" descr="Links/orange_icons.jpg">
              <a:extLst>
                <a:ext uri="{FF2B5EF4-FFF2-40B4-BE49-F238E27FC236}">
                  <a16:creationId xmlns:a16="http://schemas.microsoft.com/office/drawing/2014/main" id="{47ECAA66-9DAA-471F-BCAD-C8F2ECF17B72}"/>
                </a:ext>
              </a:extLst>
            </p:cNvPr>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4187" r="-1358"/>
            <a:stretch/>
          </p:blipFill>
          <p:spPr bwMode="auto">
            <a:xfrm>
              <a:off x="599440" y="5480697"/>
              <a:ext cx="737235" cy="812799"/>
            </a:xfrm>
            <a:prstGeom prst="rect">
              <a:avLst/>
            </a:prstGeom>
            <a:noFill/>
            <a:ln>
              <a:noFill/>
            </a:ln>
            <a:extLst>
              <a:ext uri="{53640926-AAD7-44D8-BBD7-CCE9431645EC}">
                <a14:shadowObscured xmlns:a14="http://schemas.microsoft.com/office/drawing/2010/main"/>
              </a:ext>
            </a:extLst>
          </p:spPr>
        </p:pic>
        <p:sp>
          <p:nvSpPr>
            <p:cNvPr id="37" name="Text Box 26">
              <a:extLst>
                <a:ext uri="{FF2B5EF4-FFF2-40B4-BE49-F238E27FC236}">
                  <a16:creationId xmlns:a16="http://schemas.microsoft.com/office/drawing/2014/main" id="{2277DC2B-9EAA-40B8-9DA0-2F3ACBA9C602}"/>
                </a:ext>
              </a:extLst>
            </p:cNvPr>
            <p:cNvSpPr txBox="1"/>
            <p:nvPr/>
          </p:nvSpPr>
          <p:spPr>
            <a:xfrm>
              <a:off x="1336675" y="5575301"/>
              <a:ext cx="6131733" cy="106513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zh-cn" b="1" dirty="0">
                  <a:solidFill>
                    <a:srgbClr val="34495E"/>
                  </a:solidFill>
                  <a:effectLst/>
                  <a:latin typeface="Helvetica" pitchFamily="2" charset="0"/>
                  <a:ea typeface="SimSun" panose="02010600030101010101" pitchFamily="2" charset="-122"/>
                  <a:cs typeface="Times New Roman" panose="02020603050405020304" pitchFamily="18" charset="0"/>
                </a:rPr>
                <a:t>其他需要考虑的文件</a:t>
              </a:r>
              <a:endParaRPr lang="en-US" dirty="0">
                <a:effectLst/>
                <a:latin typeface="Helvetica" pitchFamily="2" charset="0"/>
                <a:ea typeface="SimSun" panose="02010600030101010101" pitchFamily="2" charset="-122"/>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zh-cn" sz="1200" kern="0" dirty="0">
                  <a:solidFill>
                    <a:srgbClr val="000000"/>
                  </a:solidFill>
                  <a:effectLst/>
                  <a:latin typeface="Helvetica" pitchFamily="2" charset="0"/>
                  <a:ea typeface="SimSun" panose="02010600030101010101" pitchFamily="2" charset="-122"/>
                  <a:cs typeface="Times New Roman" panose="02020603050405020304" pitchFamily="18" charset="0"/>
                </a:rPr>
                <a:t>签到表</a:t>
              </a:r>
            </a:p>
            <a:p>
              <a:pPr marL="171450" marR="0" indent="-171450">
                <a:lnSpc>
                  <a:spcPct val="115000"/>
                </a:lnSpc>
                <a:spcBef>
                  <a:spcPts val="0"/>
                </a:spcBef>
                <a:spcAft>
                  <a:spcPts val="0"/>
                </a:spcAft>
                <a:buSzPct val="150000"/>
                <a:buFont typeface="Wingdings" panose="05000000000000000000" pitchFamily="2" charset="2"/>
                <a:buChar char="ü"/>
              </a:pPr>
              <a:r>
                <a:rPr lang="zh-cn" sz="1200" kern="0" dirty="0">
                  <a:solidFill>
                    <a:srgbClr val="000000"/>
                  </a:solidFill>
                  <a:effectLst/>
                  <a:latin typeface="Helvetica" pitchFamily="2" charset="0"/>
                  <a:ea typeface="SimSun" panose="02010600030101010101" pitchFamily="2" charset="-122"/>
                  <a:cs typeface="Times New Roman" panose="02020603050405020304" pitchFamily="18" charset="0"/>
                </a:rPr>
                <a:t>行为准则</a:t>
              </a:r>
              <a:endParaRPr lang="en-US" sz="1200" kern="0" dirty="0">
                <a:solidFill>
                  <a:srgbClr val="2E74B5"/>
                </a:solidFill>
                <a:effectLst/>
                <a:latin typeface="Helvetica" pitchFamily="2" charset="0"/>
                <a:ea typeface="SimSun" panose="02010600030101010101" pitchFamily="2" charset="-122"/>
                <a:cs typeface="Times New Roman" panose="02020603050405020304" pitchFamily="18" charset="0"/>
              </a:endParaRPr>
            </a:p>
            <a:p>
              <a:pPr marL="171450" marR="0" indent="-171450">
                <a:lnSpc>
                  <a:spcPct val="115000"/>
                </a:lnSpc>
                <a:spcBef>
                  <a:spcPts val="0"/>
                </a:spcBef>
                <a:spcAft>
                  <a:spcPts val="0"/>
                </a:spcAft>
                <a:buSzPct val="150000"/>
                <a:buFont typeface="Wingdings" panose="05000000000000000000" pitchFamily="2" charset="2"/>
                <a:buChar char="ü"/>
              </a:pPr>
              <a:r>
                <a:rPr lang="zh-cn" sz="1200" kern="0" dirty="0">
                  <a:solidFill>
                    <a:srgbClr val="000000"/>
                  </a:solidFill>
                  <a:effectLst/>
                  <a:latin typeface="Helvetica" pitchFamily="2" charset="0"/>
                  <a:ea typeface="SimSun" panose="02010600030101010101" pitchFamily="2" charset="-122"/>
                  <a:cs typeface="Times New Roman" panose="02020603050405020304" pitchFamily="18" charset="0"/>
                </a:rPr>
                <a:t>利益冲突政策</a:t>
              </a:r>
              <a:endParaRPr lang="en-US" sz="1200" kern="0" dirty="0">
                <a:solidFill>
                  <a:srgbClr val="2E74B5"/>
                </a:solidFill>
                <a:effectLst/>
                <a:latin typeface="Helvetica" pitchFamily="2" charset="0"/>
                <a:ea typeface="SimSun" panose="02010600030101010101" pitchFamily="2" charset="-122"/>
                <a:cs typeface="Times New Roman" panose="02020603050405020304" pitchFamily="18" charset="0"/>
              </a:endParaRPr>
            </a:p>
            <a:p>
              <a:pPr marL="0" marR="0">
                <a:lnSpc>
                  <a:spcPct val="107000"/>
                </a:lnSpc>
                <a:spcBef>
                  <a:spcPts val="0"/>
                </a:spcBef>
                <a:spcAft>
                  <a:spcPts val="800"/>
                </a:spcAft>
              </a:pPr>
              <a:r>
                <a:rPr lang="zh-cn" sz="1200" b="1" dirty="0">
                  <a:solidFill>
                    <a:srgbClr val="34495E"/>
                  </a:solidFill>
                  <a:effectLst/>
                  <a:latin typeface="Helvetica" pitchFamily="2" charset="0"/>
                  <a:ea typeface="SimSun" panose="02010600030101010101" pitchFamily="2" charset="-122"/>
                  <a:cs typeface="Times New Roman" panose="02020603050405020304" pitchFamily="18" charset="0"/>
                </a:rPr>
                <a:t> </a:t>
              </a:r>
              <a:endParaRPr lang="en-US" sz="1200" dirty="0">
                <a:effectLst/>
                <a:latin typeface="Helvetica" pitchFamily="2" charset="0"/>
                <a:ea typeface="SimSun" panose="02010600030101010101" pitchFamily="2" charset="-122"/>
                <a:cs typeface="Times New Roman" panose="02020603050405020304" pitchFamily="18" charset="0"/>
              </a:endParaRPr>
            </a:p>
          </p:txBody>
        </p:sp>
      </p:grpSp>
      <p:pic>
        <p:nvPicPr>
          <p:cNvPr id="59" name="Picture 58">
            <a:extLst>
              <a:ext uri="{FF2B5EF4-FFF2-40B4-BE49-F238E27FC236}">
                <a16:creationId xmlns:a16="http://schemas.microsoft.com/office/drawing/2014/main" id="{5E086CE3-A126-4B29-9996-A2E8BCA06D06}"/>
              </a:ext>
            </a:extLst>
          </p:cNvPr>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7897838" y="1620026"/>
            <a:ext cx="4168723" cy="3830925"/>
          </a:xfrm>
          <a:prstGeom prst="rect">
            <a:avLst/>
          </a:prstGeom>
          <a:noFill/>
          <a:ln>
            <a:noFill/>
          </a:ln>
          <a:extLst>
            <a:ext uri="{53640926-AAD7-44D8-BBD7-CCE9431645EC}">
              <a14:shadowObscured xmlns:a14="http://schemas.microsoft.com/office/drawing/2010/main"/>
            </a:ext>
          </a:extLst>
        </p:spPr>
      </p:pic>
      <p:sp>
        <p:nvSpPr>
          <p:cNvPr id="18"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2400" b="1" dirty="0">
                <a:solidFill>
                  <a:srgbClr val="AACFD0"/>
                </a:solidFill>
                <a:latin typeface="Helvetica" pitchFamily="2" charset="0"/>
                <a:ea typeface="SimSun" panose="02010600030101010101" pitchFamily="2" charset="-122"/>
                <a:cs typeface="Helvetica Neue"/>
                <a:sym typeface="Helvetica Neue"/>
              </a:rPr>
              <a:t>利益冲突</a:t>
            </a:r>
          </a:p>
          <a:p>
            <a:pPr marL="0" marR="0" lvl="0" indent="0" algn="ctr" rtl="0">
              <a:spcBef>
                <a:spcPts val="0"/>
              </a:spcBef>
              <a:spcAft>
                <a:spcPts val="0"/>
              </a:spcAft>
              <a:buNone/>
            </a:pPr>
            <a:r>
              <a:rPr lang="zh-cn" sz="2400" b="1" dirty="0">
                <a:solidFill>
                  <a:srgbClr val="AACFD0"/>
                </a:solidFill>
                <a:latin typeface="Helvetica" pitchFamily="2" charset="0"/>
                <a:ea typeface="SimSun" panose="02010600030101010101" pitchFamily="2" charset="-122"/>
                <a:cs typeface="Helvetica Neue"/>
                <a:sym typeface="Helvetica Neue"/>
              </a:rPr>
              <a:t>培训</a:t>
            </a:r>
            <a:endParaRPr sz="2400" b="1" dirty="0">
              <a:solidFill>
                <a:srgbClr val="AACFD0"/>
              </a:solidFill>
              <a:latin typeface="Helvetica" pitchFamily="2" charset="0"/>
              <a:ea typeface="SimSun" panose="02010600030101010101" pitchFamily="2" charset="-122"/>
              <a:cs typeface="Helvetica Neue"/>
              <a:sym typeface="Helvetica Neue"/>
            </a:endParaRPr>
          </a:p>
        </p:txBody>
      </p:sp>
    </p:spTree>
    <p:custDataLst>
      <p:tags r:id="rId1"/>
    </p:custDataLst>
    <p:extLst>
      <p:ext uri="{BB962C8B-B14F-4D97-AF65-F5344CB8AC3E}">
        <p14:creationId xmlns:p14="http://schemas.microsoft.com/office/powerpoint/2010/main" val="3342172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solidFill>
            <a:srgbClr val="F4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Pentagon 12"/>
          <p:cNvSpPr/>
          <p:nvPr/>
        </p:nvSpPr>
        <p:spPr>
          <a:xfrm>
            <a:off x="1" y="3245051"/>
            <a:ext cx="9545443" cy="2718504"/>
          </a:xfrm>
          <a:prstGeom prst="homePlate">
            <a:avLst/>
          </a:prstGeom>
          <a:solidFill>
            <a:srgbClr val="344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Chevron 14"/>
          <p:cNvSpPr/>
          <p:nvPr/>
        </p:nvSpPr>
        <p:spPr>
          <a:xfrm rot="10800000" flipH="1">
            <a:off x="7450052" y="3245050"/>
            <a:ext cx="2561778" cy="2718504"/>
          </a:xfrm>
          <a:prstGeom prst="chevron">
            <a:avLst>
              <a:gd name="adj" fmla="val 53827"/>
            </a:avLst>
          </a:prstGeom>
          <a:solidFill>
            <a:srgbClr val="AACFD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Chevron 19"/>
          <p:cNvSpPr/>
          <p:nvPr/>
        </p:nvSpPr>
        <p:spPr>
          <a:xfrm rot="10800000" flipH="1">
            <a:off x="8985918" y="3245050"/>
            <a:ext cx="2561778" cy="2718504"/>
          </a:xfrm>
          <a:prstGeom prst="chevron">
            <a:avLst>
              <a:gd name="adj" fmla="val 53827"/>
            </a:avLst>
          </a:prstGeom>
          <a:solidFill>
            <a:srgbClr val="5DA0A2"/>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275208" y="4281136"/>
            <a:ext cx="7856737" cy="646331"/>
          </a:xfrm>
          <a:prstGeom prst="rect">
            <a:avLst/>
          </a:prstGeom>
          <a:noFill/>
        </p:spPr>
        <p:txBody>
          <a:bodyPr wrap="square" rtlCol="0">
            <a:spAutoFit/>
          </a:bodyPr>
          <a:lstStyle/>
          <a:p>
            <a:pPr defTabSz="1219170">
              <a:defRPr/>
            </a:pPr>
            <a:r>
              <a:rPr lang="zh-cn" sz="3600" b="1" dirty="0">
                <a:solidFill>
                  <a:srgbClr val="FFFFFF"/>
                </a:solidFill>
                <a:latin typeface="SimSun" panose="02010600030101010101" pitchFamily="2" charset="-122"/>
                <a:ea typeface="SimSun" panose="02010600030101010101" pitchFamily="2" charset="-122"/>
                <a:cs typeface="Helvetica Neue"/>
                <a:sym typeface="Helvetica Neue"/>
              </a:rPr>
              <a:t>利益冲突</a:t>
            </a:r>
          </a:p>
        </p:txBody>
      </p:sp>
      <p:sp>
        <p:nvSpPr>
          <p:cNvPr id="2" name="Slide Number Placeholder 1">
            <a:extLst>
              <a:ext uri="{FF2B5EF4-FFF2-40B4-BE49-F238E27FC236}">
                <a16:creationId xmlns:a16="http://schemas.microsoft.com/office/drawing/2014/main" id="{D430E52B-C26E-4428-8177-F2DB1D95169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defRPr sz="1200" b="0" i="0" u="none" strike="noStrike" cap="none">
                <a:solidFill>
                  <a:schemeClr val="tx1">
                    <a:tint val="75000"/>
                  </a:schemeClr>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zh-cn"/>
              <a:t>1</a:t>
            </a: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25396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5"/>
          <p:cNvSpPr txBox="1">
            <a:spLocks noGrp="1"/>
          </p:cNvSpPr>
          <p:nvPr>
            <p:ph type="body" idx="1"/>
          </p:nvPr>
        </p:nvSpPr>
        <p:spPr>
          <a:xfrm>
            <a:off x="1443282" y="2272637"/>
            <a:ext cx="5811717" cy="2099055"/>
          </a:xfrm>
          <a:prstGeom prst="rect">
            <a:avLst/>
          </a:prstGeom>
        </p:spPr>
        <p:txBody>
          <a:bodyPr spcFirstLastPara="1" wrap="square" lIns="91425" tIns="45700" rIns="91425" bIns="45700" anchor="t" anchorCtr="0">
            <a:noAutofit/>
          </a:bodyPr>
          <a:lstStyle/>
          <a:p>
            <a:pPr marL="0" lvl="0" indent="0">
              <a:spcBef>
                <a:spcPts val="0"/>
              </a:spcBef>
              <a:buNone/>
            </a:pPr>
            <a:r>
              <a:rPr lang="zh-cn" sz="2500" dirty="0">
                <a:latin typeface="SimSun" panose="02010600030101010101" pitchFamily="2" charset="-122"/>
                <a:ea typeface="SimSun" panose="02010600030101010101" pitchFamily="2" charset="-122"/>
                <a:cs typeface="Helvetica" panose="020B0604020202020204" pitchFamily="34" charset="0"/>
              </a:rPr>
              <a:t>员工的利益或活动可能或可能被认为与公司的利益或活动发生冲突，或者可能影响员工客观地履行职责的能力。</a:t>
            </a:r>
            <a:endParaRPr dirty="0">
              <a:latin typeface="SimSun" panose="02010600030101010101" pitchFamily="2" charset="-122"/>
              <a:ea typeface="SimSun" panose="02010600030101010101" pitchFamily="2" charset="-122"/>
            </a:endParaRPr>
          </a:p>
        </p:txBody>
      </p:sp>
      <p:sp>
        <p:nvSpPr>
          <p:cNvPr id="167"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2400" b="1" dirty="0">
                <a:solidFill>
                  <a:srgbClr val="AACFD0"/>
                </a:solidFill>
                <a:latin typeface="SimSun" panose="02010600030101010101" pitchFamily="2" charset="-122"/>
                <a:ea typeface="SimSun" panose="02010600030101010101" pitchFamily="2" charset="-122"/>
                <a:cs typeface="Helvetica Neue"/>
                <a:sym typeface="Helvetica Neue"/>
              </a:rPr>
              <a:t>利益冲突</a:t>
            </a:r>
          </a:p>
          <a:p>
            <a:pPr marL="0" marR="0" lvl="0" indent="0" algn="ctr" rtl="0">
              <a:spcBef>
                <a:spcPts val="0"/>
              </a:spcBef>
              <a:spcAft>
                <a:spcPts val="0"/>
              </a:spcAft>
              <a:buNone/>
            </a:pPr>
            <a:r>
              <a:rPr lang="zh-cn" sz="2400" b="1" dirty="0">
                <a:solidFill>
                  <a:srgbClr val="AACFD0"/>
                </a:solidFill>
                <a:latin typeface="SimSun" panose="02010600030101010101" pitchFamily="2" charset="-122"/>
                <a:ea typeface="SimSun" panose="02010600030101010101" pitchFamily="2" charset="-122"/>
                <a:cs typeface="Helvetica Neue"/>
                <a:sym typeface="Helvetica Neue"/>
              </a:rPr>
              <a:t>培训</a:t>
            </a:r>
            <a:endParaRPr sz="2400" b="1" dirty="0">
              <a:solidFill>
                <a:srgbClr val="AACFD0"/>
              </a:solidFill>
              <a:latin typeface="SimSun" panose="02010600030101010101" pitchFamily="2" charset="-122"/>
              <a:ea typeface="SimSun" panose="02010600030101010101" pitchFamily="2" charset="-122"/>
              <a:cs typeface="Helvetica Neue"/>
              <a:sym typeface="Helvetica Neue"/>
            </a:endParaRPr>
          </a:p>
        </p:txBody>
      </p:sp>
      <p:sp>
        <p:nvSpPr>
          <p:cNvPr id="182" name="Google Shape;182;p25"/>
          <p:cNvSpPr txBox="1"/>
          <p:nvPr/>
        </p:nvSpPr>
        <p:spPr>
          <a:xfrm>
            <a:off x="1610250" y="1104414"/>
            <a:ext cx="8971500" cy="679635"/>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600"/>
              </a:spcAft>
              <a:buNone/>
            </a:pPr>
            <a:r>
              <a:rPr lang="zh-cn" sz="3200" b="1" dirty="0">
                <a:solidFill>
                  <a:srgbClr val="5C9FA1"/>
                </a:solidFill>
                <a:latin typeface="SimSun" panose="02010600030101010101" pitchFamily="2" charset="-122"/>
                <a:ea typeface="SimSun" panose="02010600030101010101" pitchFamily="2" charset="-122"/>
                <a:cs typeface="Helvetica" panose="020B0604020202020204" pitchFamily="34" charset="0"/>
                <a:sym typeface="Helvetica Neue"/>
              </a:rPr>
              <a:t>什么是利益冲突？</a:t>
            </a:r>
            <a:endParaRPr sz="3200" dirty="0">
              <a:latin typeface="SimSun" panose="02010600030101010101" pitchFamily="2" charset="-122"/>
              <a:ea typeface="SimSun" panose="02010600030101010101" pitchFamily="2" charset="-122"/>
              <a:cs typeface="Helvetica" panose="020B0604020202020204" pitchFamily="34" charset="0"/>
              <a:sym typeface="Helvetica Neue"/>
            </a:endParaRPr>
          </a:p>
        </p:txBody>
      </p:sp>
      <p:grpSp>
        <p:nvGrpSpPr>
          <p:cNvPr id="6" name="Group 5"/>
          <p:cNvGrpSpPr>
            <a:grpSpLocks noChangeAspect="1"/>
          </p:cNvGrpSpPr>
          <p:nvPr/>
        </p:nvGrpSpPr>
        <p:grpSpPr>
          <a:xfrm>
            <a:off x="7226791" y="1847819"/>
            <a:ext cx="3999574" cy="3998794"/>
            <a:chOff x="6908579" y="2440804"/>
            <a:chExt cx="4526280" cy="4525398"/>
          </a:xfrm>
        </p:grpSpPr>
        <p:grpSp>
          <p:nvGrpSpPr>
            <p:cNvPr id="168" name="Google Shape;168;p25"/>
            <p:cNvGrpSpPr>
              <a:grpSpLocks noChangeAspect="1"/>
            </p:cNvGrpSpPr>
            <p:nvPr/>
          </p:nvGrpSpPr>
          <p:grpSpPr>
            <a:xfrm>
              <a:off x="6908579" y="2440819"/>
              <a:ext cx="4526280" cy="4525383"/>
              <a:chOff x="8255763" y="1847397"/>
              <a:chExt cx="1382965" cy="1442439"/>
            </a:xfrm>
          </p:grpSpPr>
          <p:sp>
            <p:nvSpPr>
              <p:cNvPr id="169" name="Google Shape;169;p25"/>
              <p:cNvSpPr/>
              <p:nvPr/>
            </p:nvSpPr>
            <p:spPr>
              <a:xfrm rot="21598375">
                <a:off x="8346955" y="2677692"/>
                <a:ext cx="1213661" cy="612144"/>
              </a:xfrm>
              <a:custGeom>
                <a:avLst/>
                <a:gdLst/>
                <a:ahLst/>
                <a:cxnLst/>
                <a:rect l="l" t="t" r="r" b="b"/>
                <a:pathLst>
                  <a:path w="501" h="231" extrusionOk="0">
                    <a:moveTo>
                      <a:pt x="280" y="47"/>
                    </a:moveTo>
                    <a:cubicBezTo>
                      <a:pt x="251" y="55"/>
                      <a:pt x="220" y="51"/>
                      <a:pt x="194" y="36"/>
                    </a:cubicBezTo>
                    <a:cubicBezTo>
                      <a:pt x="178" y="27"/>
                      <a:pt x="166" y="15"/>
                      <a:pt x="156" y="0"/>
                    </a:cubicBezTo>
                    <a:cubicBezTo>
                      <a:pt x="0" y="91"/>
                      <a:pt x="0" y="91"/>
                      <a:pt x="0" y="91"/>
                    </a:cubicBezTo>
                    <a:cubicBezTo>
                      <a:pt x="52" y="175"/>
                      <a:pt x="145" y="231"/>
                      <a:pt x="250" y="231"/>
                    </a:cubicBezTo>
                    <a:cubicBezTo>
                      <a:pt x="356" y="231"/>
                      <a:pt x="449" y="175"/>
                      <a:pt x="501" y="91"/>
                    </a:cubicBezTo>
                    <a:cubicBezTo>
                      <a:pt x="344" y="0"/>
                      <a:pt x="344" y="0"/>
                      <a:pt x="344" y="0"/>
                    </a:cubicBezTo>
                    <a:cubicBezTo>
                      <a:pt x="329" y="23"/>
                      <a:pt x="306" y="40"/>
                      <a:pt x="280" y="47"/>
                    </a:cubicBezTo>
                    <a:close/>
                  </a:path>
                </a:pathLst>
              </a:custGeom>
              <a:solidFill>
                <a:schemeClr val="accent1"/>
              </a:solidFill>
              <a:ln>
                <a:noFill/>
              </a:ln>
              <a:effectLst>
                <a:outerShdw blurRad="57150" dist="19050" dir="5400000" algn="bl" rotWithShape="0">
                  <a:srgbClr val="000000">
                    <a:alpha val="50000"/>
                  </a:srgbClr>
                </a:outerShdw>
              </a:effectLst>
            </p:spPr>
            <p:txBody>
              <a:bodyPr spcFirstLastPara="1" wrap="square" lIns="457200" tIns="411475" rIns="457200" bIns="45700" anchor="t" anchorCtr="0">
                <a:noAutofit/>
              </a:bodyPr>
              <a:lstStyle/>
              <a:p>
                <a:pPr marL="0" lvl="0" indent="0" algn="ctr" rtl="0">
                  <a:spcBef>
                    <a:spcPts val="0"/>
                  </a:spcBef>
                  <a:spcAft>
                    <a:spcPts val="0"/>
                  </a:spcAft>
                  <a:buClr>
                    <a:schemeClr val="dk1"/>
                  </a:buClr>
                  <a:buFont typeface="Arial"/>
                  <a:buNone/>
                </a:pPr>
                <a:r>
                  <a:rPr lang="zh-cn" sz="1800" dirty="0">
                    <a:solidFill>
                      <a:schemeClr val="dk1"/>
                    </a:solidFill>
                    <a:latin typeface="Helvetica" panose="020B0604020202020204" pitchFamily="34" charset="0"/>
                    <a:ea typeface="Helvetica Neue"/>
                    <a:cs typeface="Helvetica" panose="020B0604020202020204" pitchFamily="34" charset="0"/>
                    <a:sym typeface="Helvetica Neue"/>
                  </a:rPr>
                  <a:t>  </a:t>
                </a:r>
              </a:p>
              <a:p>
                <a:pPr marL="0" lvl="0" indent="0" algn="ctr" rtl="0">
                  <a:spcBef>
                    <a:spcPts val="0"/>
                  </a:spcBef>
                  <a:spcAft>
                    <a:spcPts val="0"/>
                  </a:spcAft>
                  <a:buClr>
                    <a:schemeClr val="dk1"/>
                  </a:buClr>
                  <a:buFont typeface="Arial"/>
                  <a:buNone/>
                </a:pPr>
                <a:r>
                  <a:rPr lang="zh-cn" sz="1800" dirty="0">
                    <a:solidFill>
                      <a:srgbClr val="AACFD0"/>
                    </a:solidFill>
                    <a:latin typeface="SimSun" panose="02010600030101010101" pitchFamily="2" charset="-122"/>
                    <a:ea typeface="SimSun" panose="02010600030101010101" pitchFamily="2" charset="-122"/>
                    <a:cs typeface="Helvetica" panose="020B0604020202020204" pitchFamily="34" charset="0"/>
                    <a:sym typeface="Helvetica Neue"/>
                  </a:rPr>
                  <a:t>个人关系</a:t>
                </a:r>
                <a:endParaRPr sz="1800" dirty="0">
                  <a:solidFill>
                    <a:srgbClr val="AACFD0"/>
                  </a:solidFill>
                  <a:latin typeface="SimSun" panose="02010600030101010101" pitchFamily="2" charset="-122"/>
                  <a:ea typeface="SimSun" panose="02010600030101010101" pitchFamily="2" charset="-122"/>
                  <a:cs typeface="Helvetica" panose="020B0604020202020204" pitchFamily="34" charset="0"/>
                  <a:sym typeface="Helvetica Neue"/>
                </a:endParaRPr>
              </a:p>
            </p:txBody>
          </p:sp>
          <p:sp>
            <p:nvSpPr>
              <p:cNvPr id="170" name="Google Shape;170;p25"/>
              <p:cNvSpPr/>
              <p:nvPr/>
            </p:nvSpPr>
            <p:spPr>
              <a:xfrm>
                <a:off x="8255763" y="1847402"/>
                <a:ext cx="719229" cy="1063632"/>
              </a:xfrm>
              <a:custGeom>
                <a:avLst/>
                <a:gdLst/>
                <a:ahLst/>
                <a:cxnLst/>
                <a:rect l="l" t="t" r="r" b="b"/>
                <a:pathLst>
                  <a:path w="285" h="433" extrusionOk="0">
                    <a:moveTo>
                      <a:pt x="195" y="237"/>
                    </a:moveTo>
                    <a:cubicBezTo>
                      <a:pt x="210" y="211"/>
                      <a:pt x="234" y="192"/>
                      <a:pt x="263" y="184"/>
                    </a:cubicBezTo>
                    <a:cubicBezTo>
                      <a:pt x="271" y="182"/>
                      <a:pt x="278" y="181"/>
                      <a:pt x="285" y="181"/>
                    </a:cubicBezTo>
                    <a:cubicBezTo>
                      <a:pt x="285" y="0"/>
                      <a:pt x="285" y="0"/>
                      <a:pt x="285" y="0"/>
                    </a:cubicBezTo>
                    <a:cubicBezTo>
                      <a:pt x="127" y="4"/>
                      <a:pt x="0" y="134"/>
                      <a:pt x="0" y="293"/>
                    </a:cubicBezTo>
                    <a:cubicBezTo>
                      <a:pt x="0" y="344"/>
                      <a:pt x="12" y="392"/>
                      <a:pt x="35" y="433"/>
                    </a:cubicBezTo>
                    <a:cubicBezTo>
                      <a:pt x="191" y="343"/>
                      <a:pt x="191" y="343"/>
                      <a:pt x="191" y="343"/>
                    </a:cubicBezTo>
                    <a:cubicBezTo>
                      <a:pt x="175" y="310"/>
                      <a:pt x="175" y="271"/>
                      <a:pt x="195" y="237"/>
                    </a:cubicBezTo>
                    <a:close/>
                  </a:path>
                </a:pathLst>
              </a:custGeom>
              <a:solidFill>
                <a:schemeClr val="accent5"/>
              </a:solidFill>
              <a:ln>
                <a:noFill/>
              </a:ln>
            </p:spPr>
            <p:txBody>
              <a:bodyPr spcFirstLastPara="1" wrap="square" lIns="182875" tIns="411475" rIns="0" bIns="45700" anchor="t" anchorCtr="0">
                <a:noAutofit/>
              </a:bodyPr>
              <a:lstStyle/>
              <a:p>
                <a:pPr marL="0" lvl="0" indent="0" algn="l" rtl="0">
                  <a:spcBef>
                    <a:spcPts val="0"/>
                  </a:spcBef>
                  <a:spcAft>
                    <a:spcPts val="0"/>
                  </a:spcAft>
                  <a:buClr>
                    <a:schemeClr val="dk1"/>
                  </a:buClr>
                  <a:buFont typeface="Arial"/>
                  <a:buNone/>
                </a:pPr>
                <a:r>
                  <a:rPr lang="zh-cn" sz="1800" dirty="0">
                    <a:solidFill>
                      <a:schemeClr val="accent1"/>
                    </a:solidFill>
                    <a:latin typeface="Helvetica" panose="020B0604020202020204" pitchFamily="34" charset="0"/>
                    <a:ea typeface="Georgia"/>
                    <a:cs typeface="Helvetica" panose="020B0604020202020204" pitchFamily="34" charset="0"/>
                    <a:sym typeface="Georgia"/>
                  </a:rPr>
                  <a:t> </a:t>
                </a:r>
              </a:p>
              <a:p>
                <a:pPr marL="548640" lvl="0" indent="0" algn="l" rtl="0">
                  <a:spcBef>
                    <a:spcPts val="0"/>
                  </a:spcBef>
                  <a:spcAft>
                    <a:spcPts val="0"/>
                  </a:spcAft>
                  <a:buClr>
                    <a:schemeClr val="dk1"/>
                  </a:buClr>
                  <a:buFont typeface="Arial"/>
                  <a:buNone/>
                </a:pPr>
                <a:r>
                  <a:rPr lang="zh-cn" sz="1800" dirty="0">
                    <a:solidFill>
                      <a:schemeClr val="accent1"/>
                    </a:solidFill>
                    <a:latin typeface="SimSun" panose="02010600030101010101" pitchFamily="2" charset="-122"/>
                    <a:ea typeface="SimSun" panose="02010600030101010101" pitchFamily="2" charset="-122"/>
                    <a:cs typeface="Helvetica" panose="020B0604020202020204" pitchFamily="34" charset="0"/>
                    <a:sym typeface="Helvetica Neue"/>
                  </a:rPr>
                  <a:t>个人</a:t>
                </a:r>
                <a:endParaRPr sz="1800" dirty="0">
                  <a:solidFill>
                    <a:schemeClr val="accent1"/>
                  </a:solidFill>
                  <a:latin typeface="SimSun" panose="02010600030101010101" pitchFamily="2" charset="-122"/>
                  <a:ea typeface="SimSun" panose="02010600030101010101" pitchFamily="2" charset="-122"/>
                  <a:cs typeface="Helvetica" panose="020B0604020202020204" pitchFamily="34" charset="0"/>
                  <a:sym typeface="Helvetica Neue"/>
                </a:endParaRPr>
              </a:p>
              <a:p>
                <a:pPr marL="548640" marR="0" lvl="0" indent="0" algn="l" rtl="0">
                  <a:lnSpc>
                    <a:spcPct val="100000"/>
                  </a:lnSpc>
                  <a:spcBef>
                    <a:spcPts val="0"/>
                  </a:spcBef>
                  <a:spcAft>
                    <a:spcPts val="0"/>
                  </a:spcAft>
                  <a:buClr>
                    <a:srgbClr val="000000"/>
                  </a:buClr>
                  <a:buFont typeface="Arial"/>
                  <a:buNone/>
                </a:pPr>
                <a:r>
                  <a:rPr lang="zh-cn" sz="1800" dirty="0">
                    <a:solidFill>
                      <a:schemeClr val="accent1"/>
                    </a:solidFill>
                    <a:latin typeface="SimSun" panose="02010600030101010101" pitchFamily="2" charset="-122"/>
                    <a:ea typeface="SimSun" panose="02010600030101010101" pitchFamily="2" charset="-122"/>
                    <a:cs typeface="Helvetica" panose="020B0604020202020204" pitchFamily="34" charset="0"/>
                    <a:sym typeface="Helvetica Neue"/>
                  </a:rPr>
                  <a:t>投资</a:t>
                </a:r>
                <a:endParaRPr sz="1800" dirty="0">
                  <a:solidFill>
                    <a:schemeClr val="accent1"/>
                  </a:solidFill>
                  <a:latin typeface="SimSun" panose="02010600030101010101" pitchFamily="2" charset="-122"/>
                  <a:ea typeface="SimSun" panose="02010600030101010101" pitchFamily="2" charset="-122"/>
                  <a:cs typeface="Helvetica" panose="020B0604020202020204" pitchFamily="34" charset="0"/>
                  <a:sym typeface="Helvetica Neue"/>
                </a:endParaRPr>
              </a:p>
              <a:p>
                <a:pPr marL="548640" marR="0" lvl="0" indent="0" algn="l" rtl="0">
                  <a:lnSpc>
                    <a:spcPct val="100000"/>
                  </a:lnSpc>
                  <a:spcBef>
                    <a:spcPts val="0"/>
                  </a:spcBef>
                  <a:spcAft>
                    <a:spcPts val="0"/>
                  </a:spcAft>
                  <a:buClr>
                    <a:srgbClr val="000000"/>
                  </a:buClr>
                  <a:buFont typeface="Arial"/>
                  <a:buNone/>
                </a:pPr>
                <a:r>
                  <a:rPr lang="zh-cn" sz="1800" dirty="0">
                    <a:solidFill>
                      <a:schemeClr val="accent1"/>
                    </a:solidFill>
                    <a:latin typeface="SimSun" panose="02010600030101010101" pitchFamily="2" charset="-122"/>
                    <a:ea typeface="SimSun" panose="02010600030101010101" pitchFamily="2" charset="-122"/>
                    <a:cs typeface="Helvetica" panose="020B0604020202020204" pitchFamily="34" charset="0"/>
                    <a:sym typeface="Helvetica Neue"/>
                  </a:rPr>
                  <a:t>和其他</a:t>
                </a:r>
                <a:endParaRPr sz="1800" dirty="0">
                  <a:solidFill>
                    <a:schemeClr val="accent1"/>
                  </a:solidFill>
                  <a:latin typeface="SimSun" panose="02010600030101010101" pitchFamily="2" charset="-122"/>
                  <a:ea typeface="SimSun" panose="02010600030101010101" pitchFamily="2" charset="-122"/>
                  <a:cs typeface="Helvetica" panose="020B0604020202020204" pitchFamily="34" charset="0"/>
                  <a:sym typeface="Helvetica Neue"/>
                </a:endParaRPr>
              </a:p>
              <a:p>
                <a:pPr marL="548640" marR="0" lvl="0" indent="0" algn="l" rtl="0">
                  <a:lnSpc>
                    <a:spcPct val="100000"/>
                  </a:lnSpc>
                  <a:spcBef>
                    <a:spcPts val="0"/>
                  </a:spcBef>
                  <a:spcAft>
                    <a:spcPts val="0"/>
                  </a:spcAft>
                  <a:buClr>
                    <a:srgbClr val="000000"/>
                  </a:buClr>
                  <a:buFont typeface="Arial"/>
                  <a:buNone/>
                </a:pPr>
                <a:r>
                  <a:rPr lang="zh-cn" sz="1800" dirty="0">
                    <a:solidFill>
                      <a:schemeClr val="accent1"/>
                    </a:solidFill>
                    <a:latin typeface="SimSun" panose="02010600030101010101" pitchFamily="2" charset="-122"/>
                    <a:ea typeface="SimSun" panose="02010600030101010101" pitchFamily="2" charset="-122"/>
                    <a:cs typeface="Helvetica" panose="020B0604020202020204" pitchFamily="34" charset="0"/>
                    <a:sym typeface="Helvetica Neue"/>
                  </a:rPr>
                  <a:t>利益</a:t>
                </a:r>
                <a:endParaRPr sz="1800" b="0" i="0" u="none" strike="noStrike" cap="none" dirty="0">
                  <a:solidFill>
                    <a:schemeClr val="accent1"/>
                  </a:solidFill>
                  <a:latin typeface="SimSun" panose="02010600030101010101" pitchFamily="2" charset="-122"/>
                  <a:ea typeface="SimSun" panose="02010600030101010101" pitchFamily="2" charset="-122"/>
                  <a:cs typeface="Helvetica" panose="020B0604020202020204" pitchFamily="34" charset="0"/>
                  <a:sym typeface="Georgia"/>
                </a:endParaRPr>
              </a:p>
            </p:txBody>
          </p:sp>
          <p:sp>
            <p:nvSpPr>
              <p:cNvPr id="171" name="Google Shape;171;p25"/>
              <p:cNvSpPr/>
              <p:nvPr/>
            </p:nvSpPr>
            <p:spPr>
              <a:xfrm>
                <a:off x="8674955" y="2434993"/>
                <a:ext cx="523500" cy="497100"/>
              </a:xfrm>
              <a:prstGeom prst="ellipse">
                <a:avLst/>
              </a:prstGeom>
              <a:noFill/>
              <a:ln>
                <a:noFill/>
              </a:ln>
            </p:spPr>
            <p:txBody>
              <a:bodyPr spcFirstLastPara="1" wrap="square" lIns="0" tIns="0" rIns="0" bIns="0" anchor="ctr" anchorCtr="0">
                <a:noAutofit/>
              </a:bodyPr>
              <a:lstStyle/>
              <a:p>
                <a:pPr marL="177800" marR="0" lvl="0" indent="-177800" algn="ctr" rtl="0">
                  <a:lnSpc>
                    <a:spcPct val="100000"/>
                  </a:lnSpc>
                  <a:spcBef>
                    <a:spcPts val="0"/>
                  </a:spcBef>
                  <a:spcAft>
                    <a:spcPts val="0"/>
                  </a:spcAft>
                  <a:buClr>
                    <a:srgbClr val="FFFFFF"/>
                  </a:buClr>
                  <a:buFont typeface="Georgia"/>
                  <a:buNone/>
                </a:pPr>
                <a:r>
                  <a:rPr lang="zh-cn" sz="1200" b="1">
                    <a:latin typeface="Georgia"/>
                    <a:ea typeface="Georgia"/>
                    <a:cs typeface="Georgia"/>
                    <a:sym typeface="Georgia"/>
                  </a:rPr>
                  <a:t>利益冲突</a:t>
                </a:r>
                <a:endParaRPr sz="1200"/>
              </a:p>
            </p:txBody>
          </p:sp>
          <p:sp>
            <p:nvSpPr>
              <p:cNvPr id="172" name="Google Shape;172;p25"/>
              <p:cNvSpPr/>
              <p:nvPr/>
            </p:nvSpPr>
            <p:spPr>
              <a:xfrm>
                <a:off x="8953988" y="1847397"/>
                <a:ext cx="684740" cy="1063642"/>
              </a:xfrm>
              <a:custGeom>
                <a:avLst/>
                <a:gdLst/>
                <a:ahLst/>
                <a:cxnLst/>
                <a:rect l="l" t="t" r="r" b="b"/>
                <a:pathLst>
                  <a:path w="285" h="433" extrusionOk="0">
                    <a:moveTo>
                      <a:pt x="101" y="264"/>
                    </a:moveTo>
                    <a:cubicBezTo>
                      <a:pt x="109" y="291"/>
                      <a:pt x="106" y="318"/>
                      <a:pt x="94" y="343"/>
                    </a:cubicBezTo>
                    <a:cubicBezTo>
                      <a:pt x="250" y="433"/>
                      <a:pt x="250" y="433"/>
                      <a:pt x="250" y="433"/>
                    </a:cubicBezTo>
                    <a:cubicBezTo>
                      <a:pt x="272" y="392"/>
                      <a:pt x="285" y="344"/>
                      <a:pt x="285" y="293"/>
                    </a:cubicBezTo>
                    <a:cubicBezTo>
                      <a:pt x="285" y="134"/>
                      <a:pt x="158" y="4"/>
                      <a:pt x="0" y="0"/>
                    </a:cubicBezTo>
                    <a:cubicBezTo>
                      <a:pt x="0" y="181"/>
                      <a:pt x="0" y="181"/>
                      <a:pt x="0" y="181"/>
                    </a:cubicBezTo>
                    <a:cubicBezTo>
                      <a:pt x="17" y="182"/>
                      <a:pt x="34" y="187"/>
                      <a:pt x="49" y="195"/>
                    </a:cubicBezTo>
                    <a:cubicBezTo>
                      <a:pt x="75" y="211"/>
                      <a:pt x="94" y="235"/>
                      <a:pt x="101" y="264"/>
                    </a:cubicBezTo>
                    <a:close/>
                  </a:path>
                </a:pathLst>
              </a:custGeom>
              <a:solidFill>
                <a:srgbClr val="6DACAC"/>
              </a:solidFill>
              <a:ln>
                <a:noFill/>
              </a:ln>
              <a:effectLst>
                <a:outerShdw blurRad="57150" dist="19050" dir="5400000" algn="bl" rotWithShape="0">
                  <a:schemeClr val="accent1">
                    <a:alpha val="50000"/>
                  </a:schemeClr>
                </a:outerShdw>
              </a:effectLst>
            </p:spPr>
            <p:txBody>
              <a:bodyPr spcFirstLastPara="1" wrap="square" lIns="0" tIns="411475" rIns="91425" bIns="0" anchor="t" anchorCtr="0">
                <a:noAutofit/>
              </a:bodyPr>
              <a:lstStyle/>
              <a:p>
                <a:pPr marL="822960" marR="0" lvl="0" indent="0" algn="l" rtl="0">
                  <a:lnSpc>
                    <a:spcPct val="100000"/>
                  </a:lnSpc>
                  <a:spcBef>
                    <a:spcPts val="0"/>
                  </a:spcBef>
                  <a:spcAft>
                    <a:spcPts val="0"/>
                  </a:spcAft>
                  <a:buClr>
                    <a:srgbClr val="000000"/>
                  </a:buClr>
                  <a:buFont typeface="Arial"/>
                  <a:buNone/>
                </a:pPr>
                <a:r>
                  <a:rPr lang="zh-cn" sz="1800" dirty="0">
                    <a:solidFill>
                      <a:schemeClr val="dk1"/>
                    </a:solidFill>
                    <a:latin typeface="SimSun" panose="02010600030101010101" pitchFamily="2" charset="-122"/>
                    <a:ea typeface="SimSun" panose="02010600030101010101" pitchFamily="2" charset="-122"/>
                    <a:cs typeface="Helvetica" panose="020B0604020202020204" pitchFamily="34" charset="0"/>
                    <a:sym typeface="Helvetica Neue"/>
                  </a:rPr>
                  <a:t>  </a:t>
                </a:r>
              </a:p>
              <a:p>
                <a:pPr marL="822960" marR="0" lvl="0" indent="0" algn="l" rtl="0">
                  <a:lnSpc>
                    <a:spcPct val="100000"/>
                  </a:lnSpc>
                  <a:spcBef>
                    <a:spcPts val="0"/>
                  </a:spcBef>
                  <a:spcAft>
                    <a:spcPts val="0"/>
                  </a:spcAft>
                  <a:buClr>
                    <a:srgbClr val="000000"/>
                  </a:buClr>
                  <a:buFont typeface="Arial"/>
                  <a:buNone/>
                </a:pPr>
                <a:r>
                  <a:rPr lang="zh-cn" sz="1800" dirty="0">
                    <a:solidFill>
                      <a:schemeClr val="dk1"/>
                    </a:solidFill>
                    <a:latin typeface="SimSun" panose="02010600030101010101" pitchFamily="2" charset="-122"/>
                    <a:ea typeface="SimSun" panose="02010600030101010101" pitchFamily="2" charset="-122"/>
                    <a:cs typeface="Helvetica" panose="020B0604020202020204" pitchFamily="34" charset="0"/>
                    <a:sym typeface="Helvetica Neue"/>
                  </a:rPr>
                  <a:t>礼物、</a:t>
                </a:r>
                <a:endParaRPr sz="1800" dirty="0">
                  <a:solidFill>
                    <a:schemeClr val="dk1"/>
                  </a:solidFill>
                  <a:latin typeface="SimSun" panose="02010600030101010101" pitchFamily="2" charset="-122"/>
                  <a:ea typeface="SimSun" panose="02010600030101010101" pitchFamily="2" charset="-122"/>
                  <a:cs typeface="Helvetica" panose="020B0604020202020204" pitchFamily="34" charset="0"/>
                  <a:sym typeface="Helvetica Neue"/>
                </a:endParaRPr>
              </a:p>
              <a:p>
                <a:pPr marL="822960" marR="0" lvl="0" indent="0" algn="l" rtl="0">
                  <a:lnSpc>
                    <a:spcPct val="100000"/>
                  </a:lnSpc>
                  <a:spcBef>
                    <a:spcPts val="0"/>
                  </a:spcBef>
                  <a:spcAft>
                    <a:spcPts val="0"/>
                  </a:spcAft>
                  <a:buClr>
                    <a:srgbClr val="000000"/>
                  </a:buClr>
                  <a:buFont typeface="Arial"/>
                  <a:buNone/>
                </a:pPr>
                <a:r>
                  <a:rPr lang="zh-cn" sz="1800" dirty="0">
                    <a:solidFill>
                      <a:schemeClr val="dk1"/>
                    </a:solidFill>
                    <a:latin typeface="SimSun" panose="02010600030101010101" pitchFamily="2" charset="-122"/>
                    <a:ea typeface="SimSun" panose="02010600030101010101" pitchFamily="2" charset="-122"/>
                    <a:cs typeface="Helvetica" panose="020B0604020202020204" pitchFamily="34" charset="0"/>
                    <a:sym typeface="Helvetica Neue"/>
                  </a:rPr>
                  <a:t>招待、</a:t>
                </a:r>
                <a:endParaRPr sz="1800" dirty="0">
                  <a:solidFill>
                    <a:schemeClr val="dk1"/>
                  </a:solidFill>
                  <a:latin typeface="SimSun" panose="02010600030101010101" pitchFamily="2" charset="-122"/>
                  <a:ea typeface="SimSun" panose="02010600030101010101" pitchFamily="2" charset="-122"/>
                  <a:cs typeface="Helvetica" panose="020B0604020202020204" pitchFamily="34" charset="0"/>
                  <a:sym typeface="Helvetica Neue"/>
                </a:endParaRPr>
              </a:p>
              <a:p>
                <a:pPr marL="822960" marR="0" lvl="0" indent="0" algn="l" rtl="0">
                  <a:lnSpc>
                    <a:spcPct val="100000"/>
                  </a:lnSpc>
                  <a:spcBef>
                    <a:spcPts val="0"/>
                  </a:spcBef>
                  <a:spcAft>
                    <a:spcPts val="0"/>
                  </a:spcAft>
                  <a:buClr>
                    <a:srgbClr val="000000"/>
                  </a:buClr>
                  <a:buFont typeface="Arial"/>
                  <a:buNone/>
                </a:pPr>
                <a:r>
                  <a:rPr lang="zh-cn" sz="1800" dirty="0">
                    <a:solidFill>
                      <a:schemeClr val="dk1"/>
                    </a:solidFill>
                    <a:latin typeface="SimSun" panose="02010600030101010101" pitchFamily="2" charset="-122"/>
                    <a:ea typeface="SimSun" panose="02010600030101010101" pitchFamily="2" charset="-122"/>
                    <a:cs typeface="Helvetica" panose="020B0604020202020204" pitchFamily="34" charset="0"/>
                    <a:sym typeface="Helvetica Neue"/>
                  </a:rPr>
                  <a:t>和其他</a:t>
                </a:r>
                <a:endParaRPr sz="1800" dirty="0">
                  <a:solidFill>
                    <a:schemeClr val="dk1"/>
                  </a:solidFill>
                  <a:latin typeface="SimSun" panose="02010600030101010101" pitchFamily="2" charset="-122"/>
                  <a:ea typeface="SimSun" panose="02010600030101010101" pitchFamily="2" charset="-122"/>
                  <a:cs typeface="Helvetica" panose="020B0604020202020204" pitchFamily="34" charset="0"/>
                  <a:sym typeface="Helvetica Neue"/>
                </a:endParaRPr>
              </a:p>
              <a:p>
                <a:pPr marL="822960" marR="0" lvl="0" indent="0" algn="l" rtl="0">
                  <a:lnSpc>
                    <a:spcPct val="100000"/>
                  </a:lnSpc>
                  <a:spcBef>
                    <a:spcPts val="0"/>
                  </a:spcBef>
                  <a:spcAft>
                    <a:spcPts val="0"/>
                  </a:spcAft>
                  <a:buClr>
                    <a:srgbClr val="000000"/>
                  </a:buClr>
                  <a:buFont typeface="Arial"/>
                  <a:buNone/>
                </a:pPr>
                <a:r>
                  <a:rPr lang="zh-cn" sz="1800" dirty="0">
                    <a:solidFill>
                      <a:schemeClr val="dk1"/>
                    </a:solidFill>
                    <a:latin typeface="SimSun" panose="02010600030101010101" pitchFamily="2" charset="-122"/>
                    <a:ea typeface="SimSun" panose="02010600030101010101" pitchFamily="2" charset="-122"/>
                    <a:cs typeface="Helvetica" panose="020B0604020202020204" pitchFamily="34" charset="0"/>
                    <a:sym typeface="Helvetica Neue"/>
                  </a:rPr>
                  <a:t>有价值的</a:t>
                </a:r>
                <a:endParaRPr sz="1800" dirty="0">
                  <a:solidFill>
                    <a:schemeClr val="dk1"/>
                  </a:solidFill>
                  <a:latin typeface="SimSun" panose="02010600030101010101" pitchFamily="2" charset="-122"/>
                  <a:ea typeface="SimSun" panose="02010600030101010101" pitchFamily="2" charset="-122"/>
                  <a:cs typeface="Helvetica" panose="020B0604020202020204" pitchFamily="34" charset="0"/>
                  <a:sym typeface="Helvetica Neue"/>
                </a:endParaRPr>
              </a:p>
              <a:p>
                <a:pPr marL="822960" marR="0" lvl="0" indent="0" algn="l" rtl="0">
                  <a:lnSpc>
                    <a:spcPct val="100000"/>
                  </a:lnSpc>
                  <a:spcBef>
                    <a:spcPts val="0"/>
                  </a:spcBef>
                  <a:spcAft>
                    <a:spcPts val="0"/>
                  </a:spcAft>
                  <a:buClr>
                    <a:srgbClr val="000000"/>
                  </a:buClr>
                  <a:buFont typeface="Arial"/>
                  <a:buNone/>
                </a:pPr>
                <a:r>
                  <a:rPr lang="zh-cn" sz="1800" dirty="0">
                    <a:solidFill>
                      <a:schemeClr val="dk1"/>
                    </a:solidFill>
                    <a:latin typeface="SimSun" panose="02010600030101010101" pitchFamily="2" charset="-122"/>
                    <a:ea typeface="SimSun" panose="02010600030101010101" pitchFamily="2" charset="-122"/>
                    <a:cs typeface="Helvetica" panose="020B0604020202020204" pitchFamily="34" charset="0"/>
                    <a:sym typeface="Helvetica Neue"/>
                  </a:rPr>
                  <a:t>物品</a:t>
                </a:r>
                <a:r>
                  <a:rPr lang="zh-cn" sz="1800" dirty="0">
                    <a:solidFill>
                      <a:schemeClr val="dk1"/>
                    </a:solidFill>
                    <a:latin typeface="SimSun" panose="02010600030101010101" pitchFamily="2" charset="-122"/>
                    <a:ea typeface="SimSun" panose="02010600030101010101" pitchFamily="2" charset="-122"/>
                    <a:cs typeface="Helvetica" panose="020B0604020202020204" pitchFamily="34" charset="0"/>
                    <a:sym typeface="Georgia"/>
                  </a:rPr>
                  <a:t> </a:t>
                </a:r>
                <a:endParaRPr sz="1800" dirty="0">
                  <a:latin typeface="SimSun" panose="02010600030101010101" pitchFamily="2" charset="-122"/>
                  <a:ea typeface="SimSun" panose="02010600030101010101" pitchFamily="2" charset="-122"/>
                  <a:cs typeface="Helvetica" panose="020B0604020202020204" pitchFamily="34" charset="0"/>
                  <a:sym typeface="Georgia"/>
                </a:endParaRPr>
              </a:p>
            </p:txBody>
          </p:sp>
        </p:grpSp>
        <p:cxnSp>
          <p:nvCxnSpPr>
            <p:cNvPr id="174" name="Google Shape;174;p25"/>
            <p:cNvCxnSpPr/>
            <p:nvPr/>
          </p:nvCxnSpPr>
          <p:spPr>
            <a:xfrm flipH="1">
              <a:off x="7044474" y="4901438"/>
              <a:ext cx="1747639" cy="965241"/>
            </a:xfrm>
            <a:prstGeom prst="straightConnector1">
              <a:avLst/>
            </a:prstGeom>
            <a:noFill/>
            <a:ln w="28575" cap="flat" cmpd="sng">
              <a:solidFill>
                <a:srgbClr val="F4F7F7"/>
              </a:solidFill>
              <a:prstDash val="solid"/>
              <a:round/>
              <a:headEnd type="none" w="med" len="med"/>
              <a:tailEnd type="none" w="med" len="med"/>
            </a:ln>
          </p:spPr>
        </p:cxnSp>
        <p:cxnSp>
          <p:nvCxnSpPr>
            <p:cNvPr id="175" name="Google Shape;175;p25"/>
            <p:cNvCxnSpPr/>
            <p:nvPr/>
          </p:nvCxnSpPr>
          <p:spPr>
            <a:xfrm>
              <a:off x="9855659" y="5053561"/>
              <a:ext cx="1368084" cy="779779"/>
            </a:xfrm>
            <a:prstGeom prst="straightConnector1">
              <a:avLst/>
            </a:prstGeom>
            <a:noFill/>
            <a:ln w="28575" cap="flat" cmpd="sng">
              <a:solidFill>
                <a:srgbClr val="F4F7F7"/>
              </a:solidFill>
              <a:prstDash val="solid"/>
              <a:round/>
              <a:headEnd type="none" w="med" len="med"/>
              <a:tailEnd type="none" w="med" len="med"/>
            </a:ln>
          </p:spPr>
        </p:cxnSp>
        <p:cxnSp>
          <p:nvCxnSpPr>
            <p:cNvPr id="184" name="Google Shape;184;p25"/>
            <p:cNvCxnSpPr/>
            <p:nvPr/>
          </p:nvCxnSpPr>
          <p:spPr>
            <a:xfrm flipH="1">
              <a:off x="9182147" y="2440804"/>
              <a:ext cx="10976" cy="1416281"/>
            </a:xfrm>
            <a:prstGeom prst="straightConnector1">
              <a:avLst/>
            </a:prstGeom>
            <a:noFill/>
            <a:ln w="28575" cap="flat" cmpd="sng">
              <a:solidFill>
                <a:schemeClr val="lt1"/>
              </a:solidFill>
              <a:prstDash val="solid"/>
              <a:round/>
              <a:headEnd type="none" w="med" len="med"/>
              <a:tailEnd type="none" w="med" len="med"/>
            </a:ln>
          </p:spPr>
        </p:cxnSp>
        <p:sp>
          <p:nvSpPr>
            <p:cNvPr id="185" name="Google Shape;185;p25"/>
            <p:cNvSpPr>
              <a:spLocks noChangeAspect="1"/>
            </p:cNvSpPr>
            <p:nvPr/>
          </p:nvSpPr>
          <p:spPr>
            <a:xfrm>
              <a:off x="8362193" y="3846179"/>
              <a:ext cx="1661861" cy="1664208"/>
            </a:xfrm>
            <a:prstGeom prst="ellipse">
              <a:avLst/>
            </a:prstGeom>
            <a:solidFill>
              <a:srgbClr val="F4F7F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zh-cn" sz="1550" b="1" dirty="0">
                  <a:latin typeface="+mj-lt"/>
                  <a:ea typeface="Helvetica Neue"/>
                  <a:cs typeface="Helvetica Neue"/>
                  <a:sym typeface="Helvetica Neue"/>
                </a:rPr>
                <a:t>利益</a:t>
              </a:r>
              <a:endParaRPr sz="1550" b="1" dirty="0">
                <a:latin typeface="+mj-lt"/>
                <a:ea typeface="Helvetica Neue"/>
                <a:cs typeface="Helvetica Neue"/>
                <a:sym typeface="Helvetica Neue"/>
              </a:endParaRPr>
            </a:p>
            <a:p>
              <a:pPr marL="0" lvl="0" indent="0" algn="ctr" rtl="0">
                <a:spcBef>
                  <a:spcPts val="0"/>
                </a:spcBef>
                <a:spcAft>
                  <a:spcPts val="0"/>
                </a:spcAft>
                <a:buNone/>
              </a:pPr>
              <a:r>
                <a:rPr lang="zh-cn" sz="1550" b="1" dirty="0">
                  <a:latin typeface="+mj-lt"/>
                  <a:ea typeface="Helvetica Neue"/>
                  <a:cs typeface="Helvetica Neue"/>
                  <a:sym typeface="Helvetica Neue"/>
                </a:rPr>
                <a:t>冲突</a:t>
              </a:r>
              <a:endParaRPr sz="1550" b="1" dirty="0">
                <a:latin typeface="+mj-lt"/>
                <a:ea typeface="Helvetica Neue"/>
                <a:cs typeface="Helvetica Neue"/>
                <a:sym typeface="Helvetica Neue"/>
              </a:endParaRPr>
            </a:p>
          </p:txBody>
        </p:sp>
      </p:grpSp>
      <p:grpSp>
        <p:nvGrpSpPr>
          <p:cNvPr id="7" name="Group 6"/>
          <p:cNvGrpSpPr/>
          <p:nvPr/>
        </p:nvGrpSpPr>
        <p:grpSpPr>
          <a:xfrm>
            <a:off x="10403359" y="3979058"/>
            <a:ext cx="550659" cy="469624"/>
            <a:chOff x="10984350" y="2588976"/>
            <a:chExt cx="620940" cy="508399"/>
          </a:xfrm>
        </p:grpSpPr>
        <p:sp>
          <p:nvSpPr>
            <p:cNvPr id="178" name="Google Shape;178;p25"/>
            <p:cNvSpPr/>
            <p:nvPr/>
          </p:nvSpPr>
          <p:spPr>
            <a:xfrm>
              <a:off x="11069525" y="2749975"/>
              <a:ext cx="459900" cy="3474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9" name="Google Shape;179;p25"/>
            <p:cNvCxnSpPr/>
            <p:nvPr/>
          </p:nvCxnSpPr>
          <p:spPr>
            <a:xfrm flipH="1">
              <a:off x="11299475" y="2650675"/>
              <a:ext cx="300" cy="446700"/>
            </a:xfrm>
            <a:prstGeom prst="straightConnector1">
              <a:avLst/>
            </a:prstGeom>
            <a:noFill/>
            <a:ln w="38100" cap="flat" cmpd="sng">
              <a:solidFill>
                <a:schemeClr val="accent1"/>
              </a:solidFill>
              <a:prstDash val="solid"/>
              <a:round/>
              <a:headEnd type="none" w="med" len="med"/>
              <a:tailEnd type="none" w="med" len="med"/>
            </a:ln>
          </p:spPr>
        </p:cxnSp>
        <p:sp>
          <p:nvSpPr>
            <p:cNvPr id="180" name="Google Shape;180;p25"/>
            <p:cNvSpPr/>
            <p:nvPr/>
          </p:nvSpPr>
          <p:spPr>
            <a:xfrm>
              <a:off x="10984350" y="2588976"/>
              <a:ext cx="544740" cy="164906"/>
            </a:xfrm>
            <a:custGeom>
              <a:avLst/>
              <a:gdLst/>
              <a:ahLst/>
              <a:cxnLst/>
              <a:rect l="l" t="t" r="r" b="b"/>
              <a:pathLst>
                <a:path w="38813" h="16429" extrusionOk="0">
                  <a:moveTo>
                    <a:pt x="0" y="10147"/>
                  </a:moveTo>
                  <a:cubicBezTo>
                    <a:pt x="3158" y="11134"/>
                    <a:pt x="14143" y="15344"/>
                    <a:pt x="18945" y="16068"/>
                  </a:cubicBezTo>
                  <a:cubicBezTo>
                    <a:pt x="23747" y="16792"/>
                    <a:pt x="25524" y="15936"/>
                    <a:pt x="28813" y="14489"/>
                  </a:cubicBezTo>
                  <a:cubicBezTo>
                    <a:pt x="32102" y="13042"/>
                    <a:pt x="38155" y="9687"/>
                    <a:pt x="38681" y="7385"/>
                  </a:cubicBezTo>
                  <a:cubicBezTo>
                    <a:pt x="39207" y="5083"/>
                    <a:pt x="34208" y="1530"/>
                    <a:pt x="31971" y="675"/>
                  </a:cubicBezTo>
                  <a:cubicBezTo>
                    <a:pt x="29734" y="-180"/>
                    <a:pt x="26906" y="-312"/>
                    <a:pt x="25261" y="2253"/>
                  </a:cubicBezTo>
                  <a:cubicBezTo>
                    <a:pt x="23616" y="4819"/>
                    <a:pt x="22629" y="13766"/>
                    <a:pt x="22103" y="16068"/>
                  </a:cubicBezTo>
                </a:path>
              </a:pathLst>
            </a:custGeom>
            <a:noFill/>
            <a:ln w="38100" cap="flat" cmpd="sng">
              <a:solidFill>
                <a:schemeClr val="dk2"/>
              </a:solidFill>
              <a:prstDash val="solid"/>
              <a:round/>
              <a:headEnd type="none" w="med" len="med"/>
              <a:tailEnd type="none" w="med" len="med"/>
            </a:ln>
          </p:spPr>
        </p:sp>
        <p:sp>
          <p:nvSpPr>
            <p:cNvPr id="183" name="Google Shape;183;p25"/>
            <p:cNvSpPr/>
            <p:nvPr/>
          </p:nvSpPr>
          <p:spPr>
            <a:xfrm flipH="1">
              <a:off x="11060550" y="2588976"/>
              <a:ext cx="544740" cy="164906"/>
            </a:xfrm>
            <a:custGeom>
              <a:avLst/>
              <a:gdLst/>
              <a:ahLst/>
              <a:cxnLst/>
              <a:rect l="l" t="t" r="r" b="b"/>
              <a:pathLst>
                <a:path w="38813" h="16429" extrusionOk="0">
                  <a:moveTo>
                    <a:pt x="0" y="10147"/>
                  </a:moveTo>
                  <a:cubicBezTo>
                    <a:pt x="3158" y="11134"/>
                    <a:pt x="14143" y="15344"/>
                    <a:pt x="18945" y="16068"/>
                  </a:cubicBezTo>
                  <a:cubicBezTo>
                    <a:pt x="23747" y="16792"/>
                    <a:pt x="25524" y="15936"/>
                    <a:pt x="28813" y="14489"/>
                  </a:cubicBezTo>
                  <a:cubicBezTo>
                    <a:pt x="32102" y="13042"/>
                    <a:pt x="38155" y="9687"/>
                    <a:pt x="38681" y="7385"/>
                  </a:cubicBezTo>
                  <a:cubicBezTo>
                    <a:pt x="39207" y="5083"/>
                    <a:pt x="34208" y="1530"/>
                    <a:pt x="31971" y="675"/>
                  </a:cubicBezTo>
                  <a:cubicBezTo>
                    <a:pt x="29734" y="-180"/>
                    <a:pt x="26906" y="-312"/>
                    <a:pt x="25261" y="2253"/>
                  </a:cubicBezTo>
                  <a:cubicBezTo>
                    <a:pt x="23616" y="4819"/>
                    <a:pt x="22629" y="13766"/>
                    <a:pt x="22103" y="16068"/>
                  </a:cubicBezTo>
                </a:path>
              </a:pathLst>
            </a:custGeom>
            <a:noFill/>
            <a:ln w="38100" cap="flat" cmpd="sng">
              <a:solidFill>
                <a:schemeClr val="dk2"/>
              </a:solidFill>
              <a:prstDash val="solid"/>
              <a:round/>
              <a:headEnd type="none" w="med" len="med"/>
              <a:tailEnd type="none" w="med" len="med"/>
            </a:ln>
          </p:spPr>
        </p:sp>
      </p:grpSp>
      <p:sp>
        <p:nvSpPr>
          <p:cNvPr id="176" name="Google Shape;176;p25"/>
          <p:cNvSpPr/>
          <p:nvPr/>
        </p:nvSpPr>
        <p:spPr>
          <a:xfrm>
            <a:off x="8949776" y="5208851"/>
            <a:ext cx="573000" cy="502800"/>
          </a:xfrm>
          <a:custGeom>
            <a:avLst/>
            <a:gdLst/>
            <a:ahLst/>
            <a:cxnLst/>
            <a:rect l="l" t="t" r="r" b="b"/>
            <a:pathLst>
              <a:path w="239" h="200" extrusionOk="0">
                <a:moveTo>
                  <a:pt x="68" y="15"/>
                </a:moveTo>
                <a:cubicBezTo>
                  <a:pt x="87" y="15"/>
                  <a:pt x="103" y="30"/>
                  <a:pt x="103" y="49"/>
                </a:cubicBezTo>
                <a:cubicBezTo>
                  <a:pt x="103" y="68"/>
                  <a:pt x="87" y="84"/>
                  <a:pt x="68" y="84"/>
                </a:cubicBezTo>
                <a:cubicBezTo>
                  <a:pt x="49" y="84"/>
                  <a:pt x="33" y="68"/>
                  <a:pt x="33" y="49"/>
                </a:cubicBezTo>
                <a:cubicBezTo>
                  <a:pt x="33" y="30"/>
                  <a:pt x="49" y="15"/>
                  <a:pt x="68" y="15"/>
                </a:cubicBezTo>
                <a:moveTo>
                  <a:pt x="68" y="99"/>
                </a:moveTo>
                <a:cubicBezTo>
                  <a:pt x="95" y="99"/>
                  <a:pt x="118" y="77"/>
                  <a:pt x="118" y="49"/>
                </a:cubicBezTo>
                <a:cubicBezTo>
                  <a:pt x="118" y="22"/>
                  <a:pt x="95" y="0"/>
                  <a:pt x="68" y="0"/>
                </a:cubicBezTo>
                <a:cubicBezTo>
                  <a:pt x="41" y="0"/>
                  <a:pt x="18" y="22"/>
                  <a:pt x="18" y="49"/>
                </a:cubicBezTo>
                <a:cubicBezTo>
                  <a:pt x="18" y="77"/>
                  <a:pt x="41" y="99"/>
                  <a:pt x="68" y="99"/>
                </a:cubicBezTo>
                <a:moveTo>
                  <a:pt x="187" y="61"/>
                </a:moveTo>
                <a:cubicBezTo>
                  <a:pt x="201" y="61"/>
                  <a:pt x="211" y="72"/>
                  <a:pt x="211" y="85"/>
                </a:cubicBezTo>
                <a:cubicBezTo>
                  <a:pt x="211" y="98"/>
                  <a:pt x="201" y="109"/>
                  <a:pt x="187" y="109"/>
                </a:cubicBezTo>
                <a:cubicBezTo>
                  <a:pt x="174" y="109"/>
                  <a:pt x="163" y="98"/>
                  <a:pt x="163" y="85"/>
                </a:cubicBezTo>
                <a:cubicBezTo>
                  <a:pt x="163" y="72"/>
                  <a:pt x="174" y="61"/>
                  <a:pt x="187" y="61"/>
                </a:cubicBezTo>
                <a:moveTo>
                  <a:pt x="187" y="124"/>
                </a:moveTo>
                <a:cubicBezTo>
                  <a:pt x="209" y="124"/>
                  <a:pt x="226" y="107"/>
                  <a:pt x="226" y="85"/>
                </a:cubicBezTo>
                <a:cubicBezTo>
                  <a:pt x="226" y="64"/>
                  <a:pt x="209" y="46"/>
                  <a:pt x="187" y="46"/>
                </a:cubicBezTo>
                <a:cubicBezTo>
                  <a:pt x="166" y="46"/>
                  <a:pt x="148" y="64"/>
                  <a:pt x="148" y="85"/>
                </a:cubicBezTo>
                <a:cubicBezTo>
                  <a:pt x="148" y="107"/>
                  <a:pt x="166" y="124"/>
                  <a:pt x="187" y="124"/>
                </a:cubicBezTo>
                <a:moveTo>
                  <a:pt x="224" y="185"/>
                </a:moveTo>
                <a:cubicBezTo>
                  <a:pt x="143" y="185"/>
                  <a:pt x="143" y="185"/>
                  <a:pt x="143" y="185"/>
                </a:cubicBezTo>
                <a:cubicBezTo>
                  <a:pt x="143" y="159"/>
                  <a:pt x="143" y="159"/>
                  <a:pt x="143" y="159"/>
                </a:cubicBezTo>
                <a:cubicBezTo>
                  <a:pt x="167" y="149"/>
                  <a:pt x="200" y="149"/>
                  <a:pt x="224" y="159"/>
                </a:cubicBezTo>
                <a:lnTo>
                  <a:pt x="224" y="185"/>
                </a:lnTo>
                <a:close/>
                <a:moveTo>
                  <a:pt x="128" y="185"/>
                </a:moveTo>
                <a:cubicBezTo>
                  <a:pt x="15" y="185"/>
                  <a:pt x="15" y="185"/>
                  <a:pt x="15" y="185"/>
                </a:cubicBezTo>
                <a:cubicBezTo>
                  <a:pt x="15" y="147"/>
                  <a:pt x="15" y="147"/>
                  <a:pt x="15" y="147"/>
                </a:cubicBezTo>
                <a:cubicBezTo>
                  <a:pt x="48" y="132"/>
                  <a:pt x="94" y="132"/>
                  <a:pt x="128" y="147"/>
                </a:cubicBezTo>
                <a:cubicBezTo>
                  <a:pt x="128" y="150"/>
                  <a:pt x="128" y="150"/>
                  <a:pt x="128" y="150"/>
                </a:cubicBezTo>
                <a:lnTo>
                  <a:pt x="128" y="185"/>
                </a:lnTo>
                <a:close/>
                <a:moveTo>
                  <a:pt x="234" y="148"/>
                </a:moveTo>
                <a:cubicBezTo>
                  <a:pt x="208" y="135"/>
                  <a:pt x="171" y="134"/>
                  <a:pt x="143" y="143"/>
                </a:cubicBezTo>
                <a:cubicBezTo>
                  <a:pt x="143" y="137"/>
                  <a:pt x="143" y="137"/>
                  <a:pt x="143" y="137"/>
                </a:cubicBezTo>
                <a:cubicBezTo>
                  <a:pt x="138" y="135"/>
                  <a:pt x="138" y="135"/>
                  <a:pt x="138" y="135"/>
                </a:cubicBezTo>
                <a:cubicBezTo>
                  <a:pt x="99" y="116"/>
                  <a:pt x="43" y="116"/>
                  <a:pt x="4" y="135"/>
                </a:cubicBezTo>
                <a:cubicBezTo>
                  <a:pt x="0" y="137"/>
                  <a:pt x="0" y="137"/>
                  <a:pt x="0" y="137"/>
                </a:cubicBezTo>
                <a:cubicBezTo>
                  <a:pt x="0" y="200"/>
                  <a:pt x="0" y="200"/>
                  <a:pt x="0" y="200"/>
                </a:cubicBezTo>
                <a:cubicBezTo>
                  <a:pt x="128" y="200"/>
                  <a:pt x="128" y="200"/>
                  <a:pt x="128" y="200"/>
                </a:cubicBezTo>
                <a:cubicBezTo>
                  <a:pt x="143" y="200"/>
                  <a:pt x="143" y="200"/>
                  <a:pt x="143" y="200"/>
                </a:cubicBezTo>
                <a:cubicBezTo>
                  <a:pt x="239" y="200"/>
                  <a:pt x="239" y="200"/>
                  <a:pt x="239" y="200"/>
                </a:cubicBezTo>
                <a:cubicBezTo>
                  <a:pt x="239" y="150"/>
                  <a:pt x="239" y="150"/>
                  <a:pt x="239" y="150"/>
                </a:cubicBezTo>
                <a:lnTo>
                  <a:pt x="234" y="148"/>
                </a:lnTo>
                <a:close/>
              </a:path>
            </a:pathLst>
          </a:custGeom>
          <a:solidFill>
            <a:schemeClr val="accent1">
              <a:lumMod val="40000"/>
              <a:lumOff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000000"/>
              </a:solidFill>
              <a:latin typeface="Arial"/>
              <a:ea typeface="Arial"/>
              <a:cs typeface="Arial"/>
              <a:sym typeface="Arial"/>
            </a:endParaRPr>
          </a:p>
        </p:txBody>
      </p:sp>
      <p:sp>
        <p:nvSpPr>
          <p:cNvPr id="177" name="Google Shape;177;p25"/>
          <p:cNvSpPr/>
          <p:nvPr/>
        </p:nvSpPr>
        <p:spPr>
          <a:xfrm>
            <a:off x="7530623" y="3972879"/>
            <a:ext cx="525443" cy="437063"/>
          </a:xfrm>
          <a:prstGeom prst="rect">
            <a:avLst/>
          </a:prstGeom>
        </p:spPr>
        <p:txBody>
          <a:bodyPr>
            <a:prstTxWarp prst="textPlain">
              <a:avLst/>
            </a:prstTxWarp>
          </a:bodyPr>
          <a:lstStyle/>
          <a:p>
            <a:pPr lvl="0" algn="ctr"/>
            <a:r>
              <a:rPr lang="zh-cn" b="0" i="0" dirty="0">
                <a:ln w="38100" cap="flat" cmpd="sng">
                  <a:solidFill>
                    <a:schemeClr val="accent1"/>
                  </a:solidFill>
                  <a:prstDash val="solid"/>
                  <a:round/>
                  <a:headEnd type="none" w="sm" len="sm"/>
                  <a:tailEnd type="none" w="sm" len="sm"/>
                </a:ln>
                <a:noFill/>
                <a:latin typeface="Arial"/>
              </a:rPr>
              <a:t>$</a:t>
            </a:r>
          </a:p>
        </p:txBody>
      </p:sp>
      <p:sp>
        <p:nvSpPr>
          <p:cNvPr id="2" name="TextBox 1">
            <a:extLst>
              <a:ext uri="{FF2B5EF4-FFF2-40B4-BE49-F238E27FC236}">
                <a16:creationId xmlns:a16="http://schemas.microsoft.com/office/drawing/2014/main" id="{612FB2B0-1855-40A6-971C-74E7B200BCC7}"/>
              </a:ext>
            </a:extLst>
          </p:cNvPr>
          <p:cNvSpPr txBox="1"/>
          <p:nvPr/>
        </p:nvSpPr>
        <p:spPr>
          <a:xfrm>
            <a:off x="1443282" y="5293445"/>
            <a:ext cx="4810034" cy="1107996"/>
          </a:xfrm>
          <a:prstGeom prst="rect">
            <a:avLst/>
          </a:prstGeom>
          <a:noFill/>
          <a:ln w="19050">
            <a:solidFill>
              <a:schemeClr val="accent5">
                <a:lumMod val="50000"/>
              </a:schemeClr>
            </a:solidFill>
          </a:ln>
        </p:spPr>
        <p:txBody>
          <a:bodyPr wrap="square" rtlCol="0">
            <a:spAutoFit/>
          </a:bodyPr>
          <a:lstStyle/>
          <a:p>
            <a:pPr algn="ctr"/>
            <a:r>
              <a:rPr lang="zh-cn" sz="1800" b="1" dirty="0">
                <a:solidFill>
                  <a:schemeClr val="accent1"/>
                </a:solidFill>
                <a:latin typeface="SimSun" panose="02010600030101010101" pitchFamily="2" charset="-122"/>
                <a:ea typeface="SimSun" panose="02010600030101010101" pitchFamily="2" charset="-122"/>
                <a:cs typeface="Helvetica" panose="020B0604020202020204" pitchFamily="34" charset="0"/>
              </a:rPr>
              <a:t>请注意</a:t>
            </a:r>
          </a:p>
          <a:p>
            <a:pPr algn="ctr"/>
            <a:r>
              <a:rPr lang="zh-cn" sz="1600" dirty="0">
                <a:solidFill>
                  <a:schemeClr val="tx1"/>
                </a:solidFill>
                <a:latin typeface="SimSun" panose="02010600030101010101" pitchFamily="2" charset="-122"/>
                <a:ea typeface="SimSun" panose="02010600030101010101" pitchFamily="2" charset="-122"/>
                <a:cs typeface="Helvetica" panose="020B0604020202020204" pitchFamily="34" charset="0"/>
                <a:sym typeface="Helvetica Neue"/>
              </a:rPr>
              <a:t>以下幻灯片详细介绍了可能引起利益冲突的活动。其中有些活动是被禁止的，而且/或者在发生时需要进行披露。</a:t>
            </a:r>
            <a:endParaRPr lang="en-US" sz="1600" dirty="0">
              <a:solidFill>
                <a:schemeClr val="tx1"/>
              </a:solidFill>
              <a:latin typeface="SimSun" panose="02010600030101010101" pitchFamily="2" charset="-122"/>
              <a:ea typeface="SimSun" panose="02010600030101010101" pitchFamily="2" charset="-122"/>
              <a:cs typeface="Helvetica" panose="020B0604020202020204" pitchFamily="34" charset="0"/>
            </a:endParaRPr>
          </a:p>
        </p:txBody>
      </p:sp>
    </p:spTree>
    <p:custDataLst>
      <p:tags r:id="rId1"/>
    </p:custDataLst>
    <p:extLst>
      <p:ext uri="{BB962C8B-B14F-4D97-AF65-F5344CB8AC3E}">
        <p14:creationId xmlns:p14="http://schemas.microsoft.com/office/powerpoint/2010/main" val="3892251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title"/>
          </p:nvPr>
        </p:nvSpPr>
        <p:spPr>
          <a:xfrm>
            <a:off x="1753857" y="1040537"/>
            <a:ext cx="8684286" cy="9501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600"/>
              </a:spcAft>
              <a:buClr>
                <a:schemeClr val="dk1"/>
              </a:buClr>
              <a:buSzPts val="1100"/>
              <a:buFont typeface="Arial"/>
              <a:buNone/>
            </a:pPr>
            <a:r>
              <a:rPr lang="zh-cn" sz="2400" b="1" dirty="0">
                <a:solidFill>
                  <a:srgbClr val="5C9FA1"/>
                </a:solidFill>
                <a:latin typeface="SimSun" panose="02010600030101010101" pitchFamily="2" charset="-122"/>
                <a:ea typeface="SimSun" panose="02010600030101010101" pitchFamily="2" charset="-122"/>
                <a:cs typeface="Helvetica" panose="020B0604020202020204" pitchFamily="34" charset="0"/>
              </a:rPr>
              <a:t>个人投资及其他利益</a:t>
            </a:r>
            <a:endParaRPr sz="2400" dirty="0">
              <a:latin typeface="SimSun" panose="02010600030101010101" pitchFamily="2" charset="-122"/>
              <a:ea typeface="SimSun" panose="02010600030101010101" pitchFamily="2" charset="-122"/>
              <a:cs typeface="Helvetica" panose="020B0604020202020204" pitchFamily="34" charset="0"/>
            </a:endParaRPr>
          </a:p>
        </p:txBody>
      </p:sp>
      <p:sp>
        <p:nvSpPr>
          <p:cNvPr id="192" name="Google Shape;192;p26"/>
          <p:cNvSpPr txBox="1">
            <a:spLocks noGrp="1"/>
          </p:cNvSpPr>
          <p:nvPr>
            <p:ph type="body" idx="1"/>
          </p:nvPr>
        </p:nvSpPr>
        <p:spPr>
          <a:xfrm>
            <a:off x="52050" y="1990637"/>
            <a:ext cx="12087900" cy="4351200"/>
          </a:xfrm>
          <a:prstGeom prst="rect">
            <a:avLst/>
          </a:prstGeom>
        </p:spPr>
        <p:txBody>
          <a:bodyPr spcFirstLastPara="1" wrap="square" lIns="91425" tIns="45700" rIns="91425" bIns="45700" anchor="t" anchorCtr="0">
            <a:noAutofit/>
          </a:bodyPr>
          <a:lstStyle/>
          <a:p>
            <a:pPr marL="571500">
              <a:lnSpc>
                <a:spcPct val="115000"/>
              </a:lnSpc>
              <a:spcBef>
                <a:spcPts val="0"/>
              </a:spcBef>
              <a:buSzPct val="150000"/>
            </a:pPr>
            <a:r>
              <a:rPr lang="zh-cn" sz="2400" u="sng" dirty="0">
                <a:latin typeface="SimSun" panose="02010600030101010101" pitchFamily="2" charset="-122"/>
                <a:ea typeface="SimSun" panose="02010600030101010101" pitchFamily="2" charset="-122"/>
                <a:cs typeface="Helvetica" panose="020B0604020202020204" pitchFamily="34" charset="0"/>
              </a:rPr>
              <a:t>披露</a:t>
            </a:r>
            <a:r>
              <a:rPr lang="zh-cn" sz="2400" dirty="0">
                <a:latin typeface="SimSun" panose="02010600030101010101" pitchFamily="2" charset="-122"/>
                <a:ea typeface="SimSun" panose="02010600030101010101" pitchFamily="2" charset="-122"/>
                <a:cs typeface="Helvetica" panose="020B0604020202020204" pitchFamily="34" charset="0"/>
              </a:rPr>
              <a:t>与公司供应商、客户或竞争对手的个人业务关系或投资关系。</a:t>
            </a:r>
            <a:endParaRPr sz="2400" dirty="0">
              <a:latin typeface="SimSun" panose="02010600030101010101" pitchFamily="2" charset="-122"/>
              <a:ea typeface="SimSun" panose="02010600030101010101" pitchFamily="2" charset="-122"/>
              <a:cs typeface="Helvetica" panose="020B0604020202020204" pitchFamily="34" charset="0"/>
            </a:endParaRPr>
          </a:p>
          <a:p>
            <a:pPr marL="571500">
              <a:lnSpc>
                <a:spcPct val="115000"/>
              </a:lnSpc>
              <a:spcBef>
                <a:spcPts val="0"/>
              </a:spcBef>
              <a:buSzPct val="150000"/>
            </a:pPr>
            <a:r>
              <a:rPr lang="zh-cn" sz="2400" u="sng" dirty="0">
                <a:latin typeface="SimSun" panose="02010600030101010101" pitchFamily="2" charset="-122"/>
                <a:ea typeface="SimSun" panose="02010600030101010101" pitchFamily="2" charset="-122"/>
                <a:cs typeface="Helvetica" panose="020B0604020202020204" pitchFamily="34" charset="0"/>
              </a:rPr>
              <a:t>无</a:t>
            </a:r>
            <a:r>
              <a:rPr lang="zh-cn" sz="2400" dirty="0">
                <a:latin typeface="SimSun" panose="02010600030101010101" pitchFamily="2" charset="-122"/>
                <a:ea typeface="SimSun" panose="02010600030101010101" pitchFamily="2" charset="-122"/>
                <a:cs typeface="Helvetica" panose="020B0604020202020204" pitchFamily="34" charset="0"/>
              </a:rPr>
              <a:t>可能</a:t>
            </a:r>
            <a:r>
              <a:rPr lang="zh-cn" sz="2400" u="sng" dirty="0">
                <a:latin typeface="SimSun" panose="02010600030101010101" pitchFamily="2" charset="-122"/>
                <a:ea typeface="SimSun" panose="02010600030101010101" pitchFamily="2" charset="-122"/>
                <a:cs typeface="Helvetica" panose="020B0604020202020204" pitchFamily="34" charset="0"/>
              </a:rPr>
              <a:t>破坏</a:t>
            </a:r>
            <a:r>
              <a:rPr lang="zh-cn" sz="2400" dirty="0">
                <a:latin typeface="SimSun" panose="02010600030101010101" pitchFamily="2" charset="-122"/>
                <a:ea typeface="SimSun" panose="02010600030101010101" pitchFamily="2" charset="-122"/>
                <a:cs typeface="Helvetica" panose="020B0604020202020204" pitchFamily="34" charset="0"/>
              </a:rPr>
              <a:t>公司声誉或使公司面临不必要风险的外部财务利益。</a:t>
            </a:r>
            <a:endParaRPr sz="2400" dirty="0">
              <a:latin typeface="SimSun" panose="02010600030101010101" pitchFamily="2" charset="-122"/>
              <a:ea typeface="SimSun" panose="02010600030101010101" pitchFamily="2" charset="-122"/>
              <a:cs typeface="Helvetica" panose="020B0604020202020204" pitchFamily="34" charset="0"/>
            </a:endParaRPr>
          </a:p>
          <a:p>
            <a:pPr marL="571500">
              <a:lnSpc>
                <a:spcPct val="115000"/>
              </a:lnSpc>
              <a:spcBef>
                <a:spcPts val="0"/>
              </a:spcBef>
              <a:buSzPct val="150000"/>
            </a:pPr>
            <a:r>
              <a:rPr lang="zh-cn" sz="2400" u="sng" dirty="0">
                <a:latin typeface="SimSun" panose="02010600030101010101" pitchFamily="2" charset="-122"/>
                <a:ea typeface="SimSun" panose="02010600030101010101" pitchFamily="2" charset="-122"/>
                <a:cs typeface="Helvetica" panose="020B0604020202020204" pitchFamily="34" charset="0"/>
              </a:rPr>
              <a:t>未经事先批准，不得接受</a:t>
            </a:r>
            <a:r>
              <a:rPr lang="zh-cn" sz="2400" dirty="0">
                <a:latin typeface="SimSun" panose="02010600030101010101" pitchFamily="2" charset="-122"/>
                <a:ea typeface="SimSun" panose="02010600030101010101" pitchFamily="2" charset="-122"/>
                <a:cs typeface="Helvetica" panose="020B0604020202020204" pitchFamily="34" charset="0"/>
              </a:rPr>
              <a:t>担任另一实体的高级管理人员、合伙人、主管或任何权威</a:t>
            </a:r>
            <a:br>
              <a:rPr lang="en-US" altLang="zh-CN" sz="2400" dirty="0">
                <a:latin typeface="SimSun" panose="02010600030101010101" pitchFamily="2" charset="-122"/>
                <a:ea typeface="SimSun" panose="02010600030101010101" pitchFamily="2" charset="-122"/>
                <a:cs typeface="Helvetica" panose="020B0604020202020204" pitchFamily="34" charset="0"/>
              </a:rPr>
            </a:br>
            <a:r>
              <a:rPr lang="zh-cn" sz="2400" dirty="0">
                <a:latin typeface="SimSun" panose="02010600030101010101" pitchFamily="2" charset="-122"/>
                <a:ea typeface="SimSun" panose="02010600030101010101" pitchFamily="2" charset="-122"/>
                <a:cs typeface="Helvetica" panose="020B0604020202020204" pitchFamily="34" charset="0"/>
              </a:rPr>
              <a:t>职位。</a:t>
            </a:r>
            <a:endParaRPr sz="2400" dirty="0">
              <a:latin typeface="SimSun" panose="02010600030101010101" pitchFamily="2" charset="-122"/>
              <a:ea typeface="SimSun" panose="02010600030101010101" pitchFamily="2" charset="-122"/>
              <a:cs typeface="Helvetica" panose="020B0604020202020204" pitchFamily="34" charset="0"/>
            </a:endParaRPr>
          </a:p>
          <a:p>
            <a:pPr marL="571500">
              <a:lnSpc>
                <a:spcPct val="115000"/>
              </a:lnSpc>
              <a:spcBef>
                <a:spcPts val="0"/>
              </a:spcBef>
              <a:buSzPct val="150000"/>
            </a:pPr>
            <a:r>
              <a:rPr lang="zh-cn" sz="2400" u="sng" dirty="0">
                <a:latin typeface="SimSun" panose="02010600030101010101" pitchFamily="2" charset="-122"/>
                <a:ea typeface="SimSun" panose="02010600030101010101" pitchFamily="2" charset="-122"/>
                <a:cs typeface="Helvetica" panose="020B0604020202020204" pitchFamily="34" charset="0"/>
              </a:rPr>
              <a:t>披露其他雇主</a:t>
            </a:r>
            <a:r>
              <a:rPr lang="zh-cn" sz="2400" dirty="0">
                <a:latin typeface="SimSun" panose="02010600030101010101" pitchFamily="2" charset="-122"/>
                <a:ea typeface="SimSun" panose="02010600030101010101" pitchFamily="2" charset="-122"/>
                <a:cs typeface="Helvetica" panose="020B0604020202020204" pitchFamily="34" charset="0"/>
              </a:rPr>
              <a:t>。</a:t>
            </a:r>
            <a:endParaRPr sz="2400" dirty="0">
              <a:latin typeface="SimSun" panose="02010600030101010101" pitchFamily="2" charset="-122"/>
              <a:ea typeface="SimSun" panose="02010600030101010101" pitchFamily="2" charset="-122"/>
              <a:cs typeface="Helvetica" panose="020B0604020202020204" pitchFamily="34" charset="0"/>
            </a:endParaRPr>
          </a:p>
        </p:txBody>
      </p:sp>
      <p:sp>
        <p:nvSpPr>
          <p:cNvPr id="8"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2400" b="1" dirty="0">
                <a:solidFill>
                  <a:srgbClr val="AACFD0"/>
                </a:solidFill>
                <a:latin typeface="SimSun" panose="02010600030101010101" pitchFamily="2" charset="-122"/>
                <a:ea typeface="SimSun" panose="02010600030101010101" pitchFamily="2" charset="-122"/>
                <a:cs typeface="Helvetica Neue"/>
                <a:sym typeface="Helvetica Neue"/>
              </a:rPr>
              <a:t>利益冲突</a:t>
            </a:r>
          </a:p>
          <a:p>
            <a:pPr marL="0" marR="0" lvl="0" indent="0" algn="ctr" rtl="0">
              <a:spcBef>
                <a:spcPts val="0"/>
              </a:spcBef>
              <a:spcAft>
                <a:spcPts val="0"/>
              </a:spcAft>
              <a:buNone/>
            </a:pPr>
            <a:r>
              <a:rPr lang="zh-cn" sz="2400" b="1" dirty="0">
                <a:solidFill>
                  <a:srgbClr val="AACFD0"/>
                </a:solidFill>
                <a:latin typeface="SimSun" panose="02010600030101010101" pitchFamily="2" charset="-122"/>
                <a:ea typeface="SimSun" panose="02010600030101010101" pitchFamily="2" charset="-122"/>
                <a:cs typeface="Helvetica Neue"/>
                <a:sym typeface="Helvetica Neue"/>
              </a:rPr>
              <a:t>培训</a:t>
            </a:r>
            <a:endParaRPr sz="2400" b="1" dirty="0">
              <a:solidFill>
                <a:srgbClr val="AACFD0"/>
              </a:solidFill>
              <a:latin typeface="SimSun" panose="02010600030101010101" pitchFamily="2" charset="-122"/>
              <a:ea typeface="SimSun" panose="02010600030101010101" pitchFamily="2" charset="-122"/>
              <a:cs typeface="Helvetica Neue"/>
              <a:sym typeface="Helvetica Neue"/>
            </a:endParaRPr>
          </a:p>
        </p:txBody>
      </p:sp>
    </p:spTree>
    <p:custDataLst>
      <p:tags r:id="rId1"/>
    </p:custDataLst>
    <p:extLst>
      <p:ext uri="{BB962C8B-B14F-4D97-AF65-F5344CB8AC3E}">
        <p14:creationId xmlns:p14="http://schemas.microsoft.com/office/powerpoint/2010/main" val="1141496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B2D4E-81CB-4210-A507-BDF5D5569933}"/>
              </a:ext>
            </a:extLst>
          </p:cNvPr>
          <p:cNvSpPr txBox="1"/>
          <p:nvPr/>
        </p:nvSpPr>
        <p:spPr>
          <a:xfrm>
            <a:off x="571734" y="2844225"/>
            <a:ext cx="2225259" cy="584775"/>
          </a:xfrm>
          <a:prstGeom prst="rect">
            <a:avLst/>
          </a:prstGeom>
          <a:noFill/>
        </p:spPr>
        <p:txBody>
          <a:bodyPr wrap="square" rtlCol="0">
            <a:spAutoFit/>
          </a:bodyPr>
          <a:lstStyle/>
          <a:p>
            <a:r>
              <a:rPr lang="zh-cn" sz="3200" b="1" dirty="0">
                <a:solidFill>
                  <a:schemeClr val="accent5">
                    <a:lumMod val="75000"/>
                  </a:schemeClr>
                </a:solidFill>
                <a:latin typeface="SimSun" panose="02010600030101010101" pitchFamily="2" charset="-122"/>
                <a:ea typeface="SimSun" panose="02010600030101010101" pitchFamily="2" charset="-122"/>
                <a:cs typeface="Helvetica" panose="020B0604020202020204" pitchFamily="34" charset="0"/>
              </a:rPr>
              <a:t>您会怎么做？</a:t>
            </a:r>
          </a:p>
        </p:txBody>
      </p:sp>
      <p:sp>
        <p:nvSpPr>
          <p:cNvPr id="4" name="Rectangle 3"/>
          <p:cNvSpPr/>
          <p:nvPr/>
        </p:nvSpPr>
        <p:spPr>
          <a:xfrm>
            <a:off x="3440391" y="2360031"/>
            <a:ext cx="3791976"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zh-cn" sz="2400" b="1" dirty="0">
                <a:solidFill>
                  <a:schemeClr val="accent1"/>
                </a:solidFill>
                <a:latin typeface="SimSun" panose="02010600030101010101" pitchFamily="2" charset="-122"/>
                <a:ea typeface="SimSun" panose="02010600030101010101" pitchFamily="2" charset="-122"/>
                <a:cs typeface="Helvetica" panose="020B0604020202020204" pitchFamily="34" charset="0"/>
                <a:sym typeface="Helvetica Neue"/>
              </a:rPr>
              <a:t>情景</a:t>
            </a:r>
          </a:p>
          <a:p>
            <a:pPr lvl="0"/>
            <a:r>
              <a:rPr lang="zh-cn" sz="2400" dirty="0">
                <a:solidFill>
                  <a:schemeClr val="accent1"/>
                </a:solidFill>
                <a:latin typeface="SimSun" panose="02010600030101010101" pitchFamily="2" charset="-122"/>
                <a:ea typeface="SimSun" panose="02010600030101010101" pitchFamily="2" charset="-122"/>
                <a:cs typeface="Helvetica" panose="020B0604020202020204" pitchFamily="34" charset="0"/>
                <a:sym typeface="Helvetica Neue"/>
              </a:rPr>
              <a:t>一名员工对刚刚成为公司供应商的公司进行了大量投资。</a:t>
            </a:r>
            <a:endParaRPr lang="en-US" sz="2400" dirty="0">
              <a:solidFill>
                <a:schemeClr val="accent1"/>
              </a:solidFill>
              <a:latin typeface="SimSun" panose="02010600030101010101" pitchFamily="2" charset="-122"/>
              <a:ea typeface="SimSun" panose="02010600030101010101" pitchFamily="2" charset="-122"/>
              <a:cs typeface="Helvetica" panose="020B0604020202020204" pitchFamily="34" charset="0"/>
            </a:endParaRPr>
          </a:p>
        </p:txBody>
      </p:sp>
      <p:pic>
        <p:nvPicPr>
          <p:cNvPr id="11" name="Picture 10"/>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75765" y="1865739"/>
            <a:ext cx="723991" cy="723991"/>
          </a:xfrm>
          <a:prstGeom prst="rect">
            <a:avLst/>
          </a:prstGeom>
        </p:spPr>
      </p:pic>
      <p:sp>
        <p:nvSpPr>
          <p:cNvPr id="2" name="Rectangle 1">
            <a:extLst>
              <a:ext uri="{FF2B5EF4-FFF2-40B4-BE49-F238E27FC236}">
                <a16:creationId xmlns:a16="http://schemas.microsoft.com/office/drawing/2014/main" id="{D3D6288D-0537-4AF9-B6A5-C6B749EB257F}"/>
              </a:ext>
            </a:extLst>
          </p:cNvPr>
          <p:cNvSpPr/>
          <p:nvPr/>
        </p:nvSpPr>
        <p:spPr>
          <a:xfrm>
            <a:off x="5384908" y="80015"/>
            <a:ext cx="1422184" cy="830997"/>
          </a:xfrm>
          <a:prstGeom prst="rect">
            <a:avLst/>
          </a:prstGeom>
        </p:spPr>
        <p:txBody>
          <a:bodyPr wrap="none">
            <a:spAutoFit/>
          </a:bodyPr>
          <a:lstStyle/>
          <a:p>
            <a:pPr lvl="0" algn="ctr"/>
            <a:r>
              <a:rPr lang="zh-cn" sz="2400" b="1" dirty="0">
                <a:solidFill>
                  <a:srgbClr val="AACFD0"/>
                </a:solidFill>
                <a:latin typeface="SimSun" panose="02010600030101010101" pitchFamily="2" charset="-122"/>
                <a:ea typeface="SimSun" panose="02010600030101010101" pitchFamily="2" charset="-122"/>
                <a:cs typeface="Helvetica Neue"/>
                <a:sym typeface="Helvetica Neue"/>
              </a:rPr>
              <a:t>利益冲突</a:t>
            </a:r>
          </a:p>
          <a:p>
            <a:pPr lvl="0" algn="ctr"/>
            <a:r>
              <a:rPr lang="zh-cn" sz="2400" b="1" dirty="0">
                <a:solidFill>
                  <a:srgbClr val="AACFD0"/>
                </a:solidFill>
                <a:latin typeface="SimSun" panose="02010600030101010101" pitchFamily="2" charset="-122"/>
                <a:ea typeface="SimSun" panose="02010600030101010101" pitchFamily="2" charset="-122"/>
                <a:cs typeface="Helvetica Neue"/>
                <a:sym typeface="Helvetica Neue"/>
              </a:rPr>
              <a:t>培训</a:t>
            </a:r>
          </a:p>
        </p:txBody>
      </p:sp>
      <p:sp>
        <p:nvSpPr>
          <p:cNvPr id="7" name="Rectangle 6">
            <a:extLst>
              <a:ext uri="{FF2B5EF4-FFF2-40B4-BE49-F238E27FC236}">
                <a16:creationId xmlns:a16="http://schemas.microsoft.com/office/drawing/2014/main" id="{4BF53E77-CE0F-4691-B885-FB72E32C099C}"/>
              </a:ext>
            </a:extLst>
          </p:cNvPr>
          <p:cNvSpPr/>
          <p:nvPr/>
        </p:nvSpPr>
        <p:spPr>
          <a:xfrm>
            <a:off x="7940417" y="2360031"/>
            <a:ext cx="3353067"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zh-cn" sz="2400" b="1" dirty="0">
                <a:solidFill>
                  <a:schemeClr val="accent1"/>
                </a:solidFill>
                <a:latin typeface="SimSun" panose="02010600030101010101" pitchFamily="2" charset="-122"/>
                <a:ea typeface="SimSun" panose="02010600030101010101" pitchFamily="2" charset="-122"/>
                <a:cs typeface="Helvetica" panose="020B0604020202020204" pitchFamily="34" charset="0"/>
                <a:sym typeface="Helvetica Neue"/>
              </a:rPr>
              <a:t>最佳结果</a:t>
            </a:r>
          </a:p>
          <a:p>
            <a:pPr defTabSz="1097140">
              <a:buSzPct val="100000"/>
            </a:pPr>
            <a:r>
              <a:rPr lang="zh-cn" sz="2400" dirty="0">
                <a:solidFill>
                  <a:schemeClr val="accent1"/>
                </a:solidFill>
                <a:latin typeface="SimSun" panose="02010600030101010101" pitchFamily="2" charset="-122"/>
                <a:ea typeface="SimSun" panose="02010600030101010101" pitchFamily="2" charset="-122"/>
                <a:cs typeface="Helvetica" panose="020B0604020202020204" pitchFamily="34" charset="0"/>
                <a:sym typeface="Helvetica Neue"/>
              </a:rPr>
              <a:t>员工应披露该项投资并为此关系寻求批准。</a:t>
            </a:r>
          </a:p>
        </p:txBody>
      </p:sp>
      <p:pic>
        <p:nvPicPr>
          <p:cNvPr id="8" name="Graphic 7" descr="Help">
            <a:extLst>
              <a:ext uri="{FF2B5EF4-FFF2-40B4-BE49-F238E27FC236}">
                <a16:creationId xmlns:a16="http://schemas.microsoft.com/office/drawing/2014/main" id="{14D784DC-32CF-4A74-AC97-CFA0860790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5739" y="1818138"/>
            <a:ext cx="819195" cy="819195"/>
          </a:xfrm>
          <a:prstGeom prst="rect">
            <a:avLst/>
          </a:prstGeom>
        </p:spPr>
      </p:pic>
    </p:spTree>
    <p:custDataLst>
      <p:tags r:id="rId1"/>
    </p:custDataLst>
    <p:extLst>
      <p:ext uri="{BB962C8B-B14F-4D97-AF65-F5344CB8AC3E}">
        <p14:creationId xmlns:p14="http://schemas.microsoft.com/office/powerpoint/2010/main" val="2537239000"/>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6" name="Google Shape;216;p28"/>
          <p:cNvSpPr txBox="1"/>
          <p:nvPr/>
        </p:nvSpPr>
        <p:spPr>
          <a:xfrm>
            <a:off x="52050" y="1967238"/>
            <a:ext cx="11996400" cy="3115200"/>
          </a:xfrm>
          <a:prstGeom prst="rect">
            <a:avLst/>
          </a:prstGeom>
          <a:noFill/>
          <a:ln>
            <a:noFill/>
          </a:ln>
        </p:spPr>
        <p:txBody>
          <a:bodyPr spcFirstLastPara="1" wrap="square" lIns="91425" tIns="91425" rIns="91425" bIns="91425" anchor="t" anchorCtr="0">
            <a:noAutofit/>
          </a:bodyPr>
          <a:lstStyle/>
          <a:p>
            <a:pPr marL="571500" lvl="0" indent="-342900" algn="l" rtl="0">
              <a:lnSpc>
                <a:spcPct val="115000"/>
              </a:lnSpc>
              <a:spcBef>
                <a:spcPts val="0"/>
              </a:spcBef>
              <a:spcAft>
                <a:spcPts val="0"/>
              </a:spcAft>
              <a:buSzPct val="150000"/>
              <a:buFont typeface="Arial" panose="020B0604020202020204" pitchFamily="34" charset="0"/>
              <a:buChar char="•"/>
            </a:pPr>
            <a:r>
              <a:rPr lang="zh-cn" sz="2400" u="sng" dirty="0">
                <a:solidFill>
                  <a:schemeClr val="dk1"/>
                </a:solidFill>
                <a:latin typeface="SimSun" panose="02010600030101010101" pitchFamily="2" charset="-122"/>
                <a:ea typeface="SimSun" panose="02010600030101010101" pitchFamily="2" charset="-122"/>
                <a:cs typeface="Helvetica" panose="020B0604020202020204" pitchFamily="34" charset="0"/>
                <a:sym typeface="Helvetica Neue"/>
              </a:rPr>
              <a:t>披露</a:t>
            </a:r>
            <a:r>
              <a:rPr lang="zh-cn" sz="2400" dirty="0">
                <a:solidFill>
                  <a:schemeClr val="dk1"/>
                </a:solidFill>
                <a:latin typeface="SimSun" panose="02010600030101010101" pitchFamily="2" charset="-122"/>
                <a:ea typeface="SimSun" panose="02010600030101010101" pitchFamily="2" charset="-122"/>
                <a:cs typeface="Helvetica" panose="020B0604020202020204" pitchFamily="34" charset="0"/>
                <a:sym typeface="Helvetica Neue"/>
              </a:rPr>
              <a:t>与</a:t>
            </a:r>
            <a:r>
              <a:rPr lang="zh-cn" sz="2400" u="sng" dirty="0">
                <a:solidFill>
                  <a:schemeClr val="dk1"/>
                </a:solidFill>
                <a:latin typeface="SimSun" panose="02010600030101010101" pitchFamily="2" charset="-122"/>
                <a:ea typeface="SimSun" panose="02010600030101010101" pitchFamily="2" charset="-122"/>
                <a:cs typeface="Helvetica" panose="020B0604020202020204" pitchFamily="34" charset="0"/>
                <a:sym typeface="Helvetica Neue"/>
              </a:rPr>
              <a:t>供应商、次级经销商/代理、竞争对手、客户和/或业务伙伴的全部亲密家庭关系</a:t>
            </a:r>
            <a:r>
              <a:rPr lang="zh-cn" sz="2400" dirty="0">
                <a:solidFill>
                  <a:schemeClr val="dk1"/>
                </a:solidFill>
                <a:latin typeface="SimSun" panose="02010600030101010101" pitchFamily="2" charset="-122"/>
                <a:ea typeface="SimSun" panose="02010600030101010101" pitchFamily="2" charset="-122"/>
                <a:cs typeface="Helvetica" panose="020B0604020202020204" pitchFamily="34" charset="0"/>
                <a:sym typeface="Helvetica Neue"/>
              </a:rPr>
              <a:t>（例如，父母、配偶、子女和其他直系亲属）。</a:t>
            </a:r>
            <a:endParaRPr sz="2400" dirty="0">
              <a:solidFill>
                <a:schemeClr val="dk1"/>
              </a:solidFill>
              <a:latin typeface="SimSun" panose="02010600030101010101" pitchFamily="2" charset="-122"/>
              <a:ea typeface="SimSun" panose="02010600030101010101" pitchFamily="2" charset="-122"/>
              <a:cs typeface="Helvetica" panose="020B0604020202020204" pitchFamily="34" charset="0"/>
              <a:sym typeface="Helvetica Neue"/>
            </a:endParaRPr>
          </a:p>
          <a:p>
            <a:pPr marL="571500" lvl="0" indent="-342900" algn="l" rtl="0">
              <a:lnSpc>
                <a:spcPct val="115000"/>
              </a:lnSpc>
              <a:spcBef>
                <a:spcPts val="0"/>
              </a:spcBef>
              <a:spcAft>
                <a:spcPts val="0"/>
              </a:spcAft>
              <a:buSzPct val="150000"/>
              <a:buFont typeface="Arial" panose="020B0604020202020204" pitchFamily="34" charset="0"/>
              <a:buChar char="•"/>
            </a:pPr>
            <a:r>
              <a:rPr lang="zh-cn" sz="2400" u="sng" dirty="0">
                <a:solidFill>
                  <a:schemeClr val="dk1"/>
                </a:solidFill>
                <a:latin typeface="SimSun" panose="02010600030101010101" pitchFamily="2" charset="-122"/>
                <a:ea typeface="SimSun" panose="02010600030101010101" pitchFamily="2" charset="-122"/>
                <a:cs typeface="Helvetica" panose="020B0604020202020204" pitchFamily="34" charset="0"/>
                <a:sym typeface="Helvetica Neue"/>
              </a:rPr>
              <a:t>披露</a:t>
            </a:r>
            <a:r>
              <a:rPr lang="zh-cn" sz="2400" dirty="0">
                <a:solidFill>
                  <a:schemeClr val="dk1"/>
                </a:solidFill>
                <a:latin typeface="SimSun" panose="02010600030101010101" pitchFamily="2" charset="-122"/>
                <a:ea typeface="SimSun" panose="02010600030101010101" pitchFamily="2" charset="-122"/>
                <a:cs typeface="Helvetica" panose="020B0604020202020204" pitchFamily="34" charset="0"/>
                <a:sym typeface="Helvetica Neue"/>
              </a:rPr>
              <a:t>与国内或国外政府官员，包括医疗保健专业人员的</a:t>
            </a:r>
            <a:r>
              <a:rPr lang="zh-cn" sz="2400" u="sng" dirty="0">
                <a:solidFill>
                  <a:schemeClr val="dk1"/>
                </a:solidFill>
                <a:latin typeface="SimSun" panose="02010600030101010101" pitchFamily="2" charset="-122"/>
                <a:ea typeface="SimSun" panose="02010600030101010101" pitchFamily="2" charset="-122"/>
                <a:cs typeface="Helvetica" panose="020B0604020202020204" pitchFamily="34" charset="0"/>
                <a:sym typeface="Helvetica Neue"/>
              </a:rPr>
              <a:t>家庭关系</a:t>
            </a:r>
            <a:r>
              <a:rPr lang="zh-cn" sz="2400" dirty="0">
                <a:solidFill>
                  <a:schemeClr val="dk1"/>
                </a:solidFill>
                <a:latin typeface="SimSun" panose="02010600030101010101" pitchFamily="2" charset="-122"/>
                <a:ea typeface="SimSun" panose="02010600030101010101" pitchFamily="2" charset="-122"/>
                <a:cs typeface="Helvetica" panose="020B0604020202020204" pitchFamily="34" charset="0"/>
                <a:sym typeface="Helvetica Neue"/>
              </a:rPr>
              <a:t>或</a:t>
            </a:r>
            <a:r>
              <a:rPr lang="zh-cn" sz="2400" u="sng" dirty="0">
                <a:solidFill>
                  <a:schemeClr val="dk1"/>
                </a:solidFill>
                <a:latin typeface="SimSun" panose="02010600030101010101" pitchFamily="2" charset="-122"/>
                <a:ea typeface="SimSun" panose="02010600030101010101" pitchFamily="2" charset="-122"/>
                <a:cs typeface="Helvetica" panose="020B0604020202020204" pitchFamily="34" charset="0"/>
                <a:sym typeface="Helvetica Neue"/>
              </a:rPr>
              <a:t>财务关系</a:t>
            </a:r>
            <a:r>
              <a:rPr lang="zh-cn" sz="2400" dirty="0">
                <a:solidFill>
                  <a:schemeClr val="dk1"/>
                </a:solidFill>
                <a:latin typeface="SimSun" panose="02010600030101010101" pitchFamily="2" charset="-122"/>
                <a:ea typeface="SimSun" panose="02010600030101010101" pitchFamily="2" charset="-122"/>
                <a:cs typeface="Helvetica" panose="020B0604020202020204" pitchFamily="34" charset="0"/>
                <a:sym typeface="Helvetica Neue"/>
              </a:rPr>
              <a:t>。</a:t>
            </a:r>
            <a:endParaRPr sz="2400" dirty="0">
              <a:solidFill>
                <a:schemeClr val="dk1"/>
              </a:solidFill>
              <a:latin typeface="SimSun" panose="02010600030101010101" pitchFamily="2" charset="-122"/>
              <a:ea typeface="SimSun" panose="02010600030101010101" pitchFamily="2" charset="-122"/>
              <a:cs typeface="Helvetica" panose="020B0604020202020204" pitchFamily="34" charset="0"/>
              <a:sym typeface="Helvetica Neue"/>
            </a:endParaRPr>
          </a:p>
        </p:txBody>
      </p:sp>
      <p:sp>
        <p:nvSpPr>
          <p:cNvPr id="217" name="Google Shape;217;p28"/>
          <p:cNvSpPr txBox="1"/>
          <p:nvPr/>
        </p:nvSpPr>
        <p:spPr>
          <a:xfrm>
            <a:off x="1610250" y="989538"/>
            <a:ext cx="8971500" cy="977700"/>
          </a:xfrm>
          <a:prstGeom prst="rect">
            <a:avLst/>
          </a:prstGeom>
          <a:noFill/>
          <a:ln>
            <a:noFill/>
          </a:ln>
        </p:spPr>
        <p:txBody>
          <a:bodyPr spcFirstLastPara="1" wrap="square" lIns="91425" tIns="91425" rIns="91425" bIns="91425" anchor="ctr" anchorCtr="0">
            <a:noAutofit/>
          </a:bodyPr>
          <a:lstStyle/>
          <a:p>
            <a:pPr lvl="0" algn="ctr">
              <a:lnSpc>
                <a:spcPct val="115000"/>
              </a:lnSpc>
              <a:spcAft>
                <a:spcPts val="600"/>
              </a:spcAft>
              <a:buClr>
                <a:schemeClr val="dk1"/>
              </a:buClr>
              <a:buSzPts val="1100"/>
            </a:pPr>
            <a:r>
              <a:rPr lang="zh-cn" sz="2400" b="1" dirty="0">
                <a:solidFill>
                  <a:srgbClr val="5C9FA1"/>
                </a:solidFill>
                <a:latin typeface="SimSun" panose="02010600030101010101" pitchFamily="2" charset="-122"/>
                <a:ea typeface="SimSun" panose="02010600030101010101" pitchFamily="2" charset="-122"/>
                <a:cs typeface="Helvetica" panose="020B0604020202020204" pitchFamily="34" charset="0"/>
                <a:sym typeface="Helvetica Neue"/>
              </a:rPr>
              <a:t>个人关系</a:t>
            </a:r>
            <a:endParaRPr sz="2400" dirty="0">
              <a:latin typeface="SimSun" panose="02010600030101010101" pitchFamily="2" charset="-122"/>
              <a:ea typeface="SimSun" panose="02010600030101010101" pitchFamily="2" charset="-122"/>
              <a:cs typeface="Helvetica Neue"/>
              <a:sym typeface="Helvetica Neue"/>
            </a:endParaRPr>
          </a:p>
        </p:txBody>
      </p:sp>
      <p:sp>
        <p:nvSpPr>
          <p:cNvPr id="10" name="Google Shape;167;p25"/>
          <p:cNvSpPr txBox="1"/>
          <p:nvPr/>
        </p:nvSpPr>
        <p:spPr>
          <a:xfrm>
            <a:off x="2719800" y="122609"/>
            <a:ext cx="6752400" cy="8310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zh-cn" sz="2400" b="1" dirty="0">
                <a:solidFill>
                  <a:srgbClr val="AACFD0"/>
                </a:solidFill>
                <a:latin typeface="SimSun" panose="02010600030101010101" pitchFamily="2" charset="-122"/>
                <a:ea typeface="SimSun" panose="02010600030101010101" pitchFamily="2" charset="-122"/>
                <a:cs typeface="Helvetica Neue"/>
                <a:sym typeface="Helvetica Neue"/>
              </a:rPr>
              <a:t>利益冲突</a:t>
            </a:r>
          </a:p>
          <a:p>
            <a:pPr marL="0" marR="0" lvl="0" indent="0" algn="ctr" rtl="0">
              <a:spcBef>
                <a:spcPts val="0"/>
              </a:spcBef>
              <a:spcAft>
                <a:spcPts val="0"/>
              </a:spcAft>
              <a:buNone/>
            </a:pPr>
            <a:r>
              <a:rPr lang="zh-cn" sz="2400" b="1" dirty="0">
                <a:solidFill>
                  <a:srgbClr val="AACFD0"/>
                </a:solidFill>
                <a:latin typeface="SimSun" panose="02010600030101010101" pitchFamily="2" charset="-122"/>
                <a:ea typeface="SimSun" panose="02010600030101010101" pitchFamily="2" charset="-122"/>
                <a:cs typeface="Helvetica Neue"/>
                <a:sym typeface="Helvetica Neue"/>
              </a:rPr>
              <a:t>培训</a:t>
            </a:r>
            <a:endParaRPr sz="2400" b="1" dirty="0">
              <a:solidFill>
                <a:srgbClr val="AACFD0"/>
              </a:solidFill>
              <a:latin typeface="SimSun" panose="02010600030101010101" pitchFamily="2" charset="-122"/>
              <a:ea typeface="SimSun" panose="02010600030101010101" pitchFamily="2" charset="-122"/>
              <a:cs typeface="Helvetica Neue"/>
              <a:sym typeface="Helvetica Neue"/>
            </a:endParaRPr>
          </a:p>
        </p:txBody>
      </p:sp>
    </p:spTree>
    <p:custDataLst>
      <p:tags r:id="rId1"/>
    </p:custDataLst>
    <p:extLst>
      <p:ext uri="{BB962C8B-B14F-4D97-AF65-F5344CB8AC3E}">
        <p14:creationId xmlns:p14="http://schemas.microsoft.com/office/powerpoint/2010/main" val="767811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CB2D4E-81CB-4210-A507-BDF5D5569933}"/>
              </a:ext>
            </a:extLst>
          </p:cNvPr>
          <p:cNvSpPr txBox="1"/>
          <p:nvPr/>
        </p:nvSpPr>
        <p:spPr>
          <a:xfrm>
            <a:off x="571734" y="2844225"/>
            <a:ext cx="2225259" cy="584775"/>
          </a:xfrm>
          <a:prstGeom prst="rect">
            <a:avLst/>
          </a:prstGeom>
          <a:noFill/>
        </p:spPr>
        <p:txBody>
          <a:bodyPr wrap="square" rtlCol="0">
            <a:spAutoFit/>
          </a:bodyPr>
          <a:lstStyle/>
          <a:p>
            <a:r>
              <a:rPr lang="zh-cn" sz="3200" b="1" dirty="0">
                <a:solidFill>
                  <a:schemeClr val="accent5">
                    <a:lumMod val="75000"/>
                  </a:schemeClr>
                </a:solidFill>
                <a:latin typeface="SimSun" panose="02010600030101010101" pitchFamily="2" charset="-122"/>
                <a:ea typeface="SimSun" panose="02010600030101010101" pitchFamily="2" charset="-122"/>
                <a:cs typeface="Helvetica" panose="020B0604020202020204" pitchFamily="34" charset="0"/>
              </a:rPr>
              <a:t>您会怎么做？</a:t>
            </a:r>
          </a:p>
        </p:txBody>
      </p:sp>
      <p:sp>
        <p:nvSpPr>
          <p:cNvPr id="4" name="Rectangle 3"/>
          <p:cNvSpPr/>
          <p:nvPr/>
        </p:nvSpPr>
        <p:spPr>
          <a:xfrm>
            <a:off x="3440391" y="2387742"/>
            <a:ext cx="3791976"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zh-cn" sz="2400" b="1" dirty="0">
                <a:solidFill>
                  <a:schemeClr val="accent1"/>
                </a:solidFill>
                <a:latin typeface="SimSun" panose="02010600030101010101" pitchFamily="2" charset="-122"/>
                <a:ea typeface="SimSun" panose="02010600030101010101" pitchFamily="2" charset="-122"/>
                <a:cs typeface="Helvetica" panose="020B0604020202020204" pitchFamily="34" charset="0"/>
                <a:sym typeface="Helvetica Neue"/>
              </a:rPr>
              <a:t>情景</a:t>
            </a:r>
          </a:p>
          <a:p>
            <a:pPr lvl="0"/>
            <a:r>
              <a:rPr lang="zh-cn" sz="2400" dirty="0">
                <a:solidFill>
                  <a:schemeClr val="accent1"/>
                </a:solidFill>
                <a:latin typeface="SimSun" panose="02010600030101010101" pitchFamily="2" charset="-122"/>
                <a:ea typeface="SimSun" panose="02010600030101010101" pitchFamily="2" charset="-122"/>
                <a:cs typeface="Helvetica" panose="020B0604020202020204" pitchFamily="34" charset="0"/>
                <a:sym typeface="Helvetica Neue"/>
              </a:rPr>
              <a:t>一名员工的配偶最近成为直接竞争对手的销售经理。</a:t>
            </a:r>
          </a:p>
        </p:txBody>
      </p:sp>
      <p:pic>
        <p:nvPicPr>
          <p:cNvPr id="11" name="Picture 10"/>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7875765" y="1865739"/>
            <a:ext cx="723991" cy="723991"/>
          </a:xfrm>
          <a:prstGeom prst="rect">
            <a:avLst/>
          </a:prstGeom>
        </p:spPr>
      </p:pic>
      <p:sp>
        <p:nvSpPr>
          <p:cNvPr id="2" name="Rectangle 1">
            <a:extLst>
              <a:ext uri="{FF2B5EF4-FFF2-40B4-BE49-F238E27FC236}">
                <a16:creationId xmlns:a16="http://schemas.microsoft.com/office/drawing/2014/main" id="{D3D6288D-0537-4AF9-B6A5-C6B749EB257F}"/>
              </a:ext>
            </a:extLst>
          </p:cNvPr>
          <p:cNvSpPr/>
          <p:nvPr/>
        </p:nvSpPr>
        <p:spPr>
          <a:xfrm>
            <a:off x="5384908" y="80015"/>
            <a:ext cx="1422184" cy="830997"/>
          </a:xfrm>
          <a:prstGeom prst="rect">
            <a:avLst/>
          </a:prstGeom>
        </p:spPr>
        <p:txBody>
          <a:bodyPr wrap="none">
            <a:spAutoFit/>
          </a:bodyPr>
          <a:lstStyle/>
          <a:p>
            <a:pPr lvl="0" algn="ctr"/>
            <a:r>
              <a:rPr lang="zh-cn" sz="2400" b="1" dirty="0">
                <a:solidFill>
                  <a:srgbClr val="AACFD0"/>
                </a:solidFill>
                <a:latin typeface="SimSun" panose="02010600030101010101" pitchFamily="2" charset="-122"/>
                <a:ea typeface="SimSun" panose="02010600030101010101" pitchFamily="2" charset="-122"/>
                <a:cs typeface="Helvetica Neue"/>
                <a:sym typeface="Helvetica Neue"/>
              </a:rPr>
              <a:t>利益冲突</a:t>
            </a:r>
          </a:p>
          <a:p>
            <a:pPr lvl="0" algn="ctr"/>
            <a:r>
              <a:rPr lang="zh-cn" sz="2400" b="1" dirty="0">
                <a:solidFill>
                  <a:srgbClr val="AACFD0"/>
                </a:solidFill>
                <a:latin typeface="SimSun" panose="02010600030101010101" pitchFamily="2" charset="-122"/>
                <a:ea typeface="SimSun" panose="02010600030101010101" pitchFamily="2" charset="-122"/>
                <a:cs typeface="Helvetica Neue"/>
                <a:sym typeface="Helvetica Neue"/>
              </a:rPr>
              <a:t>培训</a:t>
            </a:r>
          </a:p>
        </p:txBody>
      </p:sp>
      <p:sp>
        <p:nvSpPr>
          <p:cNvPr id="7" name="Rectangle 6">
            <a:extLst>
              <a:ext uri="{FF2B5EF4-FFF2-40B4-BE49-F238E27FC236}">
                <a16:creationId xmlns:a16="http://schemas.microsoft.com/office/drawing/2014/main" id="{4BF53E77-CE0F-4691-B885-FB72E32C099C}"/>
              </a:ext>
            </a:extLst>
          </p:cNvPr>
          <p:cNvSpPr/>
          <p:nvPr/>
        </p:nvSpPr>
        <p:spPr>
          <a:xfrm>
            <a:off x="7940417" y="2221489"/>
            <a:ext cx="3353067" cy="14465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23308" rIns="0" bIns="23308" rtlCol="0" anchor="ctr"/>
          <a:lstStyle/>
          <a:p>
            <a:pPr lvl="0"/>
            <a:r>
              <a:rPr lang="zh-cn" sz="2400" b="1" dirty="0">
                <a:solidFill>
                  <a:schemeClr val="accent1"/>
                </a:solidFill>
                <a:latin typeface="SimSun" panose="02010600030101010101" pitchFamily="2" charset="-122"/>
                <a:ea typeface="SimSun" panose="02010600030101010101" pitchFamily="2" charset="-122"/>
                <a:cs typeface="Helvetica" panose="020B0604020202020204" pitchFamily="34" charset="0"/>
                <a:sym typeface="Helvetica Neue"/>
              </a:rPr>
              <a:t>最佳结果</a:t>
            </a:r>
          </a:p>
          <a:p>
            <a:pPr defTabSz="1097140">
              <a:buSzPct val="100000"/>
            </a:pPr>
            <a:r>
              <a:rPr lang="zh-cn" sz="2400" dirty="0">
                <a:solidFill>
                  <a:schemeClr val="accent1"/>
                </a:solidFill>
                <a:latin typeface="SimSun" panose="02010600030101010101" pitchFamily="2" charset="-122"/>
                <a:ea typeface="SimSun" panose="02010600030101010101" pitchFamily="2" charset="-122"/>
                <a:cs typeface="Helvetica" panose="020B0604020202020204" pitchFamily="34" charset="0"/>
                <a:sym typeface="Helvetica Neue"/>
              </a:rPr>
              <a:t>员工应将此关系告知公司。</a:t>
            </a:r>
          </a:p>
        </p:txBody>
      </p:sp>
      <p:pic>
        <p:nvPicPr>
          <p:cNvPr id="8" name="Graphic 7" descr="Help">
            <a:extLst>
              <a:ext uri="{FF2B5EF4-FFF2-40B4-BE49-F238E27FC236}">
                <a16:creationId xmlns:a16="http://schemas.microsoft.com/office/drawing/2014/main" id="{14D784DC-32CF-4A74-AC97-CFA0860790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75739" y="1818138"/>
            <a:ext cx="819195" cy="819195"/>
          </a:xfrm>
          <a:prstGeom prst="rect">
            <a:avLst/>
          </a:prstGeom>
        </p:spPr>
      </p:pic>
    </p:spTree>
    <p:custDataLst>
      <p:tags r:id="rId1"/>
    </p:custDataLst>
    <p:extLst>
      <p:ext uri="{BB962C8B-B14F-4D97-AF65-F5344CB8AC3E}">
        <p14:creationId xmlns:p14="http://schemas.microsoft.com/office/powerpoint/2010/main" val="3288231"/>
      </p:ext>
    </p:extLst>
  </p:cSld>
  <p:clrMapOvr>
    <a:masterClrMapping/>
  </p:clrMapOvr>
  <p:transition spd="med">
    <p:pull/>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00000"/>
      </a:dk1>
      <a:lt1>
        <a:srgbClr val="FFFFFF"/>
      </a:lt1>
      <a:dk2>
        <a:srgbClr val="242852"/>
      </a:dk2>
      <a:lt2>
        <a:srgbClr val="ACCBF9"/>
      </a:lt2>
      <a:accent1>
        <a:srgbClr val="34495E"/>
      </a:accent1>
      <a:accent2>
        <a:srgbClr val="629DD1"/>
      </a:accent2>
      <a:accent3>
        <a:srgbClr val="297FD5"/>
      </a:accent3>
      <a:accent4>
        <a:srgbClr val="7F8FA9"/>
      </a:accent4>
      <a:accent5>
        <a:srgbClr val="AACFCF"/>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093B71842C094AB37B993A6DF6F147" ma:contentTypeVersion="8" ma:contentTypeDescription="Create a new document." ma:contentTypeScope="" ma:versionID="9c7bb6fc35361144654d459977de92b4">
  <xsd:schema xmlns:xsd="http://www.w3.org/2001/XMLSchema" xmlns:xs="http://www.w3.org/2001/XMLSchema" xmlns:p="http://schemas.microsoft.com/office/2006/metadata/properties" xmlns:ns2="aa124cef-80ee-4fcd-bafd-5e68c15586a5" xmlns:ns3="d3ed967d-d92a-4424-a53f-7c4da5d2a7ff" targetNamespace="http://schemas.microsoft.com/office/2006/metadata/properties" ma:root="true" ma:fieldsID="43709463972e2eef27db11c8631b4da3" ns2:_="" ns3:_="">
    <xsd:import namespace="aa124cef-80ee-4fcd-bafd-5e68c15586a5"/>
    <xsd:import namespace="d3ed967d-d92a-4424-a53f-7c4da5d2a7f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124cef-80ee-4fcd-bafd-5e68c15586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ed967d-d92a-4424-a53f-7c4da5d2a7f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858F4C-5822-4D72-BEB7-238115C204DD}">
  <ds:schemaRefs>
    <ds:schemaRef ds:uri="http://schemas.microsoft.com/sharepoint/v3/contenttype/forms"/>
  </ds:schemaRefs>
</ds:datastoreItem>
</file>

<file path=customXml/itemProps2.xml><?xml version="1.0" encoding="utf-8"?>
<ds:datastoreItem xmlns:ds="http://schemas.openxmlformats.org/officeDocument/2006/customXml" ds:itemID="{E3672EC8-73D8-4C9D-BB19-1BA19F65F2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124cef-80ee-4fcd-bafd-5e68c15586a5"/>
    <ds:schemaRef ds:uri="d3ed967d-d92a-4424-a53f-7c4da5d2a7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40F1D9-6BDA-4661-B7EE-9BEB468139EC}">
  <ds:schemaRefs>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d3ed967d-d92a-4424-a53f-7c4da5d2a7ff"/>
    <ds:schemaRef ds:uri="aa124cef-80ee-4fcd-bafd-5e68c15586a5"/>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623</TotalTime>
  <Words>784</Words>
  <Application>Microsoft Office PowerPoint</Application>
  <PresentationFormat>Widescreen</PresentationFormat>
  <Paragraphs>71</Paragraphs>
  <Slides>7</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Helvetica</vt:lpstr>
      <vt:lpstr>Wingdings</vt:lpstr>
      <vt:lpstr>Arial</vt:lpstr>
      <vt:lpstr>Cambria</vt:lpstr>
      <vt:lpstr>Georgia</vt:lpstr>
      <vt:lpstr>Calibri</vt:lpstr>
      <vt:lpstr>Helvetica Neue</vt:lpstr>
      <vt:lpstr>SimSun</vt:lpstr>
      <vt:lpstr>Office Theme</vt:lpstr>
      <vt:lpstr>PowerPoint Presentation</vt:lpstr>
      <vt:lpstr>PowerPoint Presentation</vt:lpstr>
      <vt:lpstr>PowerPoint Presentation</vt:lpstr>
      <vt:lpstr>个人投资及其他利益</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Ashley Akiyoshi</dc:creator>
  <cp:lastModifiedBy>Gurav, Vinayak</cp:lastModifiedBy>
  <cp:revision>58</cp:revision>
  <dcterms:modified xsi:type="dcterms:W3CDTF">2020-12-15T13:53:40Z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0x01010006093B71842C094AB37B993A6DF6F147</vt:lpwstr>
  </property>
  <property fmtid="{D5CDD505-2E9C-101B-9397-08002B2CF9AE}" pid="3" name="ArticulateGUID">
    <vt:lpwstr>F02CBC22-0FA5-4FF8-9F91-A7F49CB4E145</vt:lpwstr>
  </property>
  <property fmtid="{D5CDD505-2E9C-101B-9397-08002B2CF9AE}" pid="4" name="ArticulatePath">
    <vt:lpwstr>IC Resource Center - DRAFT Conflict of Interest Training 7.8.19</vt:lpwstr>
  </property>
</Properties>
</file>