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4"/>
    <p:sldMasterId id="2147483681" r:id="rId5"/>
    <p:sldMasterId id="2147483683" r:id="rId6"/>
  </p:sldMasterIdLst>
  <p:notesMasterIdLst>
    <p:notesMasterId r:id="rId16"/>
  </p:notesMasterIdLst>
  <p:sldIdLst>
    <p:sldId id="256" r:id="rId7"/>
    <p:sldId id="262" r:id="rId8"/>
    <p:sldId id="263" r:id="rId9"/>
    <p:sldId id="264" r:id="rId10"/>
    <p:sldId id="265" r:id="rId11"/>
    <p:sldId id="266" r:id="rId12"/>
    <p:sldId id="259" r:id="rId13"/>
    <p:sldId id="260" r:id="rId14"/>
    <p:sldId id="261"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Helvetica" panose="020B0604020202020204" pitchFamily="34" charset="0"/>
      <p:regular r:id="rId21"/>
      <p:bold r:id="rId22"/>
      <p:italic r:id="rId23"/>
      <p:boldItalic r:id="rId24"/>
    </p:embeddedFont>
    <p:embeddedFont>
      <p:font typeface="Helvetica Neue" panose="020B0604020202020204" charset="0"/>
      <p:regular r:id="rId25"/>
      <p:bold r:id="rId26"/>
      <p:italic r:id="rId27"/>
      <p:boldItalic r:id="rId28"/>
    </p:embeddedFont>
    <p:embeddedFont>
      <p:font typeface="Helvetica Neue Light" panose="020B0604020202020204" charset="0"/>
      <p:regular r:id="rId29"/>
      <p:bold r:id="rId30"/>
      <p:italic r:id="rId31"/>
      <p:boldItalic r:id="rId32"/>
    </p:embeddedFont>
    <p:embeddedFont>
      <p:font typeface="SimSun" panose="02010600030101010101" pitchFamily="2" charset="-122"/>
      <p:regular r:id="rId33"/>
    </p:embeddedFont>
  </p:embeddedFontLst>
  <p:custDataLst>
    <p:tags r:id="rId3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ho Amy" initials="YA" lastIdx="8" clrIdx="0">
    <p:extLst>
      <p:ext uri="{19B8F6BF-5375-455C-9EA6-DF929625EA0E}">
        <p15:presenceInfo xmlns:p15="http://schemas.microsoft.com/office/powerpoint/2012/main" userId="S::amy.yoho@stryker.com::bffc809bdb8e74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5.fntdata"/><Relationship Id="rId34"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rrocks, Chris" userId="14412bd66e142db8" providerId="OrgId" clId="{F85D5B53-0EBE-44D2-A4C0-ED57277AA3AC}"/>
    <pc:docChg chg="undo modSld">
      <pc:chgData name="Horrocks, Chris" userId="14412bd66e142db8" providerId="OrgId" clId="{F85D5B53-0EBE-44D2-A4C0-ED57277AA3AC}" dt="2019-09-04T00:28:37.802" v="39" actId="20577"/>
      <pc:docMkLst>
        <pc:docMk/>
      </pc:docMkLst>
      <pc:sldChg chg="modSp">
        <pc:chgData name="Horrocks, Chris" userId="14412bd66e142db8" providerId="OrgId" clId="{F85D5B53-0EBE-44D2-A4C0-ED57277AA3AC}" dt="2019-09-04T00:27:08.368" v="35" actId="465"/>
        <pc:sldMkLst>
          <pc:docMk/>
          <pc:sldMk cId="0" sldId="256"/>
        </pc:sldMkLst>
        <pc:spChg chg="mod">
          <ac:chgData name="Horrocks, Chris" userId="14412bd66e142db8" providerId="OrgId" clId="{F85D5B53-0EBE-44D2-A4C0-ED57277AA3AC}" dt="2019-09-04T00:26:58.158" v="34" actId="20577"/>
          <ac:spMkLst>
            <pc:docMk/>
            <pc:sldMk cId="0" sldId="256"/>
            <ac:spMk id="204" creationId="{00000000-0000-0000-0000-000000000000}"/>
          </ac:spMkLst>
        </pc:spChg>
        <pc:spChg chg="mod">
          <ac:chgData name="Horrocks, Chris" userId="14412bd66e142db8" providerId="OrgId" clId="{F85D5B53-0EBE-44D2-A4C0-ED57277AA3AC}" dt="2019-09-04T00:26:30.750" v="23" actId="12"/>
          <ac:spMkLst>
            <pc:docMk/>
            <pc:sldMk cId="0" sldId="256"/>
            <ac:spMk id="210" creationId="{00000000-0000-0000-0000-000000000000}"/>
          </ac:spMkLst>
        </pc:spChg>
        <pc:grpChg chg="mod">
          <ac:chgData name="Horrocks, Chris" userId="14412bd66e142db8" providerId="OrgId" clId="{F85D5B53-0EBE-44D2-A4C0-ED57277AA3AC}" dt="2019-09-04T00:27:08.368" v="35" actId="465"/>
          <ac:grpSpMkLst>
            <pc:docMk/>
            <pc:sldMk cId="0" sldId="256"/>
            <ac:grpSpMk id="2" creationId="{A8248E4E-04F8-4559-B257-27F6A2DC120B}"/>
          </ac:grpSpMkLst>
        </pc:grpChg>
        <pc:grpChg chg="mod">
          <ac:chgData name="Horrocks, Chris" userId="14412bd66e142db8" providerId="OrgId" clId="{F85D5B53-0EBE-44D2-A4C0-ED57277AA3AC}" dt="2019-09-04T00:27:08.368" v="35" actId="465"/>
          <ac:grpSpMkLst>
            <pc:docMk/>
            <pc:sldMk cId="0" sldId="256"/>
            <ac:grpSpMk id="3" creationId="{E44EC8C1-B68F-4517-A6FA-6BEBD3124903}"/>
          </ac:grpSpMkLst>
        </pc:grpChg>
        <pc:grpChg chg="mod">
          <ac:chgData name="Horrocks, Chris" userId="14412bd66e142db8" providerId="OrgId" clId="{F85D5B53-0EBE-44D2-A4C0-ED57277AA3AC}" dt="2019-09-04T00:27:08.368" v="35" actId="465"/>
          <ac:grpSpMkLst>
            <pc:docMk/>
            <pc:sldMk cId="0" sldId="256"/>
            <ac:grpSpMk id="4" creationId="{80E71417-3B07-4DFA-9549-542CE977C038}"/>
          </ac:grpSpMkLst>
        </pc:grpChg>
        <pc:grpChg chg="mod">
          <ac:chgData name="Horrocks, Chris" userId="14412bd66e142db8" providerId="OrgId" clId="{F85D5B53-0EBE-44D2-A4C0-ED57277AA3AC}" dt="2019-09-04T00:27:08.368" v="35" actId="465"/>
          <ac:grpSpMkLst>
            <pc:docMk/>
            <pc:sldMk cId="0" sldId="256"/>
            <ac:grpSpMk id="5" creationId="{A750CD22-6452-46E2-8FE7-AFDE39F05322}"/>
          </ac:grpSpMkLst>
        </pc:grpChg>
      </pc:sldChg>
      <pc:sldChg chg="modSp">
        <pc:chgData name="Horrocks, Chris" userId="14412bd66e142db8" providerId="OrgId" clId="{F85D5B53-0EBE-44D2-A4C0-ED57277AA3AC}" dt="2019-09-04T00:28:13.747" v="38" actId="20577"/>
        <pc:sldMkLst>
          <pc:docMk/>
          <pc:sldMk cId="0" sldId="259"/>
        </pc:sldMkLst>
        <pc:spChg chg="mod">
          <ac:chgData name="Horrocks, Chris" userId="14412bd66e142db8" providerId="OrgId" clId="{F85D5B53-0EBE-44D2-A4C0-ED57277AA3AC}" dt="2019-09-04T00:28:13.747" v="38" actId="20577"/>
          <ac:spMkLst>
            <pc:docMk/>
            <pc:sldMk cId="0" sldId="259"/>
            <ac:spMk id="272" creationId="{00000000-0000-0000-0000-000000000000}"/>
          </ac:spMkLst>
        </pc:spChg>
      </pc:sldChg>
      <pc:sldChg chg="modSp">
        <pc:chgData name="Horrocks, Chris" userId="14412bd66e142db8" providerId="OrgId" clId="{F85D5B53-0EBE-44D2-A4C0-ED57277AA3AC}" dt="2019-09-04T00:28:37.802" v="39" actId="20577"/>
        <pc:sldMkLst>
          <pc:docMk/>
          <pc:sldMk cId="0" sldId="260"/>
        </pc:sldMkLst>
        <pc:spChg chg="mod">
          <ac:chgData name="Horrocks, Chris" userId="14412bd66e142db8" providerId="OrgId" clId="{F85D5B53-0EBE-44D2-A4C0-ED57277AA3AC}" dt="2019-09-04T00:28:37.802" v="39" actId="20577"/>
          <ac:spMkLst>
            <pc:docMk/>
            <pc:sldMk cId="0" sldId="260"/>
            <ac:spMk id="281" creationId="{00000000-0000-0000-0000-000000000000}"/>
          </ac:spMkLst>
        </pc:spChg>
        <pc:spChg chg="mod">
          <ac:chgData name="Horrocks, Chris" userId="14412bd66e142db8" providerId="OrgId" clId="{F85D5B53-0EBE-44D2-A4C0-ED57277AA3AC}" dt="2019-09-04T00:24:18.077" v="10" actId="20577"/>
          <ac:spMkLst>
            <pc:docMk/>
            <pc:sldMk cId="0" sldId="260"/>
            <ac:spMk id="291" creationId="{00000000-0000-0000-0000-000000000000}"/>
          </ac:spMkLst>
        </pc:spChg>
      </pc:sldChg>
      <pc:sldChg chg="modSp">
        <pc:chgData name="Horrocks, Chris" userId="14412bd66e142db8" providerId="OrgId" clId="{F85D5B53-0EBE-44D2-A4C0-ED57277AA3AC}" dt="2019-09-04T00:24:36.740" v="14" actId="20577"/>
        <pc:sldMkLst>
          <pc:docMk/>
          <pc:sldMk cId="0" sldId="261"/>
        </pc:sldMkLst>
        <pc:spChg chg="mod">
          <ac:chgData name="Horrocks, Chris" userId="14412bd66e142db8" providerId="OrgId" clId="{F85D5B53-0EBE-44D2-A4C0-ED57277AA3AC}" dt="2019-09-04T00:24:36.740" v="14" actId="20577"/>
          <ac:spMkLst>
            <pc:docMk/>
            <pc:sldMk cId="0" sldId="261"/>
            <ac:spMk id="302" creationId="{00000000-0000-0000-0000-000000000000}"/>
          </ac:spMkLst>
        </pc:spChg>
      </pc:sldChg>
      <pc:sldChg chg="modSp">
        <pc:chgData name="Horrocks, Chris" userId="14412bd66e142db8" providerId="OrgId" clId="{F85D5B53-0EBE-44D2-A4C0-ED57277AA3AC}" dt="2019-09-04T00:27:59.888" v="36" actId="20577"/>
        <pc:sldMkLst>
          <pc:docMk/>
          <pc:sldMk cId="459840844" sldId="264"/>
        </pc:sldMkLst>
        <pc:spChg chg="mod">
          <ac:chgData name="Horrocks, Chris" userId="14412bd66e142db8" providerId="OrgId" clId="{F85D5B53-0EBE-44D2-A4C0-ED57277AA3AC}" dt="2019-09-04T00:27:59.888" v="36" actId="20577"/>
          <ac:spMkLst>
            <pc:docMk/>
            <pc:sldMk cId="459840844" sldId="264"/>
            <ac:spMk id="233" creationId="{00000000-0000-0000-0000-000000000000}"/>
          </ac:spMkLst>
        </pc:spChg>
      </pc:sldChg>
      <pc:sldChg chg="modSp">
        <pc:chgData name="Horrocks, Chris" userId="14412bd66e142db8" providerId="OrgId" clId="{F85D5B53-0EBE-44D2-A4C0-ED57277AA3AC}" dt="2019-09-04T00:24:44.511" v="16" actId="20577"/>
        <pc:sldMkLst>
          <pc:docMk/>
          <pc:sldMk cId="3256554408" sldId="265"/>
        </pc:sldMkLst>
        <pc:spChg chg="mod">
          <ac:chgData name="Horrocks, Chris" userId="14412bd66e142db8" providerId="OrgId" clId="{F85D5B53-0EBE-44D2-A4C0-ED57277AA3AC}" dt="2019-09-04T00:24:44.511" v="16" actId="20577"/>
          <ac:spMkLst>
            <pc:docMk/>
            <pc:sldMk cId="3256554408" sldId="265"/>
            <ac:spMk id="233" creationId="{00000000-0000-0000-0000-000000000000}"/>
          </ac:spMkLst>
        </pc:spChg>
      </pc:sldChg>
    </pc:docChg>
  </pc:docChgLst>
  <pc:docChgLst>
    <pc:chgData name="Horrocks, Chris" userId="14412bd66e142db8" providerId="OrgId" clId="{86D45A12-1E06-41F5-B649-079971AE507E}"/>
    <pc:docChg chg="custSel addSld delSld modSld">
      <pc:chgData name="Horrocks, Chris" userId="14412bd66e142db8" providerId="OrgId" clId="{86D45A12-1E06-41F5-B649-079971AE507E}" dt="2019-09-04T00:21:44.738" v="118"/>
      <pc:docMkLst>
        <pc:docMk/>
      </pc:docMkLst>
      <pc:sldChg chg="modSp delCm">
        <pc:chgData name="Horrocks, Chris" userId="14412bd66e142db8" providerId="OrgId" clId="{86D45A12-1E06-41F5-B649-079971AE507E}" dt="2019-09-04T00:18:16.937" v="68" actId="2"/>
        <pc:sldMkLst>
          <pc:docMk/>
          <pc:sldMk cId="0" sldId="256"/>
        </pc:sldMkLst>
        <pc:spChg chg="mod">
          <ac:chgData name="Horrocks, Chris" userId="14412bd66e142db8" providerId="OrgId" clId="{86D45A12-1E06-41F5-B649-079971AE507E}" dt="2019-09-04T00:16:25.270" v="7" actId="20577"/>
          <ac:spMkLst>
            <pc:docMk/>
            <pc:sldMk cId="0" sldId="256"/>
            <ac:spMk id="200" creationId="{00000000-0000-0000-0000-000000000000}"/>
          </ac:spMkLst>
        </pc:spChg>
        <pc:spChg chg="mod">
          <ac:chgData name="Horrocks, Chris" userId="14412bd66e142db8" providerId="OrgId" clId="{86D45A12-1E06-41F5-B649-079971AE507E}" dt="2019-09-04T00:18:16.937" v="68" actId="2"/>
          <ac:spMkLst>
            <pc:docMk/>
            <pc:sldMk cId="0" sldId="256"/>
            <ac:spMk id="204" creationId="{00000000-0000-0000-0000-000000000000}"/>
          </ac:spMkLst>
        </pc:spChg>
        <pc:spChg chg="mod">
          <ac:chgData name="Horrocks, Chris" userId="14412bd66e142db8" providerId="OrgId" clId="{86D45A12-1E06-41F5-B649-079971AE507E}" dt="2019-09-04T00:17:19.425" v="47" actId="20577"/>
          <ac:spMkLst>
            <pc:docMk/>
            <pc:sldMk cId="0" sldId="256"/>
            <ac:spMk id="207" creationId="{00000000-0000-0000-0000-000000000000}"/>
          </ac:spMkLst>
        </pc:spChg>
      </pc:sldChg>
      <pc:sldChg chg="del">
        <pc:chgData name="Horrocks, Chris" userId="14412bd66e142db8" providerId="OrgId" clId="{86D45A12-1E06-41F5-B649-079971AE507E}" dt="2019-09-04T00:18:38.468" v="70" actId="2696"/>
        <pc:sldMkLst>
          <pc:docMk/>
          <pc:sldMk cId="0" sldId="258"/>
        </pc:sldMkLst>
      </pc:sldChg>
      <pc:sldChg chg="delCm">
        <pc:chgData name="Horrocks, Chris" userId="14412bd66e142db8" providerId="OrgId" clId="{86D45A12-1E06-41F5-B649-079971AE507E}" dt="2019-09-04T00:21:44.738" v="118"/>
        <pc:sldMkLst>
          <pc:docMk/>
          <pc:sldMk cId="0" sldId="259"/>
        </pc:sldMkLst>
      </pc:sldChg>
      <pc:sldChg chg="modSp delCm">
        <pc:chgData name="Horrocks, Chris" userId="14412bd66e142db8" providerId="OrgId" clId="{86D45A12-1E06-41F5-B649-079971AE507E}" dt="2019-09-04T00:21:23.349" v="117" actId="1076"/>
        <pc:sldMkLst>
          <pc:docMk/>
          <pc:sldMk cId="0" sldId="261"/>
        </pc:sldMkLst>
        <pc:spChg chg="mod">
          <ac:chgData name="Horrocks, Chris" userId="14412bd66e142db8" providerId="OrgId" clId="{86D45A12-1E06-41F5-B649-079971AE507E}" dt="2019-09-04T00:20:54.850" v="105" actId="1076"/>
          <ac:spMkLst>
            <pc:docMk/>
            <pc:sldMk cId="0" sldId="261"/>
            <ac:spMk id="300" creationId="{00000000-0000-0000-0000-000000000000}"/>
          </ac:spMkLst>
        </pc:spChg>
        <pc:spChg chg="mod">
          <ac:chgData name="Horrocks, Chris" userId="14412bd66e142db8" providerId="OrgId" clId="{86D45A12-1E06-41F5-B649-079971AE507E}" dt="2019-09-04T00:21:23.349" v="117" actId="1076"/>
          <ac:spMkLst>
            <pc:docMk/>
            <pc:sldMk cId="0" sldId="261"/>
            <ac:spMk id="302" creationId="{00000000-0000-0000-0000-000000000000}"/>
          </ac:spMkLst>
        </pc:spChg>
        <pc:picChg chg="mod">
          <ac:chgData name="Horrocks, Chris" userId="14412bd66e142db8" providerId="OrgId" clId="{86D45A12-1E06-41F5-B649-079971AE507E}" dt="2019-09-04T00:21:00.083" v="107" actId="14100"/>
          <ac:picMkLst>
            <pc:docMk/>
            <pc:sldMk cId="0" sldId="261"/>
            <ac:picMk id="299" creationId="{00000000-0000-0000-0000-000000000000}"/>
          </ac:picMkLst>
        </pc:picChg>
      </pc:sldChg>
      <pc:sldChg chg="delCm">
        <pc:chgData name="Horrocks, Chris" userId="14412bd66e142db8" providerId="OrgId" clId="{86D45A12-1E06-41F5-B649-079971AE507E}" dt="2019-09-04T00:18:26.632" v="69"/>
        <pc:sldMkLst>
          <pc:docMk/>
          <pc:sldMk cId="0" sldId="262"/>
        </pc:sldMkLst>
      </pc:sldChg>
      <pc:sldChg chg="add del">
        <pc:chgData name="Horrocks, Chris" userId="14412bd66e142db8" providerId="OrgId" clId="{86D45A12-1E06-41F5-B649-079971AE507E}" dt="2019-09-04T00:19:30.290" v="73" actId="2696"/>
        <pc:sldMkLst>
          <pc:docMk/>
          <pc:sldMk cId="3597219675" sldId="267"/>
        </pc:sldMkLst>
      </pc:sldChg>
      <pc:sldChg chg="addSp delSp modSp add del">
        <pc:chgData name="Horrocks, Chris" userId="14412bd66e142db8" providerId="OrgId" clId="{86D45A12-1E06-41F5-B649-079971AE507E}" dt="2019-09-04T00:20:48.893" v="104" actId="2696"/>
        <pc:sldMkLst>
          <pc:docMk/>
          <pc:sldMk cId="1190251739" sldId="268"/>
        </pc:sldMkLst>
        <pc:spChg chg="del">
          <ac:chgData name="Horrocks, Chris" userId="14412bd66e142db8" providerId="OrgId" clId="{86D45A12-1E06-41F5-B649-079971AE507E}" dt="2019-09-04T00:19:52.658" v="78" actId="478"/>
          <ac:spMkLst>
            <pc:docMk/>
            <pc:sldMk cId="1190251739" sldId="268"/>
            <ac:spMk id="300" creationId="{00000000-0000-0000-0000-000000000000}"/>
          </ac:spMkLst>
        </pc:spChg>
        <pc:spChg chg="add del mod">
          <ac:chgData name="Horrocks, Chris" userId="14412bd66e142db8" providerId="OrgId" clId="{86D45A12-1E06-41F5-B649-079971AE507E}" dt="2019-09-04T00:20:44.025" v="103" actId="404"/>
          <ac:spMkLst>
            <pc:docMk/>
            <pc:sldMk cId="1190251739" sldId="268"/>
            <ac:spMk id="302" creationId="{00000000-0000-0000-0000-000000000000}"/>
          </ac:spMkLst>
        </pc:spChg>
        <pc:picChg chg="del">
          <ac:chgData name="Horrocks, Chris" userId="14412bd66e142db8" providerId="OrgId" clId="{86D45A12-1E06-41F5-B649-079971AE507E}" dt="2019-09-04T00:19:53.933" v="79" actId="478"/>
          <ac:picMkLst>
            <pc:docMk/>
            <pc:sldMk cId="1190251739" sldId="268"/>
            <ac:picMk id="299" creationId="{00000000-0000-0000-0000-000000000000}"/>
          </ac:picMkLst>
        </pc:picChg>
      </pc:sldChg>
      <pc:sldMasterChg chg="delSldLayout">
        <pc:chgData name="Horrocks, Chris" userId="14412bd66e142db8" providerId="OrgId" clId="{86D45A12-1E06-41F5-B649-079971AE507E}" dt="2019-09-04T00:19:30.292" v="74" actId="2696"/>
        <pc:sldMasterMkLst>
          <pc:docMk/>
          <pc:sldMasterMk cId="0" sldId="2147483681"/>
        </pc:sldMasterMkLst>
        <pc:sldLayoutChg chg="del">
          <pc:chgData name="Horrocks, Chris" userId="14412bd66e142db8" providerId="OrgId" clId="{86D45A12-1E06-41F5-B649-079971AE507E}" dt="2019-09-04T00:19:30.292" v="74" actId="2696"/>
          <pc:sldLayoutMkLst>
            <pc:docMk/>
            <pc:sldMasterMk cId="0" sldId="2147483681"/>
            <pc:sldLayoutMk cId="0" sldId="2147483660"/>
          </pc:sldLayoutMkLst>
        </pc:sldLayoutChg>
      </pc:sldMasterChg>
    </pc:docChg>
  </pc:docChgLst>
  <pc:docChgLst>
    <pc:chgData name="Wynne, Kirsten" userId="3e128319-d25e-4675-96d1-f5bf34cc863a" providerId="ADAL" clId="{3E0D0EF9-9B4C-46E2-BF52-F123BAC8506C}"/>
    <pc:docChg chg="undo modSld">
      <pc:chgData name="Wynne, Kirsten" userId="3e128319-d25e-4675-96d1-f5bf34cc863a" providerId="ADAL" clId="{3E0D0EF9-9B4C-46E2-BF52-F123BAC8506C}" dt="2020-05-19T17:53:53.059" v="13" actId="2711"/>
      <pc:docMkLst>
        <pc:docMk/>
      </pc:docMkLst>
      <pc:sldChg chg="modSp">
        <pc:chgData name="Wynne, Kirsten" userId="3e128319-d25e-4675-96d1-f5bf34cc863a" providerId="ADAL" clId="{3E0D0EF9-9B4C-46E2-BF52-F123BAC8506C}" dt="2020-05-19T17:53:53.059" v="13" actId="2711"/>
        <pc:sldMkLst>
          <pc:docMk/>
          <pc:sldMk cId="288997038" sldId="263"/>
        </pc:sldMkLst>
        <pc:spChg chg="mod">
          <ac:chgData name="Wynne, Kirsten" userId="3e128319-d25e-4675-96d1-f5bf34cc863a" providerId="ADAL" clId="{3E0D0EF9-9B4C-46E2-BF52-F123BAC8506C}" dt="2020-05-19T17:53:53.059" v="13" actId="2711"/>
          <ac:spMkLst>
            <pc:docMk/>
            <pc:sldMk cId="288997038" sldId="263"/>
            <ac:spMk id="23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c7a751579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6" name="Google Shape;196;g5c7a75157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5c80379cfa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6" name="Google Shape;216;g5c80379cf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c7919fe99_0_7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4" name="Google Shape;224;g5c7919fe99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8774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c7919fe99_0_7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4" name="Google Shape;224;g5c7919fe99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0276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c7919fe99_0_7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4" name="Google Shape;224;g5c7919fe99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9828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c7919fe99_0_7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4" name="Google Shape;224;g5c7919fe99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4491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5199ed818e_0_4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58" name="Google Shape;258;g5199ed818e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5c7919fe99_0_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6" name="Google Shape;276;g5c7919fe99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5c7919fe99_0_5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94" name="Google Shape;294;g5c7919fe99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0" name="Google Shape;60;p1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1" name="Google Shape;61;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62" name="Google Shape;62;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Helvetica Neue"/>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1" name="Google Shape;71;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72" name="Google Shape;72;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73" name="Google Shape;73;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7" name="Google Shape;77;p17"/>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8" name="Google Shape;78;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79" name="Google Shape;79;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80" name="Google Shape;80;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4" name="Google Shape;84;p18"/>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6" name="Google Shape;86;p18"/>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595000" y="44577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Font typeface="Helvetica"/>
              <a:buNone/>
              <a:defRPr>
                <a:latin typeface="Helvetica"/>
                <a:ea typeface="Helvetica"/>
                <a:cs typeface="Helvetica"/>
                <a:sym typeface="Helvetica"/>
              </a:defRPr>
            </a:lvl1pPr>
            <a:lvl2pPr lvl="1" algn="l" rtl="0">
              <a:spcBef>
                <a:spcPts val="0"/>
              </a:spcBef>
              <a:spcAft>
                <a:spcPts val="0"/>
              </a:spcAft>
              <a:buSzPts val="1100"/>
              <a:buFont typeface="Helvetica"/>
              <a:buNone/>
              <a:defRPr>
                <a:latin typeface="Helvetica"/>
                <a:ea typeface="Helvetica"/>
                <a:cs typeface="Helvetica"/>
                <a:sym typeface="Helvetica"/>
              </a:defRPr>
            </a:lvl2pPr>
            <a:lvl3pPr lvl="2" algn="l" rtl="0">
              <a:spcBef>
                <a:spcPts val="0"/>
              </a:spcBef>
              <a:spcAft>
                <a:spcPts val="0"/>
              </a:spcAft>
              <a:buSzPts val="1100"/>
              <a:buFont typeface="Helvetica"/>
              <a:buNone/>
              <a:defRPr>
                <a:latin typeface="Helvetica"/>
                <a:ea typeface="Helvetica"/>
                <a:cs typeface="Helvetica"/>
                <a:sym typeface="Helvetica"/>
              </a:defRPr>
            </a:lvl3pPr>
            <a:lvl4pPr lvl="3" algn="l" rtl="0">
              <a:spcBef>
                <a:spcPts val="0"/>
              </a:spcBef>
              <a:spcAft>
                <a:spcPts val="0"/>
              </a:spcAft>
              <a:buSzPts val="1100"/>
              <a:buFont typeface="Helvetica"/>
              <a:buNone/>
              <a:defRPr>
                <a:latin typeface="Helvetica"/>
                <a:ea typeface="Helvetica"/>
                <a:cs typeface="Helvetica"/>
                <a:sym typeface="Helvetica"/>
              </a:defRPr>
            </a:lvl4pPr>
            <a:lvl5pPr lvl="4" algn="l" rtl="0">
              <a:spcBef>
                <a:spcPts val="0"/>
              </a:spcBef>
              <a:spcAft>
                <a:spcPts val="0"/>
              </a:spcAft>
              <a:buSzPts val="1100"/>
              <a:buFont typeface="Helvetica"/>
              <a:buNone/>
              <a:defRPr>
                <a:latin typeface="Helvetica"/>
                <a:ea typeface="Helvetica"/>
                <a:cs typeface="Helvetica"/>
                <a:sym typeface="Helvetica"/>
              </a:defRPr>
            </a:lvl5pPr>
            <a:lvl6pPr lvl="5" algn="l" rtl="0">
              <a:spcBef>
                <a:spcPts val="0"/>
              </a:spcBef>
              <a:spcAft>
                <a:spcPts val="0"/>
              </a:spcAft>
              <a:buSzPts val="1100"/>
              <a:buFont typeface="Helvetica"/>
              <a:buNone/>
              <a:defRPr>
                <a:latin typeface="Helvetica"/>
                <a:ea typeface="Helvetica"/>
                <a:cs typeface="Helvetica"/>
                <a:sym typeface="Helvetica"/>
              </a:defRPr>
            </a:lvl6pPr>
            <a:lvl7pPr lvl="6" algn="l" rtl="0">
              <a:spcBef>
                <a:spcPts val="0"/>
              </a:spcBef>
              <a:spcAft>
                <a:spcPts val="0"/>
              </a:spcAft>
              <a:buSzPts val="1100"/>
              <a:buFont typeface="Helvetica"/>
              <a:buNone/>
              <a:defRPr>
                <a:latin typeface="Helvetica"/>
                <a:ea typeface="Helvetica"/>
                <a:cs typeface="Helvetica"/>
                <a:sym typeface="Helvetica"/>
              </a:defRPr>
            </a:lvl7pPr>
            <a:lvl8pPr lvl="7" algn="l" rtl="0">
              <a:spcBef>
                <a:spcPts val="0"/>
              </a:spcBef>
              <a:spcAft>
                <a:spcPts val="0"/>
              </a:spcAft>
              <a:buSzPts val="1100"/>
              <a:buFont typeface="Helvetica"/>
              <a:buNone/>
              <a:defRPr>
                <a:latin typeface="Helvetica"/>
                <a:ea typeface="Helvetica"/>
                <a:cs typeface="Helvetica"/>
                <a:sym typeface="Helvetica"/>
              </a:defRPr>
            </a:lvl8pPr>
            <a:lvl9pPr lvl="8" algn="l" rtl="0">
              <a:spcBef>
                <a:spcPts val="0"/>
              </a:spcBef>
              <a:spcAft>
                <a:spcPts val="0"/>
              </a:spcAft>
              <a:buSzPts val="1100"/>
              <a:buFont typeface="Helvetica"/>
              <a:buNone/>
              <a:defRPr>
                <a:latin typeface="Helvetica"/>
                <a:ea typeface="Helvetica"/>
                <a:cs typeface="Helvetica"/>
                <a:sym typeface="Helvetica"/>
              </a:defRPr>
            </a:lvl9pPr>
          </a:lstStyle>
          <a:p>
            <a:endParaRPr dirty="0"/>
          </a:p>
        </p:txBody>
      </p:sp>
      <p:sp>
        <p:nvSpPr>
          <p:cNvPr id="88" name="Google Shape;88;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89" name="Google Shape;89;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93" name="Google Shape;93;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94" name="Google Shape;94;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Helvetica Neue"/>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7" name="Google Shape;97;p20"/>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98" name="Google Shape;98;p20"/>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99" name="Google Shape;99;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00" name="Google Shape;100;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01" name="Google Shape;101;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Helvetica Neue"/>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4" name="Google Shape;104;p21"/>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dirty="0"/>
          </a:p>
        </p:txBody>
      </p:sp>
      <p:sp>
        <p:nvSpPr>
          <p:cNvPr id="105" name="Google Shape;105;p21"/>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6" name="Google Shape;106;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07" name="Google Shape;107;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08" name="Google Shape;108;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1" name="Google Shape;111;p22"/>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2" name="Google Shape;112;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13" name="Google Shape;113;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14" name="Google Shape;114;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Blank" type="blank">
  <p:cSld name="1_Blank">
    <p:spTree>
      <p:nvGrpSpPr>
        <p:cNvPr id="1" name="Shape 121"/>
        <p:cNvGrpSpPr/>
        <p:nvPr/>
      </p:nvGrpSpPr>
      <p:grpSpPr>
        <a:xfrm>
          <a:off x="0" y="0"/>
          <a:ext cx="0" cy="0"/>
          <a:chOff x="0" y="0"/>
          <a:chExt cx="0" cy="0"/>
        </a:xfrm>
      </p:grpSpPr>
      <p:sp>
        <p:nvSpPr>
          <p:cNvPr id="122" name="Google Shape;122;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23" name="Google Shape;123;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24" name="Google Shape;124;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1172801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5"/>
        <p:cNvGrpSpPr/>
        <p:nvPr/>
      </p:nvGrpSpPr>
      <p:grpSpPr>
        <a:xfrm>
          <a:off x="0" y="0"/>
          <a:ext cx="0" cy="0"/>
          <a:chOff x="0" y="0"/>
          <a:chExt cx="0" cy="0"/>
        </a:xfrm>
      </p:grpSpPr>
      <p:sp>
        <p:nvSpPr>
          <p:cNvPr id="126" name="Google Shape;126;p2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7" name="Google Shape;127;p2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28" name="Google Shape;128;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29" name="Google Shape;129;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30" name="Google Shape;130;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431633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9" name="Google Shape;139;p27"/>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40" name="Google Shape;140;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41" name="Google Shape;141;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42" name="Google Shape;142;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42117732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43"/>
        <p:cNvGrpSpPr/>
        <p:nvPr/>
      </p:nvGrpSpPr>
      <p:grpSpPr>
        <a:xfrm>
          <a:off x="0" y="0"/>
          <a:ext cx="0" cy="0"/>
          <a:chOff x="0" y="0"/>
          <a:chExt cx="0" cy="0"/>
        </a:xfrm>
      </p:grpSpPr>
      <p:sp>
        <p:nvSpPr>
          <p:cNvPr id="144" name="Google Shape;144;p2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5" name="Google Shape;145;p28"/>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6" name="Google Shape;146;p28"/>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7" name="Google Shape;147;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48" name="Google Shape;148;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49" name="Google Shape;149;p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21965150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50"/>
        <p:cNvGrpSpPr/>
        <p:nvPr/>
      </p:nvGrpSpPr>
      <p:grpSpPr>
        <a:xfrm>
          <a:off x="0" y="0"/>
          <a:ext cx="0" cy="0"/>
          <a:chOff x="0" y="0"/>
          <a:chExt cx="0" cy="0"/>
        </a:xfrm>
      </p:grpSpPr>
      <p:sp>
        <p:nvSpPr>
          <p:cNvPr id="151" name="Google Shape;151;p29"/>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2" name="Google Shape;152;p29"/>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53" name="Google Shape;153;p29"/>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4" name="Google Shape;154;p29"/>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55" name="Google Shape;155;p29"/>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6" name="Google Shape;156;p2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57" name="Google Shape;157;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58" name="Google Shape;158;p2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41350169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1" name="Google Shape;161;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62" name="Google Shape;162;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63" name="Google Shape;163;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21721795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64"/>
        <p:cNvGrpSpPr/>
        <p:nvPr/>
      </p:nvGrpSpPr>
      <p:grpSpPr>
        <a:xfrm>
          <a:off x="0" y="0"/>
          <a:ext cx="0" cy="0"/>
          <a:chOff x="0" y="0"/>
          <a:chExt cx="0" cy="0"/>
        </a:xfrm>
      </p:grpSpPr>
      <p:sp>
        <p:nvSpPr>
          <p:cNvPr id="165" name="Google Shape;165;p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66" name="Google Shape;166;p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67" name="Google Shape;167;p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32781475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68"/>
        <p:cNvGrpSpPr/>
        <p:nvPr/>
      </p:nvGrpSpPr>
      <p:grpSpPr>
        <a:xfrm>
          <a:off x="0" y="0"/>
          <a:ext cx="0" cy="0"/>
          <a:chOff x="0" y="0"/>
          <a:chExt cx="0" cy="0"/>
        </a:xfrm>
      </p:grpSpPr>
      <p:sp>
        <p:nvSpPr>
          <p:cNvPr id="169" name="Google Shape;169;p3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0" name="Google Shape;170;p32"/>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71" name="Google Shape;171;p32"/>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72" name="Google Shape;172;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73" name="Google Shape;173;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74" name="Google Shape;174;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39632065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75"/>
        <p:cNvGrpSpPr/>
        <p:nvPr/>
      </p:nvGrpSpPr>
      <p:grpSpPr>
        <a:xfrm>
          <a:off x="0" y="0"/>
          <a:ext cx="0" cy="0"/>
          <a:chOff x="0" y="0"/>
          <a:chExt cx="0" cy="0"/>
        </a:xfrm>
      </p:grpSpPr>
      <p:sp>
        <p:nvSpPr>
          <p:cNvPr id="176" name="Google Shape;176;p3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7" name="Google Shape;177;p33"/>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dirty="0"/>
          </a:p>
        </p:txBody>
      </p:sp>
      <p:sp>
        <p:nvSpPr>
          <p:cNvPr id="178" name="Google Shape;178;p33"/>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79" name="Google Shape;179;p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80" name="Google Shape;180;p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81" name="Google Shape;181;p3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32405536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82"/>
        <p:cNvGrpSpPr/>
        <p:nvPr/>
      </p:nvGrpSpPr>
      <p:grpSpPr>
        <a:xfrm>
          <a:off x="0" y="0"/>
          <a:ext cx="0" cy="0"/>
          <a:chOff x="0" y="0"/>
          <a:chExt cx="0" cy="0"/>
        </a:xfrm>
      </p:grpSpPr>
      <p:sp>
        <p:nvSpPr>
          <p:cNvPr id="183" name="Google Shape;183;p3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4" name="Google Shape;184;p3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5" name="Google Shape;185;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86" name="Google Shape;186;p3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87" name="Google Shape;187;p3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385396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88"/>
        <p:cNvGrpSpPr/>
        <p:nvPr/>
      </p:nvGrpSpPr>
      <p:grpSpPr>
        <a:xfrm>
          <a:off x="0" y="0"/>
          <a:ext cx="0" cy="0"/>
          <a:chOff x="0" y="0"/>
          <a:chExt cx="0" cy="0"/>
        </a:xfrm>
      </p:grpSpPr>
      <p:sp>
        <p:nvSpPr>
          <p:cNvPr id="189" name="Google Shape;189;p3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0" name="Google Shape;190;p3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1" name="Google Shape;191;p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92" name="Google Shape;192;p3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93" name="Google Shape;193;p3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712767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Helvetica Neue"/>
              <a:buNone/>
              <a:defRPr sz="3300" b="0"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a:solidFill>
                  <a:srgbClr val="34495E"/>
                </a:solidFill>
                <a:latin typeface="Helvetica Neue"/>
                <a:ea typeface="Helvetica Neue"/>
                <a:cs typeface="Helvetica Neue"/>
                <a:sym typeface="Helvetica Neue"/>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a:solidFill>
                  <a:srgbClr val="888888"/>
                </a:solidFill>
                <a:latin typeface="Helvetica Neue"/>
                <a:ea typeface="Helvetica Neue"/>
                <a:cs typeface="Helvetica Neue"/>
                <a:sym typeface="Helvetica Neue"/>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34495E"/>
                </a:solidFill>
                <a:latin typeface="Helvetica Neue"/>
                <a:ea typeface="Helvetica Neue"/>
                <a:cs typeface="Helvetica Neue"/>
                <a:sym typeface="Helvetica Neue"/>
              </a:defRPr>
            </a:lvl1pPr>
            <a:lvl2pPr marL="0" marR="0" lvl="1" indent="0" algn="r" rtl="0">
              <a:spcBef>
                <a:spcPts val="0"/>
              </a:spcBef>
              <a:buNone/>
              <a:defRPr sz="900">
                <a:solidFill>
                  <a:srgbClr val="34495E"/>
                </a:solidFill>
                <a:latin typeface="Helvetica Neue"/>
                <a:ea typeface="Helvetica Neue"/>
                <a:cs typeface="Helvetica Neue"/>
                <a:sym typeface="Helvetica Neue"/>
              </a:defRPr>
            </a:lvl2pPr>
            <a:lvl3pPr marL="0" marR="0" lvl="2" indent="0" algn="r" rtl="0">
              <a:spcBef>
                <a:spcPts val="0"/>
              </a:spcBef>
              <a:buNone/>
              <a:defRPr sz="900">
                <a:solidFill>
                  <a:srgbClr val="34495E"/>
                </a:solidFill>
                <a:latin typeface="Helvetica Neue"/>
                <a:ea typeface="Helvetica Neue"/>
                <a:cs typeface="Helvetica Neue"/>
                <a:sym typeface="Helvetica Neue"/>
              </a:defRPr>
            </a:lvl3pPr>
            <a:lvl4pPr marL="0" marR="0" lvl="3" indent="0" algn="r" rtl="0">
              <a:spcBef>
                <a:spcPts val="0"/>
              </a:spcBef>
              <a:buNone/>
              <a:defRPr sz="900">
                <a:solidFill>
                  <a:srgbClr val="34495E"/>
                </a:solidFill>
                <a:latin typeface="Helvetica Neue"/>
                <a:ea typeface="Helvetica Neue"/>
                <a:cs typeface="Helvetica Neue"/>
                <a:sym typeface="Helvetica Neue"/>
              </a:defRPr>
            </a:lvl4pPr>
            <a:lvl5pPr marL="0" marR="0" lvl="4" indent="0" algn="r" rtl="0">
              <a:spcBef>
                <a:spcPts val="0"/>
              </a:spcBef>
              <a:buNone/>
              <a:defRPr sz="900">
                <a:solidFill>
                  <a:srgbClr val="34495E"/>
                </a:solidFill>
                <a:latin typeface="Helvetica Neue"/>
                <a:ea typeface="Helvetica Neue"/>
                <a:cs typeface="Helvetica Neue"/>
                <a:sym typeface="Helvetica Neue"/>
              </a:defRPr>
            </a:lvl5pPr>
            <a:lvl6pPr marL="0" marR="0" lvl="5" indent="0" algn="r" rtl="0">
              <a:spcBef>
                <a:spcPts val="0"/>
              </a:spcBef>
              <a:buNone/>
              <a:defRPr sz="900">
                <a:solidFill>
                  <a:srgbClr val="34495E"/>
                </a:solidFill>
                <a:latin typeface="Helvetica Neue"/>
                <a:ea typeface="Helvetica Neue"/>
                <a:cs typeface="Helvetica Neue"/>
                <a:sym typeface="Helvetica Neue"/>
              </a:defRPr>
            </a:lvl6pPr>
            <a:lvl7pPr marL="0" marR="0" lvl="6" indent="0" algn="r" rtl="0">
              <a:spcBef>
                <a:spcPts val="0"/>
              </a:spcBef>
              <a:buNone/>
              <a:defRPr sz="900">
                <a:solidFill>
                  <a:srgbClr val="34495E"/>
                </a:solidFill>
                <a:latin typeface="Helvetica Neue"/>
                <a:ea typeface="Helvetica Neue"/>
                <a:cs typeface="Helvetica Neue"/>
                <a:sym typeface="Helvetica Neue"/>
              </a:defRPr>
            </a:lvl7pPr>
            <a:lvl8pPr marL="0" marR="0" lvl="7" indent="0" algn="r" rtl="0">
              <a:spcBef>
                <a:spcPts val="0"/>
              </a:spcBef>
              <a:buNone/>
              <a:defRPr sz="900">
                <a:solidFill>
                  <a:srgbClr val="34495E"/>
                </a:solidFill>
                <a:latin typeface="Helvetica Neue"/>
                <a:ea typeface="Helvetica Neue"/>
                <a:cs typeface="Helvetica Neue"/>
                <a:sym typeface="Helvetica Neue"/>
              </a:defRPr>
            </a:lvl8pPr>
            <a:lvl9pPr marL="0" marR="0" lvl="8" indent="0" algn="r" rtl="0">
              <a:spcBef>
                <a:spcPts val="0"/>
              </a:spcBef>
              <a:buNone/>
              <a:defRPr sz="900">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dirty="0"/>
          </a:p>
        </p:txBody>
      </p:sp>
      <p:sp>
        <p:nvSpPr>
          <p:cNvPr id="56" name="Google Shape;56;p13"/>
          <p:cNvSpPr txBox="1"/>
          <p:nvPr/>
        </p:nvSpPr>
        <p:spPr>
          <a:xfrm>
            <a:off x="628649" y="4767263"/>
            <a:ext cx="2199000" cy="230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zh-CN" altLang="en-US" sz="1100" dirty="0">
                <a:solidFill>
                  <a:srgbClr val="34495E"/>
                </a:solidFill>
                <a:latin typeface="SimSun" panose="02010600030101010101" pitchFamily="2" charset="-122"/>
                <a:ea typeface="SimSun" panose="02010600030101010101" pitchFamily="2" charset="-122"/>
                <a:cs typeface="Helvetica Neue Light"/>
                <a:sym typeface="Helvetica Neue Light"/>
              </a:rPr>
              <a:t>行为准则培训</a:t>
            </a:r>
            <a:endParaRPr sz="1100" dirty="0">
              <a:solidFill>
                <a:srgbClr val="34495E"/>
              </a:solidFill>
              <a:latin typeface="SimSun" panose="02010600030101010101" pitchFamily="2" charset="-122"/>
              <a:ea typeface="SimSun" panose="02010600030101010101" pitchFamily="2" charset="-122"/>
              <a:cs typeface="Helvetica Neue Light"/>
              <a:sym typeface="Helvetica Neue Light"/>
            </a:endParaRPr>
          </a:p>
        </p:txBody>
      </p:sp>
      <p:sp>
        <p:nvSpPr>
          <p:cNvPr id="57" name="Google Shape;57;p13"/>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dirty="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 id="2147483661" r:id="rId2"/>
    <p:sldLayoutId id="2147483662" r:id="rId3"/>
    <p:sldLayoutId id="2147483663" r:id="rId4"/>
    <p:sldLayoutId id="2147483664" r:id="rId5"/>
    <p:sldLayoutId id="2147483665" r:id="rId6"/>
    <p:sldLayoutId id="2147483666" r:id="rId7"/>
    <p:sldLayoutId id="214748366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17" name="Google Shape;117;p2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8" name="Google Shape;118;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119" name="Google Shape;119;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120" name="Google Shape;120;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34495E"/>
                </a:solidFill>
                <a:latin typeface="Helvetica Neue"/>
                <a:ea typeface="Helvetica Neue"/>
                <a:cs typeface="Helvetica Neue"/>
                <a:sym typeface="Helvetica Neue"/>
              </a:defRPr>
            </a:lvl1pPr>
            <a:lvl2pPr marL="0" marR="0" lvl="1" indent="0" algn="r" rtl="0">
              <a:spcBef>
                <a:spcPts val="0"/>
              </a:spcBef>
              <a:buNone/>
              <a:defRPr sz="900" b="0" i="0" u="none" strike="noStrike" cap="none">
                <a:solidFill>
                  <a:srgbClr val="34495E"/>
                </a:solidFill>
                <a:latin typeface="Helvetica Neue"/>
                <a:ea typeface="Helvetica Neue"/>
                <a:cs typeface="Helvetica Neue"/>
                <a:sym typeface="Helvetica Neue"/>
              </a:defRPr>
            </a:lvl2pPr>
            <a:lvl3pPr marL="0" marR="0" lvl="2" indent="0" algn="r" rtl="0">
              <a:spcBef>
                <a:spcPts val="0"/>
              </a:spcBef>
              <a:buNone/>
              <a:defRPr sz="900" b="0" i="0" u="none" strike="noStrike" cap="none">
                <a:solidFill>
                  <a:srgbClr val="34495E"/>
                </a:solidFill>
                <a:latin typeface="Helvetica Neue"/>
                <a:ea typeface="Helvetica Neue"/>
                <a:cs typeface="Helvetica Neue"/>
                <a:sym typeface="Helvetica Neue"/>
              </a:defRPr>
            </a:lvl3pPr>
            <a:lvl4pPr marL="0" marR="0" lvl="3" indent="0" algn="r" rtl="0">
              <a:spcBef>
                <a:spcPts val="0"/>
              </a:spcBef>
              <a:buNone/>
              <a:defRPr sz="900" b="0" i="0" u="none" strike="noStrike" cap="none">
                <a:solidFill>
                  <a:srgbClr val="34495E"/>
                </a:solidFill>
                <a:latin typeface="Helvetica Neue"/>
                <a:ea typeface="Helvetica Neue"/>
                <a:cs typeface="Helvetica Neue"/>
                <a:sym typeface="Helvetica Neue"/>
              </a:defRPr>
            </a:lvl4pPr>
            <a:lvl5pPr marL="0" marR="0" lvl="4" indent="0" algn="r" rtl="0">
              <a:spcBef>
                <a:spcPts val="0"/>
              </a:spcBef>
              <a:buNone/>
              <a:defRPr sz="900" b="0" i="0" u="none" strike="noStrike" cap="none">
                <a:solidFill>
                  <a:srgbClr val="34495E"/>
                </a:solidFill>
                <a:latin typeface="Helvetica Neue"/>
                <a:ea typeface="Helvetica Neue"/>
                <a:cs typeface="Helvetica Neue"/>
                <a:sym typeface="Helvetica Neue"/>
              </a:defRPr>
            </a:lvl5pPr>
            <a:lvl6pPr marL="0" marR="0" lvl="5" indent="0" algn="r" rtl="0">
              <a:spcBef>
                <a:spcPts val="0"/>
              </a:spcBef>
              <a:buNone/>
              <a:defRPr sz="900" b="0" i="0" u="none" strike="noStrike" cap="none">
                <a:solidFill>
                  <a:srgbClr val="34495E"/>
                </a:solidFill>
                <a:latin typeface="Helvetica Neue"/>
                <a:ea typeface="Helvetica Neue"/>
                <a:cs typeface="Helvetica Neue"/>
                <a:sym typeface="Helvetica Neue"/>
              </a:defRPr>
            </a:lvl6pPr>
            <a:lvl7pPr marL="0" marR="0" lvl="6" indent="0" algn="r" rtl="0">
              <a:spcBef>
                <a:spcPts val="0"/>
              </a:spcBef>
              <a:buNone/>
              <a:defRPr sz="900" b="0" i="0" u="none" strike="noStrike" cap="none">
                <a:solidFill>
                  <a:srgbClr val="34495E"/>
                </a:solidFill>
                <a:latin typeface="Helvetica Neue"/>
                <a:ea typeface="Helvetica Neue"/>
                <a:cs typeface="Helvetica Neue"/>
                <a:sym typeface="Helvetica Neue"/>
              </a:defRPr>
            </a:lvl7pPr>
            <a:lvl8pPr marL="0" marR="0" lvl="7" indent="0" algn="r" rtl="0">
              <a:spcBef>
                <a:spcPts val="0"/>
              </a:spcBef>
              <a:buNone/>
              <a:defRPr sz="900" b="0" i="0" u="none" strike="noStrike" cap="none">
                <a:solidFill>
                  <a:srgbClr val="34495E"/>
                </a:solidFill>
                <a:latin typeface="Helvetica Neue"/>
                <a:ea typeface="Helvetica Neue"/>
                <a:cs typeface="Helvetica Neue"/>
                <a:sym typeface="Helvetica Neue"/>
              </a:defRPr>
            </a:lvl8pPr>
            <a:lvl9pPr marL="0" marR="0" lvl="8" indent="0" algn="r" rtl="0">
              <a:spcBef>
                <a:spcPts val="0"/>
              </a:spcBef>
              <a:buNone/>
              <a:defRPr sz="900" b="0" i="0" u="none" strike="noStrike" cap="none">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3568145612"/>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0.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8" name="Picture 17">
            <a:extLst>
              <a:ext uri="{FF2B5EF4-FFF2-40B4-BE49-F238E27FC236}">
                <a16:creationId xmlns:a16="http://schemas.microsoft.com/office/drawing/2014/main" id="{0E1F8252-73B4-4060-A8D3-FD9EE99E3D12}"/>
              </a:ext>
            </a:extLst>
          </p:cNvPr>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214510" y="1277390"/>
            <a:ext cx="3015225" cy="2642984"/>
          </a:xfrm>
          <a:prstGeom prst="rect">
            <a:avLst/>
          </a:prstGeom>
          <a:noFill/>
          <a:ln>
            <a:noFill/>
          </a:ln>
          <a:extLst>
            <a:ext uri="{53640926-AAD7-44D8-BBD7-CCE9431645EC}">
              <a14:shadowObscured xmlns:a14="http://schemas.microsoft.com/office/drawing/2010/main"/>
            </a:ext>
          </a:extLst>
        </p:spPr>
      </p:pic>
      <p:sp>
        <p:nvSpPr>
          <p:cNvPr id="198" name="Google Shape;198;p3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a:t>
            </a:fld>
            <a:endParaRPr dirty="0"/>
          </a:p>
        </p:txBody>
      </p:sp>
      <p:grpSp>
        <p:nvGrpSpPr>
          <p:cNvPr id="2" name="Group 1">
            <a:extLst>
              <a:ext uri="{FF2B5EF4-FFF2-40B4-BE49-F238E27FC236}">
                <a16:creationId xmlns:a16="http://schemas.microsoft.com/office/drawing/2014/main" id="{A8248E4E-04F8-4559-B257-27F6A2DC120B}"/>
              </a:ext>
            </a:extLst>
          </p:cNvPr>
          <p:cNvGrpSpPr/>
          <p:nvPr/>
        </p:nvGrpSpPr>
        <p:grpSpPr>
          <a:xfrm>
            <a:off x="415258" y="570152"/>
            <a:ext cx="6151560" cy="943991"/>
            <a:chOff x="415258" y="670150"/>
            <a:chExt cx="6151560" cy="943991"/>
          </a:xfrm>
        </p:grpSpPr>
        <p:pic>
          <p:nvPicPr>
            <p:cNvPr id="19" name="Picture 18" descr="Links/orange_icons.jpg">
              <a:extLst>
                <a:ext uri="{FF2B5EF4-FFF2-40B4-BE49-F238E27FC236}">
                  <a16:creationId xmlns:a16="http://schemas.microsoft.com/office/drawing/2014/main" id="{D808E85A-A386-4164-93E0-E71D3C0B1CBF}"/>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72829"/>
            <a:stretch/>
          </p:blipFill>
          <p:spPr bwMode="auto">
            <a:xfrm>
              <a:off x="415258" y="786377"/>
              <a:ext cx="542882" cy="609498"/>
            </a:xfrm>
            <a:prstGeom prst="rect">
              <a:avLst/>
            </a:prstGeom>
            <a:noFill/>
            <a:ln>
              <a:noFill/>
            </a:ln>
            <a:extLst>
              <a:ext uri="{53640926-AAD7-44D8-BBD7-CCE9431645EC}">
                <a14:shadowObscured xmlns:a14="http://schemas.microsoft.com/office/drawing/2010/main"/>
              </a:ext>
            </a:extLst>
          </p:spPr>
        </p:pic>
        <p:sp>
          <p:nvSpPr>
            <p:cNvPr id="200" name="Google Shape;200;p36"/>
            <p:cNvSpPr txBox="1"/>
            <p:nvPr/>
          </p:nvSpPr>
          <p:spPr>
            <a:xfrm>
              <a:off x="943300" y="670150"/>
              <a:ext cx="5623518" cy="94399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800"/>
                </a:spcBef>
                <a:spcAft>
                  <a:spcPts val="0"/>
                </a:spcAft>
                <a:buSzPts val="1100"/>
                <a:buNone/>
              </a:pPr>
              <a:r>
                <a:rPr lang="zh-cn" sz="1200" b="1" dirty="0">
                  <a:solidFill>
                    <a:srgbClr val="34495E"/>
                  </a:solidFill>
                  <a:latin typeface="Helvetica" pitchFamily="2" charset="0"/>
                  <a:ea typeface="SimSun" panose="02010600030101010101" pitchFamily="2" charset="-122"/>
                  <a:cs typeface="Times New Roman" panose="02020603050405020304" pitchFamily="18" charset="0"/>
                  <a:sym typeface="Helvetica"/>
                </a:rPr>
                <a:t>说明</a:t>
              </a:r>
              <a:endParaRPr sz="1200" b="1" dirty="0">
                <a:solidFill>
                  <a:srgbClr val="34495E"/>
                </a:solidFill>
                <a:latin typeface="Helvetica" pitchFamily="2" charset="0"/>
                <a:ea typeface="SimSun" panose="02010600030101010101" pitchFamily="2" charset="-122"/>
                <a:cs typeface="Times New Roman" panose="02020603050405020304" pitchFamily="18" charset="0"/>
                <a:sym typeface="Helvetica"/>
              </a:endParaRPr>
            </a:p>
            <a:p>
              <a:pPr marL="0" marR="0" lvl="0" indent="0" algn="l" rtl="0">
                <a:lnSpc>
                  <a:spcPct val="100000"/>
                </a:lnSpc>
                <a:spcBef>
                  <a:spcPts val="800"/>
                </a:spcBef>
                <a:spcAft>
                  <a:spcPts val="0"/>
                </a:spcAft>
                <a:buSzPts val="1100"/>
                <a:buNone/>
              </a:pPr>
              <a:r>
                <a:rPr lang="zh-cn" sz="1000" dirty="0">
                  <a:solidFill>
                    <a:schemeClr val="dk1"/>
                  </a:solidFill>
                  <a:latin typeface="Helvetica" pitchFamily="2" charset="0"/>
                  <a:ea typeface="SimSun" panose="02010600030101010101" pitchFamily="2" charset="-122"/>
                  <a:cs typeface="Helvetica"/>
                  <a:sym typeface="Helvetica"/>
                </a:rPr>
                <a:t>《行为准则》为员工、高级职员和主管提供了履行其职责的指导，以彰显贵公司对道德与法律合规的承诺。</a:t>
              </a:r>
              <a:endParaRPr sz="1000" dirty="0">
                <a:solidFill>
                  <a:schemeClr val="dk1"/>
                </a:solidFill>
                <a:latin typeface="Helvetica" pitchFamily="2" charset="0"/>
                <a:ea typeface="SimSun" panose="02010600030101010101" pitchFamily="2" charset="-122"/>
                <a:cs typeface="Helvetica"/>
                <a:sym typeface="Helvetica"/>
              </a:endParaRPr>
            </a:p>
            <a:p>
              <a:pPr marL="0" marR="0" lvl="0" indent="0" algn="l" rtl="0">
                <a:lnSpc>
                  <a:spcPct val="100000"/>
                </a:lnSpc>
                <a:spcBef>
                  <a:spcPts val="800"/>
                </a:spcBef>
                <a:spcAft>
                  <a:spcPts val="0"/>
                </a:spcAft>
                <a:buSzPts val="1100"/>
                <a:buNone/>
              </a:pPr>
              <a:endParaRPr sz="1000" b="1" dirty="0">
                <a:solidFill>
                  <a:srgbClr val="34495E"/>
                </a:solidFill>
                <a:latin typeface="Helvetica" pitchFamily="2" charset="0"/>
                <a:ea typeface="SimSun" panose="02010600030101010101" pitchFamily="2" charset="-122"/>
                <a:cs typeface="Helvetica"/>
                <a:sym typeface="Helvetica"/>
              </a:endParaRPr>
            </a:p>
            <a:p>
              <a:pPr marL="0" marR="0" lvl="0" indent="0" algn="l" rtl="0">
                <a:lnSpc>
                  <a:spcPct val="107000"/>
                </a:lnSpc>
                <a:spcBef>
                  <a:spcPts val="800"/>
                </a:spcBef>
                <a:spcAft>
                  <a:spcPts val="0"/>
                </a:spcAft>
                <a:buNone/>
              </a:pPr>
              <a:r>
                <a:rPr lang="zh-cn" sz="1000" i="0" u="none" strike="noStrike" cap="none" dirty="0">
                  <a:solidFill>
                    <a:srgbClr val="000000"/>
                  </a:solidFill>
                  <a:latin typeface="Helvetica" pitchFamily="2" charset="0"/>
                  <a:ea typeface="SimSun" panose="02010600030101010101" pitchFamily="2" charset="-122"/>
                  <a:cs typeface="Helvetica"/>
                  <a:sym typeface="Helvetica"/>
                </a:rPr>
                <a:t> </a:t>
              </a:r>
              <a:endParaRPr sz="1000" i="0" u="none" strike="noStrike" cap="none" dirty="0">
                <a:solidFill>
                  <a:srgbClr val="000000"/>
                </a:solidFill>
                <a:latin typeface="Helvetica" pitchFamily="2" charset="0"/>
                <a:ea typeface="SimSun" panose="02010600030101010101" pitchFamily="2" charset="-122"/>
                <a:cs typeface="Helvetica"/>
                <a:sym typeface="Helvetica"/>
              </a:endParaRPr>
            </a:p>
            <a:p>
              <a:pPr marL="0" marR="0" lvl="0" indent="0" algn="l" rtl="0">
                <a:lnSpc>
                  <a:spcPct val="107000"/>
                </a:lnSpc>
                <a:spcBef>
                  <a:spcPts val="800"/>
                </a:spcBef>
                <a:spcAft>
                  <a:spcPts val="0"/>
                </a:spcAft>
                <a:buNone/>
              </a:pPr>
              <a:r>
                <a:rPr lang="zh-cn" sz="1000" b="1" i="0" u="none" strike="noStrike" cap="none" dirty="0">
                  <a:solidFill>
                    <a:srgbClr val="34495E"/>
                  </a:solidFill>
                  <a:latin typeface="Helvetica" pitchFamily="2" charset="0"/>
                  <a:ea typeface="SimSun" panose="02010600030101010101" pitchFamily="2" charset="-122"/>
                  <a:cs typeface="Helvetica"/>
                  <a:sym typeface="Helvetica"/>
                </a:rPr>
                <a:t> </a:t>
              </a:r>
              <a:endParaRPr sz="1000" i="0" u="none" strike="noStrike" cap="none" dirty="0">
                <a:solidFill>
                  <a:srgbClr val="000000"/>
                </a:solidFill>
                <a:latin typeface="Helvetica" pitchFamily="2" charset="0"/>
                <a:ea typeface="SimSun" panose="02010600030101010101" pitchFamily="2" charset="-122"/>
                <a:cs typeface="Helvetica"/>
                <a:sym typeface="Helvetica"/>
              </a:endParaRPr>
            </a:p>
            <a:p>
              <a:pPr marL="0" marR="0" lvl="0" indent="0" algn="l" rtl="0">
                <a:lnSpc>
                  <a:spcPct val="107000"/>
                </a:lnSpc>
                <a:spcBef>
                  <a:spcPts val="800"/>
                </a:spcBef>
                <a:spcAft>
                  <a:spcPts val="0"/>
                </a:spcAft>
                <a:buNone/>
              </a:pPr>
              <a:r>
                <a:rPr lang="zh-cn" sz="1000" b="1" i="0" u="none" strike="noStrike" cap="none" dirty="0">
                  <a:solidFill>
                    <a:srgbClr val="34495E"/>
                  </a:solidFill>
                  <a:latin typeface="Helvetica" pitchFamily="2" charset="0"/>
                  <a:ea typeface="SimSun" panose="02010600030101010101" pitchFamily="2" charset="-122"/>
                  <a:cs typeface="Helvetica"/>
                  <a:sym typeface="Helvetica"/>
                </a:rPr>
                <a:t> </a:t>
              </a:r>
              <a:endParaRPr sz="1000" i="0" u="none" strike="noStrike" cap="none" dirty="0">
                <a:solidFill>
                  <a:srgbClr val="000000"/>
                </a:solidFill>
                <a:latin typeface="Helvetica" pitchFamily="2" charset="0"/>
                <a:ea typeface="SimSun" panose="02010600030101010101" pitchFamily="2" charset="-122"/>
                <a:cs typeface="Helvetica"/>
                <a:sym typeface="Helvetica"/>
              </a:endParaRPr>
            </a:p>
          </p:txBody>
        </p:sp>
      </p:grpSp>
      <p:grpSp>
        <p:nvGrpSpPr>
          <p:cNvPr id="4" name="Group 3">
            <a:extLst>
              <a:ext uri="{FF2B5EF4-FFF2-40B4-BE49-F238E27FC236}">
                <a16:creationId xmlns:a16="http://schemas.microsoft.com/office/drawing/2014/main" id="{80E71417-3B07-4DFA-9549-542CE977C038}"/>
              </a:ext>
            </a:extLst>
          </p:cNvPr>
          <p:cNvGrpSpPr/>
          <p:nvPr/>
        </p:nvGrpSpPr>
        <p:grpSpPr>
          <a:xfrm>
            <a:off x="415236" y="2350099"/>
            <a:ext cx="6151582" cy="1550246"/>
            <a:chOff x="415236" y="2510625"/>
            <a:chExt cx="6151582" cy="1550246"/>
          </a:xfrm>
        </p:grpSpPr>
        <p:pic>
          <p:nvPicPr>
            <p:cNvPr id="23" name="Picture 22" descr="Links/orange_icons.jpg">
              <a:extLst>
                <a:ext uri="{FF2B5EF4-FFF2-40B4-BE49-F238E27FC236}">
                  <a16:creationId xmlns:a16="http://schemas.microsoft.com/office/drawing/2014/main" id="{840A4EF1-1A67-41B0-B3AF-3336846AEA0B}"/>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9050" r="23779"/>
            <a:stretch/>
          </p:blipFill>
          <p:spPr bwMode="auto">
            <a:xfrm>
              <a:off x="415236" y="2650350"/>
              <a:ext cx="542904" cy="598550"/>
            </a:xfrm>
            <a:prstGeom prst="rect">
              <a:avLst/>
            </a:prstGeom>
            <a:noFill/>
            <a:ln>
              <a:noFill/>
            </a:ln>
            <a:extLst>
              <a:ext uri="{53640926-AAD7-44D8-BBD7-CCE9431645EC}">
                <a14:shadowObscured xmlns:a14="http://schemas.microsoft.com/office/drawing/2010/main"/>
              </a:ext>
            </a:extLst>
          </p:spPr>
        </p:pic>
        <p:sp>
          <p:nvSpPr>
            <p:cNvPr id="204" name="Google Shape;204;p36"/>
            <p:cNvSpPr txBox="1"/>
            <p:nvPr/>
          </p:nvSpPr>
          <p:spPr>
            <a:xfrm>
              <a:off x="943300" y="2510625"/>
              <a:ext cx="5623518" cy="1550246"/>
            </a:xfrm>
            <a:prstGeom prst="rect">
              <a:avLst/>
            </a:prstGeom>
            <a:noFill/>
            <a:ln>
              <a:noFill/>
            </a:ln>
          </p:spPr>
          <p:txBody>
            <a:bodyPr spcFirstLastPara="1" wrap="square" lIns="91425" tIns="45700" rIns="91425" bIns="45700" anchor="t" anchorCtr="0">
              <a:noAutofit/>
            </a:bodyPr>
            <a:lstStyle/>
            <a:p>
              <a:pPr marL="0" lvl="0" indent="0">
                <a:spcBef>
                  <a:spcPts val="800"/>
                </a:spcBef>
                <a:buSzPts val="1100"/>
                <a:buFont typeface="Arial"/>
                <a:buNone/>
              </a:pPr>
              <a:r>
                <a:rPr lang="zh-cn" sz="1200" b="1" dirty="0">
                  <a:solidFill>
                    <a:srgbClr val="34495E"/>
                  </a:solidFill>
                  <a:latin typeface="Helvetica" pitchFamily="2" charset="0"/>
                  <a:ea typeface="SimSun" panose="02010600030101010101" pitchFamily="2" charset="-122"/>
                  <a:cs typeface="Times New Roman" panose="02020603050405020304" pitchFamily="18" charset="0"/>
                  <a:sym typeface="Helvetica"/>
                </a:rPr>
                <a:t>指导</a:t>
              </a:r>
              <a:endParaRPr sz="1200" b="1" dirty="0">
                <a:solidFill>
                  <a:srgbClr val="34495E"/>
                </a:solidFill>
                <a:latin typeface="Helvetica" pitchFamily="2" charset="0"/>
                <a:ea typeface="SimSun" panose="02010600030101010101" pitchFamily="2" charset="-122"/>
                <a:cs typeface="Times New Roman" panose="02020603050405020304" pitchFamily="18" charset="0"/>
                <a:sym typeface="Helvetica"/>
              </a:endParaRPr>
            </a:p>
            <a:p>
              <a:pPr marL="457200" marR="0" lvl="0" indent="-292100" algn="l" rtl="0">
                <a:lnSpc>
                  <a:spcPct val="115000"/>
                </a:lnSpc>
                <a:spcBef>
                  <a:spcPts val="800"/>
                </a:spcBef>
                <a:spcAft>
                  <a:spcPts val="0"/>
                </a:spcAft>
                <a:buClr>
                  <a:schemeClr val="dk1"/>
                </a:buClr>
                <a:buSzPts val="1000"/>
                <a:buFont typeface="Helvetica"/>
                <a:buAutoNum type="arabicPeriod"/>
              </a:pPr>
              <a:r>
                <a:rPr lang="zh-cn" sz="1000" dirty="0">
                  <a:solidFill>
                    <a:schemeClr val="dk1"/>
                  </a:solidFill>
                  <a:latin typeface="Helvetica" pitchFamily="2" charset="0"/>
                  <a:ea typeface="SimSun" panose="02010600030101010101" pitchFamily="2" charset="-122"/>
                  <a:cs typeface="Helvetica"/>
                  <a:sym typeface="Helvetica"/>
                </a:rPr>
                <a:t>向所有高级职员、主管和员工（包括正在考核的新聘员工）提供《行为准则》。</a:t>
              </a:r>
              <a:endParaRPr sz="1000" dirty="0">
                <a:solidFill>
                  <a:schemeClr val="dk1"/>
                </a:solidFill>
                <a:latin typeface="Helvetica" pitchFamily="2" charset="0"/>
                <a:ea typeface="SimSun" panose="02010600030101010101" pitchFamily="2" charset="-122"/>
                <a:cs typeface="Helvetica"/>
                <a:sym typeface="Helvetica"/>
              </a:endParaRPr>
            </a:p>
            <a:p>
              <a:pPr marL="457200" marR="0" lvl="0" indent="-292100" algn="l" rtl="0">
                <a:lnSpc>
                  <a:spcPct val="115000"/>
                </a:lnSpc>
                <a:spcBef>
                  <a:spcPts val="0"/>
                </a:spcBef>
                <a:spcAft>
                  <a:spcPts val="0"/>
                </a:spcAft>
                <a:buClr>
                  <a:schemeClr val="dk1"/>
                </a:buClr>
                <a:buSzPts val="1000"/>
                <a:buFont typeface="Helvetica"/>
                <a:buAutoNum type="arabicPeriod"/>
              </a:pPr>
              <a:r>
                <a:rPr lang="zh-cn" sz="1000" dirty="0">
                  <a:solidFill>
                    <a:schemeClr val="dk1"/>
                  </a:solidFill>
                  <a:latin typeface="Helvetica" pitchFamily="2" charset="0"/>
                  <a:ea typeface="SimSun" panose="02010600030101010101" pitchFamily="2" charset="-122"/>
                  <a:cs typeface="Helvetica"/>
                  <a:sym typeface="Helvetica"/>
                </a:rPr>
                <a:t>定期（包括在入职流程中）为员工提供行为准则培训，以确保员工了解与其行为相关联的职责。</a:t>
              </a:r>
              <a:endParaRPr sz="1000" dirty="0">
                <a:solidFill>
                  <a:schemeClr val="dk1"/>
                </a:solidFill>
                <a:latin typeface="Helvetica" pitchFamily="2" charset="0"/>
                <a:ea typeface="SimSun" panose="02010600030101010101" pitchFamily="2" charset="-122"/>
                <a:cs typeface="Helvetica"/>
                <a:sym typeface="Helvetica"/>
              </a:endParaRPr>
            </a:p>
            <a:p>
              <a:pPr marL="457200" lvl="0" indent="-292100">
                <a:lnSpc>
                  <a:spcPct val="115000"/>
                </a:lnSpc>
                <a:buClr>
                  <a:schemeClr val="dk1"/>
                </a:buClr>
                <a:buSzPts val="1000"/>
                <a:buFont typeface="Helvetica"/>
                <a:buAutoNum type="arabicPeriod"/>
              </a:pPr>
              <a:r>
                <a:rPr lang="zh-cn" sz="1000" dirty="0">
                  <a:solidFill>
                    <a:schemeClr val="dk1"/>
                  </a:solidFill>
                  <a:latin typeface="Helvetica" pitchFamily="2" charset="0"/>
                  <a:ea typeface="SimSun" panose="02010600030101010101" pitchFamily="2" charset="-122"/>
                  <a:cs typeface="Helvetica"/>
                  <a:sym typeface="Helvetica"/>
                </a:rPr>
                <a:t>使用签到表记录每次培训课程的出席情况。</a:t>
              </a:r>
              <a:endParaRPr sz="1000" dirty="0">
                <a:solidFill>
                  <a:schemeClr val="dk1"/>
                </a:solidFill>
                <a:latin typeface="Helvetica" pitchFamily="2" charset="0"/>
                <a:ea typeface="SimSun" panose="02010600030101010101" pitchFamily="2" charset="-122"/>
                <a:cs typeface="Helvetica"/>
                <a:sym typeface="Helvetica"/>
              </a:endParaRPr>
            </a:p>
            <a:p>
              <a:pPr marL="0" marR="0" lvl="0" indent="0" algn="l" rtl="0">
                <a:lnSpc>
                  <a:spcPct val="115000"/>
                </a:lnSpc>
                <a:spcBef>
                  <a:spcPts val="800"/>
                </a:spcBef>
                <a:spcAft>
                  <a:spcPts val="0"/>
                </a:spcAft>
                <a:buNone/>
              </a:pPr>
              <a:endParaRPr sz="1000" dirty="0">
                <a:solidFill>
                  <a:srgbClr val="34495E"/>
                </a:solidFill>
                <a:latin typeface="Helvetica" pitchFamily="2" charset="0"/>
                <a:ea typeface="SimSun" panose="02010600030101010101" pitchFamily="2" charset="-122"/>
                <a:cs typeface="Helvetica"/>
                <a:sym typeface="Helvetica"/>
              </a:endParaRPr>
            </a:p>
          </p:txBody>
        </p:sp>
      </p:grpSp>
      <p:grpSp>
        <p:nvGrpSpPr>
          <p:cNvPr id="3" name="Group 2">
            <a:extLst>
              <a:ext uri="{FF2B5EF4-FFF2-40B4-BE49-F238E27FC236}">
                <a16:creationId xmlns:a16="http://schemas.microsoft.com/office/drawing/2014/main" id="{E44EC8C1-B68F-4517-A6FA-6BEBD3124903}"/>
              </a:ext>
            </a:extLst>
          </p:cNvPr>
          <p:cNvGrpSpPr/>
          <p:nvPr/>
        </p:nvGrpSpPr>
        <p:grpSpPr>
          <a:xfrm>
            <a:off x="428486" y="1487630"/>
            <a:ext cx="6649904" cy="888982"/>
            <a:chOff x="428486" y="1709900"/>
            <a:chExt cx="6649904" cy="888982"/>
          </a:xfrm>
        </p:grpSpPr>
        <p:pic>
          <p:nvPicPr>
            <p:cNvPr id="21" name="Picture 20">
              <a:extLst>
                <a:ext uri="{FF2B5EF4-FFF2-40B4-BE49-F238E27FC236}">
                  <a16:creationId xmlns:a16="http://schemas.microsoft.com/office/drawing/2014/main" id="{3AB65EBC-E618-4EF4-8F01-9F831B9EADAE}"/>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428486" y="1848699"/>
              <a:ext cx="516425" cy="487859"/>
            </a:xfrm>
            <a:prstGeom prst="rect">
              <a:avLst/>
            </a:prstGeom>
          </p:spPr>
        </p:pic>
        <p:sp>
          <p:nvSpPr>
            <p:cNvPr id="207" name="Google Shape;207;p36"/>
            <p:cNvSpPr txBox="1"/>
            <p:nvPr/>
          </p:nvSpPr>
          <p:spPr>
            <a:xfrm>
              <a:off x="943300" y="1709900"/>
              <a:ext cx="6135090" cy="888982"/>
            </a:xfrm>
            <a:prstGeom prst="rect">
              <a:avLst/>
            </a:prstGeom>
            <a:noFill/>
            <a:ln>
              <a:noFill/>
            </a:ln>
          </p:spPr>
          <p:txBody>
            <a:bodyPr spcFirstLastPara="1" wrap="square" lIns="91425" tIns="45700" rIns="91425" bIns="45700" anchor="t" anchorCtr="0">
              <a:noAutofit/>
            </a:bodyPr>
            <a:lstStyle/>
            <a:p>
              <a:pPr>
                <a:spcBef>
                  <a:spcPts val="800"/>
                </a:spcBef>
                <a:buSzPts val="1100"/>
              </a:pPr>
              <a:r>
                <a:rPr lang="zh-cn" sz="1200" b="1" dirty="0">
                  <a:solidFill>
                    <a:srgbClr val="34495E"/>
                  </a:solidFill>
                  <a:latin typeface="Helvetica" pitchFamily="2" charset="0"/>
                  <a:ea typeface="SimSun" panose="02010600030101010101" pitchFamily="2" charset="-122"/>
                  <a:cs typeface="Times New Roman" panose="02020603050405020304" pitchFamily="18" charset="0"/>
                  <a:sym typeface="Helvetica"/>
                </a:rPr>
                <a:t>这对您有什么好处？</a:t>
              </a:r>
              <a:endParaRPr sz="1200" b="1" dirty="0">
                <a:solidFill>
                  <a:srgbClr val="34495E"/>
                </a:solidFill>
                <a:latin typeface="Helvetica" pitchFamily="2" charset="0"/>
                <a:ea typeface="SimSun" panose="02010600030101010101" pitchFamily="2" charset="-122"/>
                <a:cs typeface="Times New Roman" panose="02020603050405020304" pitchFamily="18" charset="0"/>
                <a:sym typeface="Helvetica"/>
              </a:endParaRPr>
            </a:p>
            <a:p>
              <a:pPr lvl="0">
                <a:lnSpc>
                  <a:spcPct val="115000"/>
                </a:lnSpc>
                <a:buSzPts val="1100"/>
              </a:pPr>
              <a:r>
                <a:rPr lang="zh-cn" sz="1000" dirty="0">
                  <a:solidFill>
                    <a:schemeClr val="dk1"/>
                  </a:solidFill>
                  <a:latin typeface="Helvetica" pitchFamily="2" charset="0"/>
                  <a:ea typeface="SimSun" panose="02010600030101010101" pitchFamily="2" charset="-122"/>
                  <a:cs typeface="Helvetica"/>
                  <a:sym typeface="Helvetica"/>
                </a:rPr>
                <a:t>行为准则培训描述了准则的特定要素。此培训还有助于指导员工履行职责，对其合规责任开展教育，</a:t>
              </a:r>
              <a:br>
                <a:rPr lang="en-US" altLang="zh-CN" sz="1000" dirty="0">
                  <a:solidFill>
                    <a:schemeClr val="dk1"/>
                  </a:solidFill>
                  <a:latin typeface="Helvetica" pitchFamily="2" charset="0"/>
                  <a:ea typeface="SimSun" panose="02010600030101010101" pitchFamily="2" charset="-122"/>
                  <a:cs typeface="Helvetica"/>
                  <a:sym typeface="Helvetica"/>
                </a:rPr>
              </a:br>
              <a:r>
                <a:rPr lang="zh-cn" sz="1000" dirty="0">
                  <a:solidFill>
                    <a:schemeClr val="dk1"/>
                  </a:solidFill>
                  <a:latin typeface="Helvetica" pitchFamily="2" charset="0"/>
                  <a:ea typeface="SimSun" panose="02010600030101010101" pitchFamily="2" charset="-122"/>
                  <a:cs typeface="Helvetica"/>
                  <a:sym typeface="Helvetica"/>
                </a:rPr>
                <a:t>以及增强贵公司的道德与法律合规承诺。</a:t>
              </a:r>
              <a:endParaRPr sz="1000" b="1" dirty="0">
                <a:solidFill>
                  <a:srgbClr val="34495E"/>
                </a:solidFill>
                <a:latin typeface="Helvetica" pitchFamily="2" charset="0"/>
                <a:ea typeface="SimSun" panose="02010600030101010101" pitchFamily="2" charset="-122"/>
                <a:cs typeface="Helvetica"/>
                <a:sym typeface="Helvetica"/>
              </a:endParaRPr>
            </a:p>
          </p:txBody>
        </p:sp>
      </p:grpSp>
      <p:grpSp>
        <p:nvGrpSpPr>
          <p:cNvPr id="5" name="Group 4">
            <a:extLst>
              <a:ext uri="{FF2B5EF4-FFF2-40B4-BE49-F238E27FC236}">
                <a16:creationId xmlns:a16="http://schemas.microsoft.com/office/drawing/2014/main" id="{A750CD22-6452-46E2-8FE7-AFDE39F05322}"/>
              </a:ext>
            </a:extLst>
          </p:cNvPr>
          <p:cNvGrpSpPr/>
          <p:nvPr/>
        </p:nvGrpSpPr>
        <p:grpSpPr>
          <a:xfrm>
            <a:off x="428486" y="3791331"/>
            <a:ext cx="5396863" cy="684805"/>
            <a:chOff x="428486" y="3886696"/>
            <a:chExt cx="5396863" cy="684805"/>
          </a:xfrm>
        </p:grpSpPr>
        <p:pic>
          <p:nvPicPr>
            <p:cNvPr id="25" name="Picture 24" descr="Links/orange_icons.jpg">
              <a:extLst>
                <a:ext uri="{FF2B5EF4-FFF2-40B4-BE49-F238E27FC236}">
                  <a16:creationId xmlns:a16="http://schemas.microsoft.com/office/drawing/2014/main" id="{7E62CB3C-9672-4348-AA94-00813FEB8A30}"/>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4187" r="-1358"/>
            <a:stretch/>
          </p:blipFill>
          <p:spPr bwMode="auto">
            <a:xfrm>
              <a:off x="428486" y="3972951"/>
              <a:ext cx="542904" cy="598550"/>
            </a:xfrm>
            <a:prstGeom prst="rect">
              <a:avLst/>
            </a:prstGeom>
            <a:noFill/>
            <a:ln>
              <a:noFill/>
            </a:ln>
            <a:extLst>
              <a:ext uri="{53640926-AAD7-44D8-BBD7-CCE9431645EC}">
                <a14:shadowObscured xmlns:a14="http://schemas.microsoft.com/office/drawing/2010/main"/>
              </a:ext>
            </a:extLst>
          </p:spPr>
        </p:pic>
        <p:sp>
          <p:nvSpPr>
            <p:cNvPr id="210" name="Google Shape;210;p36"/>
            <p:cNvSpPr txBox="1"/>
            <p:nvPr/>
          </p:nvSpPr>
          <p:spPr>
            <a:xfrm>
              <a:off x="1033425" y="3886696"/>
              <a:ext cx="4791924" cy="684805"/>
            </a:xfrm>
            <a:prstGeom prst="rect">
              <a:avLst/>
            </a:prstGeom>
            <a:noFill/>
            <a:ln>
              <a:noFill/>
            </a:ln>
          </p:spPr>
          <p:txBody>
            <a:bodyPr spcFirstLastPara="1" wrap="square" lIns="91425" tIns="45700" rIns="91425" bIns="45700" anchor="t" anchorCtr="0">
              <a:noAutofit/>
            </a:bodyPr>
            <a:lstStyle/>
            <a:p>
              <a:pPr>
                <a:buSzPts val="1100"/>
              </a:pPr>
              <a:r>
                <a:rPr lang="zh-cn" sz="1200" b="1" dirty="0">
                  <a:solidFill>
                    <a:srgbClr val="34495E"/>
                  </a:solidFill>
                  <a:latin typeface="Helvetica" pitchFamily="2" charset="0"/>
                  <a:ea typeface="SimSun" panose="02010600030101010101" pitchFamily="2" charset="-122"/>
                  <a:cs typeface="Times New Roman" panose="02020603050405020304" pitchFamily="18" charset="0"/>
                  <a:sym typeface="Helvetica Neue"/>
                </a:rPr>
                <a:t>其他需要考虑的文件</a:t>
              </a:r>
              <a:endParaRPr sz="1200" b="1" dirty="0">
                <a:solidFill>
                  <a:srgbClr val="34495E"/>
                </a:solidFill>
                <a:latin typeface="Helvetica" pitchFamily="2" charset="0"/>
                <a:ea typeface="SimSun" panose="02010600030101010101" pitchFamily="2" charset="-122"/>
                <a:cs typeface="Times New Roman" panose="02020603050405020304" pitchFamily="18" charset="0"/>
                <a:sym typeface="Cambria"/>
              </a:endParaRPr>
            </a:p>
            <a:p>
              <a:pPr marL="171450" lvl="0" indent="-171450">
                <a:lnSpc>
                  <a:spcPct val="115000"/>
                </a:lnSpc>
                <a:buSzPct val="150000"/>
                <a:buFont typeface="Wingdings" panose="05000000000000000000" pitchFamily="2" charset="2"/>
                <a:buChar char="ü"/>
              </a:pPr>
              <a:r>
                <a:rPr lang="zh-cn" sz="1000" dirty="0">
                  <a:latin typeface="Helvetica" pitchFamily="2" charset="0"/>
                  <a:ea typeface="SimSun" panose="02010600030101010101" pitchFamily="2" charset="-122"/>
                  <a:cs typeface="Times New Roman" panose="02020603050405020304" pitchFamily="18" charset="0"/>
                  <a:sym typeface="Helvetica"/>
                </a:rPr>
                <a:t>行为准则</a:t>
              </a:r>
              <a:endParaRPr sz="1000" dirty="0">
                <a:latin typeface="Helvetica" pitchFamily="2" charset="0"/>
                <a:ea typeface="SimSun" panose="02010600030101010101" pitchFamily="2" charset="-122"/>
                <a:cs typeface="Times New Roman" panose="02020603050405020304" pitchFamily="18" charset="0"/>
                <a:sym typeface="Helvetica"/>
              </a:endParaRPr>
            </a:p>
            <a:p>
              <a:pPr marL="171450" indent="-171450">
                <a:lnSpc>
                  <a:spcPct val="115000"/>
                </a:lnSpc>
                <a:buSzPct val="150000"/>
                <a:buFont typeface="Wingdings" panose="05000000000000000000" pitchFamily="2" charset="2"/>
                <a:buChar char="ü"/>
              </a:pPr>
              <a:r>
                <a:rPr lang="zh-cn" sz="1000" dirty="0">
                  <a:latin typeface="Helvetica" pitchFamily="2" charset="0"/>
                  <a:ea typeface="SimSun" panose="02010600030101010101" pitchFamily="2" charset="-122"/>
                  <a:cs typeface="Times New Roman" panose="02020603050405020304" pitchFamily="18" charset="0"/>
                  <a:sym typeface="Helvetica Neue"/>
                </a:rPr>
                <a:t>考签到表 </a:t>
              </a:r>
              <a:endParaRPr sz="1000" dirty="0">
                <a:latin typeface="Helvetica" pitchFamily="2" charset="0"/>
                <a:ea typeface="SimSun" panose="02010600030101010101" pitchFamily="2" charset="-122"/>
                <a:cs typeface="Times New Roman" panose="02020603050405020304" pitchFamily="18" charset="0"/>
                <a:sym typeface="Cambria"/>
              </a:endParaRPr>
            </a:p>
          </p:txBody>
        </p:sp>
      </p:grpSp>
      <p:sp>
        <p:nvSpPr>
          <p:cNvPr id="211" name="Google Shape;211;p36"/>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dirty="0">
              <a:solidFill>
                <a:schemeClr val="lt1"/>
              </a:solidFill>
              <a:latin typeface="Helvetica" pitchFamily="2" charset="0"/>
              <a:ea typeface="SimSun" panose="02010600030101010101" pitchFamily="2" charset="-122"/>
              <a:cs typeface="Calibri"/>
              <a:sym typeface="Calibri"/>
            </a:endParaRPr>
          </a:p>
        </p:txBody>
      </p:sp>
      <p:sp>
        <p:nvSpPr>
          <p:cNvPr id="212" name="Google Shape;212;p36"/>
          <p:cNvSpPr txBox="1"/>
          <p:nvPr/>
        </p:nvSpPr>
        <p:spPr>
          <a:xfrm>
            <a:off x="2014090" y="109507"/>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zh-cn" sz="1800" b="1" dirty="0">
                <a:solidFill>
                  <a:srgbClr val="AACFD0"/>
                </a:solidFill>
                <a:latin typeface="Helvetica" pitchFamily="2" charset="0"/>
                <a:ea typeface="SimSun" panose="02010600030101010101" pitchFamily="2" charset="-122"/>
                <a:cs typeface="Helvetica"/>
                <a:sym typeface="Helvetica"/>
              </a:rPr>
              <a:t>行为准则</a:t>
            </a:r>
            <a:endParaRPr sz="1800" b="1" dirty="0">
              <a:solidFill>
                <a:srgbClr val="AACFD0"/>
              </a:solidFill>
              <a:latin typeface="Helvetica" pitchFamily="2" charset="0"/>
              <a:ea typeface="SimSun" panose="02010600030101010101" pitchFamily="2" charset="-122"/>
              <a:cs typeface="Helvetica"/>
              <a:sym typeface="Helvetica"/>
            </a:endParaRPr>
          </a:p>
          <a:p>
            <a:pPr marL="0" marR="0" lvl="0" indent="0" algn="ctr" rtl="0">
              <a:spcBef>
                <a:spcPts val="0"/>
              </a:spcBef>
              <a:spcAft>
                <a:spcPts val="0"/>
              </a:spcAft>
              <a:buNone/>
            </a:pPr>
            <a:r>
              <a:rPr lang="zh-cn" sz="1800" b="1" dirty="0">
                <a:solidFill>
                  <a:srgbClr val="AACFD0"/>
                </a:solidFill>
                <a:latin typeface="Helvetica" pitchFamily="2" charset="0"/>
                <a:ea typeface="SimSun" panose="02010600030101010101" pitchFamily="2" charset="-122"/>
                <a:cs typeface="Helvetica"/>
                <a:sym typeface="Helvetica"/>
              </a:rPr>
              <a:t>培训 </a:t>
            </a:r>
            <a:endParaRPr sz="1800" b="1" dirty="0">
              <a:solidFill>
                <a:srgbClr val="AACFD0"/>
              </a:solidFill>
              <a:latin typeface="Helvetica" pitchFamily="2" charset="0"/>
              <a:ea typeface="SimSun" panose="02010600030101010101" pitchFamily="2" charset="-122"/>
              <a:cs typeface="Helvetica"/>
              <a:sym typeface="Helvetica"/>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7"/>
          <p:cNvSpPr/>
          <p:nvPr/>
        </p:nvSpPr>
        <p:spPr>
          <a:xfrm>
            <a:off x="1" y="2433788"/>
            <a:ext cx="7159200" cy="20388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19" name="Google Shape;219;p37"/>
          <p:cNvSpPr/>
          <p:nvPr/>
        </p:nvSpPr>
        <p:spPr>
          <a:xfrm rot="10800000" flipH="1">
            <a:off x="5587539" y="2433865"/>
            <a:ext cx="1921200" cy="2038800"/>
          </a:xfrm>
          <a:prstGeom prst="chevron">
            <a:avLst>
              <a:gd name="adj" fmla="val 53827"/>
            </a:avLst>
          </a:prstGeom>
          <a:solidFill>
            <a:srgbClr val="AACFD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220" name="Google Shape;220;p37"/>
          <p:cNvSpPr/>
          <p:nvPr/>
        </p:nvSpPr>
        <p:spPr>
          <a:xfrm rot="10800000" flipH="1">
            <a:off x="6739438" y="2433865"/>
            <a:ext cx="1921200" cy="2038800"/>
          </a:xfrm>
          <a:prstGeom prst="chevron">
            <a:avLst>
              <a:gd name="adj" fmla="val 53827"/>
            </a:avLst>
          </a:prstGeom>
          <a:solidFill>
            <a:srgbClr val="5DA0A2"/>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221" name="Google Shape;221;p37"/>
          <p:cNvSpPr txBox="1"/>
          <p:nvPr/>
        </p:nvSpPr>
        <p:spPr>
          <a:xfrm>
            <a:off x="301031" y="3126752"/>
            <a:ext cx="5814000" cy="653100"/>
          </a:xfrm>
          <a:prstGeom prst="rect">
            <a:avLst/>
          </a:prstGeom>
          <a:no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cn" sz="2700" b="1" i="0" u="none" strike="noStrike" kern="0" cap="none" spc="0" normalizeH="0" baseline="0" noProof="0" dirty="0">
                <a:ln>
                  <a:noFill/>
                </a:ln>
                <a:solidFill>
                  <a:srgbClr val="FFFFFF"/>
                </a:solidFill>
                <a:effectLst/>
                <a:uLnTx/>
                <a:uFillTx/>
                <a:latin typeface="SimSun" panose="02010600030101010101" pitchFamily="2" charset="-122"/>
                <a:ea typeface="SimSun" panose="02010600030101010101" pitchFamily="2" charset="-122"/>
                <a:cs typeface="Helvetica Neue"/>
                <a:sym typeface="Helvetica Neue"/>
              </a:rPr>
              <a:t>行为准则</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8"/>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dirty="0">
              <a:solidFill>
                <a:schemeClr val="lt1"/>
              </a:solidFill>
              <a:latin typeface="SimSun" panose="02010600030101010101" pitchFamily="2" charset="-122"/>
              <a:ea typeface="SimSun" panose="02010600030101010101" pitchFamily="2" charset="-122"/>
              <a:cs typeface="Calibri"/>
              <a:sym typeface="Calibri"/>
            </a:endParaRPr>
          </a:p>
        </p:txBody>
      </p:sp>
      <p:sp>
        <p:nvSpPr>
          <p:cNvPr id="227" name="Google Shape;227;p38"/>
          <p:cNvSpPr txBox="1"/>
          <p:nvPr/>
        </p:nvSpPr>
        <p:spPr>
          <a:xfrm>
            <a:off x="2039840" y="219007"/>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zh-cn" sz="1800" b="1">
                <a:solidFill>
                  <a:srgbClr val="AACFD0"/>
                </a:solidFill>
                <a:latin typeface="SimSun" panose="02010600030101010101" pitchFamily="2" charset="-122"/>
                <a:ea typeface="SimSun" panose="02010600030101010101" pitchFamily="2" charset="-122"/>
                <a:cs typeface="Helvetica"/>
                <a:sym typeface="Helvetica"/>
              </a:rPr>
              <a:t>简介</a:t>
            </a:r>
            <a:endParaRPr sz="1800" b="1" dirty="0">
              <a:solidFill>
                <a:srgbClr val="AACFD0"/>
              </a:solidFill>
              <a:latin typeface="SimSun" panose="02010600030101010101" pitchFamily="2" charset="-122"/>
              <a:ea typeface="SimSun" panose="02010600030101010101" pitchFamily="2" charset="-122"/>
              <a:cs typeface="Helvetica"/>
              <a:sym typeface="Helvetica"/>
            </a:endParaRPr>
          </a:p>
        </p:txBody>
      </p:sp>
      <p:sp>
        <p:nvSpPr>
          <p:cNvPr id="228" name="Google Shape;228;p3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3</a:t>
            </a:fld>
            <a:endParaRPr dirty="0"/>
          </a:p>
        </p:txBody>
      </p:sp>
      <p:grpSp>
        <p:nvGrpSpPr>
          <p:cNvPr id="229" name="Google Shape;229;p38"/>
          <p:cNvGrpSpPr/>
          <p:nvPr/>
        </p:nvGrpSpPr>
        <p:grpSpPr>
          <a:xfrm>
            <a:off x="742425" y="864951"/>
            <a:ext cx="7995750" cy="3908760"/>
            <a:chOff x="1673387" y="1085060"/>
            <a:chExt cx="9501783" cy="4968552"/>
          </a:xfrm>
        </p:grpSpPr>
        <p:sp>
          <p:nvSpPr>
            <p:cNvPr id="233" name="Google Shape;233;p38"/>
            <p:cNvSpPr/>
            <p:nvPr/>
          </p:nvSpPr>
          <p:spPr>
            <a:xfrm>
              <a:off x="5156870" y="1449174"/>
              <a:ext cx="6018300" cy="926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zh-cn" sz="1800" dirty="0">
                  <a:solidFill>
                    <a:schemeClr val="accent3">
                      <a:lumMod val="50000"/>
                    </a:schemeClr>
                  </a:solidFill>
                  <a:latin typeface="SimSun" panose="02010600030101010101" pitchFamily="2" charset="-122"/>
                  <a:ea typeface="SimSun" panose="02010600030101010101" pitchFamily="2" charset="-122"/>
                  <a:cs typeface="Helvetica"/>
                  <a:sym typeface="Helvetica"/>
                </a:rPr>
                <a:t>说明</a:t>
              </a:r>
              <a:endParaRPr lang="en" sz="1800" dirty="0">
                <a:solidFill>
                  <a:schemeClr val="accent3">
                    <a:lumMod val="50000"/>
                  </a:schemeClr>
                </a:solidFill>
                <a:latin typeface="SimSun" panose="02010600030101010101" pitchFamily="2" charset="-122"/>
                <a:ea typeface="SimSun" panose="02010600030101010101" pitchFamily="2" charset="-122"/>
                <a:cs typeface="Helvetica"/>
                <a:sym typeface="Helvetica"/>
              </a:endParaRPr>
            </a:p>
            <a:p>
              <a:pPr marL="0" lvl="0" indent="0" algn="l" rtl="0">
                <a:lnSpc>
                  <a:spcPct val="115000"/>
                </a:lnSpc>
                <a:spcBef>
                  <a:spcPts val="0"/>
                </a:spcBef>
                <a:spcAft>
                  <a:spcPts val="0"/>
                </a:spcAft>
                <a:buClr>
                  <a:schemeClr val="dk1"/>
                </a:buClr>
                <a:buSzPts val="1100"/>
                <a:buFont typeface="Arial"/>
                <a:buNone/>
              </a:pPr>
              <a:r>
                <a:rPr lang="zh-cn" sz="1800" b="1" dirty="0">
                  <a:solidFill>
                    <a:schemeClr val="dk1"/>
                  </a:solidFill>
                  <a:latin typeface="SimSun" panose="02010600030101010101" pitchFamily="2" charset="-122"/>
                  <a:ea typeface="SimSun" panose="02010600030101010101" pitchFamily="2" charset="-122"/>
                  <a:cs typeface="Helvetica"/>
                  <a:sym typeface="Helvetica"/>
                </a:rPr>
                <a:t>行为准则</a:t>
              </a:r>
              <a:r>
                <a:rPr lang="zh-cn" sz="1800" dirty="0">
                  <a:solidFill>
                    <a:schemeClr val="dk1"/>
                  </a:solidFill>
                  <a:latin typeface="SimSun" panose="02010600030101010101" pitchFamily="2" charset="-122"/>
                  <a:ea typeface="SimSun" panose="02010600030101010101" pitchFamily="2" charset="-122"/>
                  <a:cs typeface="Helvetica"/>
                  <a:sym typeface="Helvetica"/>
                </a:rPr>
                <a:t>确定了指导您履行职务与责任的</a:t>
              </a:r>
              <a:r>
                <a:rPr lang="zh-cn" sz="1800" b="1" dirty="0">
                  <a:latin typeface="SimSun" panose="02010600030101010101" pitchFamily="2" charset="-122"/>
                  <a:ea typeface="SimSun" panose="02010600030101010101" pitchFamily="2" charset="-122"/>
                  <a:cs typeface="Helvetica"/>
                  <a:sym typeface="Helvetica"/>
                </a:rPr>
                <a:t>原则</a:t>
              </a:r>
              <a:r>
                <a:rPr lang="zh-cn" sz="1800" dirty="0">
                  <a:solidFill>
                    <a:schemeClr val="dk1"/>
                  </a:solidFill>
                  <a:latin typeface="SimSun" panose="02010600030101010101" pitchFamily="2" charset="-122"/>
                  <a:ea typeface="SimSun" panose="02010600030101010101" pitchFamily="2" charset="-122"/>
                  <a:cs typeface="Helvetica"/>
                  <a:sym typeface="Helvetica"/>
                </a:rPr>
                <a:t>，同时确保公司执行其</a:t>
              </a:r>
              <a:r>
                <a:rPr lang="zh-cn" sz="1800" b="1" dirty="0">
                  <a:solidFill>
                    <a:schemeClr val="dk1"/>
                  </a:solidFill>
                  <a:latin typeface="SimSun" panose="02010600030101010101" pitchFamily="2" charset="-122"/>
                  <a:ea typeface="SimSun" panose="02010600030101010101" pitchFamily="2" charset="-122"/>
                  <a:cs typeface="Helvetica"/>
                  <a:sym typeface="Helvetica"/>
                </a:rPr>
                <a:t>道德与法律合规承诺</a:t>
              </a:r>
              <a:r>
                <a:rPr lang="zh-cn" sz="1800" dirty="0">
                  <a:solidFill>
                    <a:schemeClr val="dk1"/>
                  </a:solidFill>
                  <a:latin typeface="SimSun" panose="02010600030101010101" pitchFamily="2" charset="-122"/>
                  <a:ea typeface="SimSun" panose="02010600030101010101" pitchFamily="2" charset="-122"/>
                  <a:cs typeface="Helvetica"/>
                  <a:sym typeface="Helvetica"/>
                </a:rPr>
                <a:t>。</a:t>
              </a:r>
              <a:endParaRPr sz="1800" dirty="0">
                <a:solidFill>
                  <a:schemeClr val="dk1"/>
                </a:solidFill>
                <a:latin typeface="SimSun" panose="02010600030101010101" pitchFamily="2" charset="-122"/>
                <a:ea typeface="SimSun" panose="02010600030101010101" pitchFamily="2" charset="-122"/>
                <a:cs typeface="Helvetica"/>
                <a:sym typeface="Helvetica"/>
              </a:endParaRPr>
            </a:p>
            <a:p>
              <a:pPr marL="0" marR="0" lvl="0" indent="0" algn="l" rtl="0">
                <a:spcBef>
                  <a:spcPts val="0"/>
                </a:spcBef>
                <a:spcAft>
                  <a:spcPts val="0"/>
                </a:spcAft>
                <a:buNone/>
              </a:pPr>
              <a:endParaRPr sz="1000" dirty="0">
                <a:latin typeface="SimSun" panose="02010600030101010101" pitchFamily="2" charset="-122"/>
                <a:ea typeface="SimSun" panose="02010600030101010101" pitchFamily="2" charset="-122"/>
                <a:cs typeface="Helvetica"/>
                <a:sym typeface="Helvetica"/>
              </a:endParaRPr>
            </a:p>
          </p:txBody>
        </p:sp>
        <p:cxnSp>
          <p:nvCxnSpPr>
            <p:cNvPr id="234" name="Google Shape;234;p38"/>
            <p:cNvCxnSpPr/>
            <p:nvPr/>
          </p:nvCxnSpPr>
          <p:spPr>
            <a:xfrm>
              <a:off x="5156867" y="1445100"/>
              <a:ext cx="5892900" cy="21300"/>
            </a:xfrm>
            <a:prstGeom prst="straightConnector1">
              <a:avLst/>
            </a:prstGeom>
            <a:noFill/>
            <a:ln w="9525" cap="flat" cmpd="sng">
              <a:solidFill>
                <a:srgbClr val="34495E"/>
              </a:solidFill>
              <a:prstDash val="dash"/>
              <a:miter lim="800000"/>
              <a:headEnd type="none" w="sm" len="sm"/>
              <a:tailEnd type="none" w="sm" len="sm"/>
            </a:ln>
          </p:spPr>
        </p:cxnSp>
        <p:cxnSp>
          <p:nvCxnSpPr>
            <p:cNvPr id="237" name="Google Shape;237;p38"/>
            <p:cNvCxnSpPr/>
            <p:nvPr/>
          </p:nvCxnSpPr>
          <p:spPr>
            <a:xfrm rot="10800000" flipH="1">
              <a:off x="5156867" y="5650341"/>
              <a:ext cx="5877600" cy="48001"/>
            </a:xfrm>
            <a:prstGeom prst="straightConnector1">
              <a:avLst/>
            </a:prstGeom>
            <a:noFill/>
            <a:ln w="9525" cap="flat" cmpd="sng">
              <a:solidFill>
                <a:srgbClr val="9D90A0"/>
              </a:solidFill>
              <a:prstDash val="dash"/>
              <a:miter lim="800000"/>
              <a:headEnd type="none" w="sm" len="sm"/>
              <a:tailEnd type="none" w="sm" len="sm"/>
            </a:ln>
          </p:spPr>
        </p:cxnSp>
        <p:grpSp>
          <p:nvGrpSpPr>
            <p:cNvPr id="238" name="Google Shape;238;p38"/>
            <p:cNvGrpSpPr/>
            <p:nvPr/>
          </p:nvGrpSpPr>
          <p:grpSpPr>
            <a:xfrm>
              <a:off x="1673387" y="1085060"/>
              <a:ext cx="3372010" cy="4968552"/>
              <a:chOff x="567076" y="1908423"/>
              <a:chExt cx="3372010" cy="4968552"/>
            </a:xfrm>
          </p:grpSpPr>
          <p:sp>
            <p:nvSpPr>
              <p:cNvPr id="239" name="Google Shape;239;p38"/>
              <p:cNvSpPr/>
              <p:nvPr/>
            </p:nvSpPr>
            <p:spPr>
              <a:xfrm>
                <a:off x="567076" y="1908423"/>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3B46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SimSun" panose="02010600030101010101" pitchFamily="2" charset="-122"/>
                  <a:ea typeface="SimSun" panose="02010600030101010101" pitchFamily="2" charset="-122"/>
                  <a:cs typeface="Helvetica Neue Light"/>
                  <a:sym typeface="Helvetica Neue Light"/>
                </a:endParaRPr>
              </a:p>
            </p:txBody>
          </p:sp>
          <p:sp>
            <p:nvSpPr>
              <p:cNvPr id="240" name="Google Shape;240;p38"/>
              <p:cNvSpPr/>
              <p:nvPr/>
            </p:nvSpPr>
            <p:spPr>
              <a:xfrm>
                <a:off x="567076" y="4227067"/>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AACF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SimSun" panose="02010600030101010101" pitchFamily="2" charset="-122"/>
                  <a:ea typeface="SimSun" panose="02010600030101010101" pitchFamily="2" charset="-122"/>
                  <a:cs typeface="Helvetica Neue Light"/>
                  <a:sym typeface="Helvetica Neue Light"/>
                </a:endParaRPr>
              </a:p>
            </p:txBody>
          </p:sp>
          <p:sp>
            <p:nvSpPr>
              <p:cNvPr id="241" name="Google Shape;241;p38"/>
              <p:cNvSpPr/>
              <p:nvPr/>
            </p:nvSpPr>
            <p:spPr>
              <a:xfrm flipH="1">
                <a:off x="567077" y="3071350"/>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629DD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SimSun" panose="02010600030101010101" pitchFamily="2" charset="-122"/>
                  <a:ea typeface="SimSun" panose="02010600030101010101" pitchFamily="2" charset="-122"/>
                  <a:cs typeface="Helvetica"/>
                  <a:sym typeface="Helvetica"/>
                </a:endParaRPr>
              </a:p>
            </p:txBody>
          </p:sp>
          <p:sp>
            <p:nvSpPr>
              <p:cNvPr id="242" name="Google Shape;242;p38"/>
              <p:cNvSpPr/>
              <p:nvPr/>
            </p:nvSpPr>
            <p:spPr>
              <a:xfrm flipH="1">
                <a:off x="567077" y="5389994"/>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9D90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SimSun" panose="02010600030101010101" pitchFamily="2" charset="-122"/>
                  <a:ea typeface="SimSun" panose="02010600030101010101" pitchFamily="2" charset="-122"/>
                  <a:cs typeface="Helvetica Neue Light"/>
                  <a:sym typeface="Helvetica Neue Light"/>
                </a:endParaRPr>
              </a:p>
            </p:txBody>
          </p:sp>
          <p:sp>
            <p:nvSpPr>
              <p:cNvPr id="243" name="Google Shape;243;p38"/>
              <p:cNvSpPr/>
              <p:nvPr/>
            </p:nvSpPr>
            <p:spPr>
              <a:xfrm>
                <a:off x="3151405" y="3583075"/>
                <a:ext cx="611100" cy="611100"/>
              </a:xfrm>
              <a:prstGeom prst="ellipse">
                <a:avLst/>
              </a:prstGeom>
              <a:solidFill>
                <a:srgbClr val="DEEA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SimSun" panose="02010600030101010101" pitchFamily="2" charset="-122"/>
                  <a:ea typeface="SimSun" panose="02010600030101010101" pitchFamily="2" charset="-122"/>
                  <a:cs typeface="Helvetica Neue Light"/>
                  <a:sym typeface="Helvetica Neue Light"/>
                </a:endParaRPr>
              </a:p>
            </p:txBody>
          </p:sp>
          <p:sp>
            <p:nvSpPr>
              <p:cNvPr id="244" name="Google Shape;244;p38"/>
              <p:cNvSpPr/>
              <p:nvPr/>
            </p:nvSpPr>
            <p:spPr>
              <a:xfrm>
                <a:off x="751287" y="4804737"/>
                <a:ext cx="611100" cy="611100"/>
              </a:xfrm>
              <a:prstGeom prst="ellipse">
                <a:avLst/>
              </a:prstGeom>
              <a:solidFill>
                <a:srgbClr val="24285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SimSun" panose="02010600030101010101" pitchFamily="2" charset="-122"/>
                  <a:ea typeface="SimSun" panose="02010600030101010101" pitchFamily="2" charset="-122"/>
                  <a:cs typeface="Helvetica Neue Light"/>
                  <a:sym typeface="Helvetica Neue Light"/>
                </a:endParaRPr>
              </a:p>
            </p:txBody>
          </p:sp>
          <p:sp>
            <p:nvSpPr>
              <p:cNvPr id="245" name="Google Shape;245;p38"/>
              <p:cNvSpPr txBox="1"/>
              <p:nvPr/>
            </p:nvSpPr>
            <p:spPr>
              <a:xfrm>
                <a:off x="1550162" y="2559481"/>
                <a:ext cx="1402200" cy="352800"/>
              </a:xfrm>
              <a:prstGeom prst="rect">
                <a:avLst/>
              </a:prstGeom>
              <a:noFill/>
              <a:ln>
                <a:noFill/>
              </a:ln>
            </p:spPr>
            <p:txBody>
              <a:bodyPr spcFirstLastPara="1" wrap="square" lIns="0" tIns="0" rIns="0" bIns="0" anchor="t" anchorCtr="0">
                <a:noAutofit/>
              </a:bodyPr>
              <a:lstStyle/>
              <a:p>
                <a:pPr marL="0" marR="0" lvl="0" indent="0" rtl="0">
                  <a:spcBef>
                    <a:spcPts val="0"/>
                  </a:spcBef>
                  <a:spcAft>
                    <a:spcPts val="0"/>
                  </a:spcAft>
                  <a:buNone/>
                </a:pPr>
                <a:r>
                  <a:rPr lang="zh-cn" sz="1600" b="1" dirty="0">
                    <a:solidFill>
                      <a:srgbClr val="ACCBF9"/>
                    </a:solidFill>
                    <a:latin typeface="SimSun" panose="02010600030101010101" pitchFamily="2" charset="-122"/>
                    <a:ea typeface="SimSun" panose="02010600030101010101" pitchFamily="2" charset="-122"/>
                    <a:cs typeface="Helvetica"/>
                    <a:sym typeface="Helvetica"/>
                  </a:rPr>
                  <a:t>说明</a:t>
                </a:r>
                <a:endParaRPr sz="1600" dirty="0">
                  <a:latin typeface="SimSun" panose="02010600030101010101" pitchFamily="2" charset="-122"/>
                  <a:ea typeface="SimSun" panose="02010600030101010101" pitchFamily="2" charset="-122"/>
                  <a:cs typeface="Helvetica"/>
                  <a:sym typeface="Helvetica"/>
                </a:endParaRPr>
              </a:p>
            </p:txBody>
          </p:sp>
          <p:sp>
            <p:nvSpPr>
              <p:cNvPr id="246" name="Google Shape;246;p38"/>
              <p:cNvSpPr txBox="1"/>
              <p:nvPr/>
            </p:nvSpPr>
            <p:spPr>
              <a:xfrm>
                <a:off x="1550162" y="3672328"/>
                <a:ext cx="1765500" cy="352800"/>
              </a:xfrm>
              <a:prstGeom prst="rect">
                <a:avLst/>
              </a:prstGeom>
              <a:noFill/>
              <a:ln>
                <a:noFill/>
              </a:ln>
            </p:spPr>
            <p:txBody>
              <a:bodyPr spcFirstLastPara="1" wrap="square" lIns="0" tIns="0" rIns="0" bIns="0" anchor="t" anchorCtr="0">
                <a:noAutofit/>
              </a:bodyPr>
              <a:lstStyle/>
              <a:p>
                <a:pPr marL="0" marR="0" lvl="0" indent="0" rtl="0">
                  <a:spcBef>
                    <a:spcPts val="0"/>
                  </a:spcBef>
                  <a:spcAft>
                    <a:spcPts val="0"/>
                  </a:spcAft>
                  <a:buNone/>
                </a:pPr>
                <a:r>
                  <a:rPr lang="zh-cn" sz="1600" b="1" dirty="0">
                    <a:solidFill>
                      <a:srgbClr val="E0EBF6"/>
                    </a:solidFill>
                    <a:latin typeface="SimSun" panose="02010600030101010101" pitchFamily="2" charset="-122"/>
                    <a:ea typeface="SimSun" panose="02010600030101010101" pitchFamily="2" charset="-122"/>
                    <a:cs typeface="Helvetica"/>
                    <a:sym typeface="Helvetica"/>
                  </a:rPr>
                  <a:t>承诺</a:t>
                </a:r>
                <a:endParaRPr sz="1600" dirty="0">
                  <a:latin typeface="SimSun" panose="02010600030101010101" pitchFamily="2" charset="-122"/>
                  <a:ea typeface="SimSun" panose="02010600030101010101" pitchFamily="2" charset="-122"/>
                  <a:cs typeface="Helvetica"/>
                  <a:sym typeface="Helvetica"/>
                </a:endParaRPr>
              </a:p>
            </p:txBody>
          </p:sp>
          <p:sp>
            <p:nvSpPr>
              <p:cNvPr id="247" name="Google Shape;247;p38"/>
              <p:cNvSpPr txBox="1"/>
              <p:nvPr/>
            </p:nvSpPr>
            <p:spPr>
              <a:xfrm>
                <a:off x="1550162" y="4880855"/>
                <a:ext cx="1892100" cy="352800"/>
              </a:xfrm>
              <a:prstGeom prst="rect">
                <a:avLst/>
              </a:prstGeom>
              <a:noFill/>
              <a:ln>
                <a:noFill/>
              </a:ln>
            </p:spPr>
            <p:txBody>
              <a:bodyPr spcFirstLastPara="1" wrap="square" lIns="0" tIns="0" rIns="0" bIns="0" anchor="t" anchorCtr="0">
                <a:noAutofit/>
              </a:bodyPr>
              <a:lstStyle/>
              <a:p>
                <a:pPr marL="0" marR="0" lvl="0" indent="0" rtl="0">
                  <a:spcBef>
                    <a:spcPts val="0"/>
                  </a:spcBef>
                  <a:spcAft>
                    <a:spcPts val="0"/>
                  </a:spcAft>
                  <a:buNone/>
                </a:pPr>
                <a:r>
                  <a:rPr lang="zh-cn" sz="1600" b="1" dirty="0">
                    <a:solidFill>
                      <a:srgbClr val="242852"/>
                    </a:solidFill>
                    <a:latin typeface="SimSun" panose="02010600030101010101" pitchFamily="2" charset="-122"/>
                    <a:ea typeface="SimSun" panose="02010600030101010101" pitchFamily="2" charset="-122"/>
                    <a:cs typeface="Helvetica"/>
                    <a:sym typeface="Helvetica"/>
                  </a:rPr>
                  <a:t>责任</a:t>
                </a:r>
                <a:endParaRPr sz="1600" dirty="0">
                  <a:latin typeface="SimSun" panose="02010600030101010101" pitchFamily="2" charset="-122"/>
                  <a:ea typeface="SimSun" panose="02010600030101010101" pitchFamily="2" charset="-122"/>
                  <a:cs typeface="Helvetica"/>
                  <a:sym typeface="Helvetica"/>
                </a:endParaRPr>
              </a:p>
            </p:txBody>
          </p:sp>
          <p:sp>
            <p:nvSpPr>
              <p:cNvPr id="248" name="Google Shape;248;p38"/>
              <p:cNvSpPr txBox="1"/>
              <p:nvPr/>
            </p:nvSpPr>
            <p:spPr>
              <a:xfrm>
                <a:off x="1550162" y="5976104"/>
                <a:ext cx="1849201" cy="352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1600" b="1" dirty="0">
                    <a:solidFill>
                      <a:srgbClr val="072C62"/>
                    </a:solidFill>
                    <a:latin typeface="SimSun" panose="02010600030101010101" pitchFamily="2" charset="-122"/>
                    <a:ea typeface="SimSun" panose="02010600030101010101" pitchFamily="2" charset="-122"/>
                    <a:cs typeface="Helvetica"/>
                    <a:sym typeface="Helvetica"/>
                  </a:rPr>
                  <a:t>适用性</a:t>
                </a:r>
                <a:endParaRPr sz="1600" dirty="0">
                  <a:latin typeface="SimSun" panose="02010600030101010101" pitchFamily="2" charset="-122"/>
                  <a:ea typeface="SimSun" panose="02010600030101010101" pitchFamily="2" charset="-122"/>
                  <a:cs typeface="Helvetica"/>
                  <a:sym typeface="Helvetica"/>
                </a:endParaRPr>
              </a:p>
            </p:txBody>
          </p:sp>
          <p:sp>
            <p:nvSpPr>
              <p:cNvPr id="249" name="Google Shape;249;p38"/>
              <p:cNvSpPr/>
              <p:nvPr/>
            </p:nvSpPr>
            <p:spPr>
              <a:xfrm>
                <a:off x="3205168" y="3784301"/>
                <a:ext cx="501699" cy="270719"/>
              </a:xfrm>
              <a:custGeom>
                <a:avLst/>
                <a:gdLst/>
                <a:ahLst/>
                <a:cxnLst/>
                <a:rect l="l" t="t" r="r" b="b"/>
                <a:pathLst>
                  <a:path w="404" h="218" extrusionOk="0">
                    <a:moveTo>
                      <a:pt x="310" y="162"/>
                    </a:moveTo>
                    <a:lnTo>
                      <a:pt x="310" y="162"/>
                    </a:lnTo>
                    <a:lnTo>
                      <a:pt x="306" y="164"/>
                    </a:lnTo>
                    <a:lnTo>
                      <a:pt x="300" y="166"/>
                    </a:lnTo>
                    <a:lnTo>
                      <a:pt x="300" y="166"/>
                    </a:lnTo>
                    <a:lnTo>
                      <a:pt x="296" y="164"/>
                    </a:lnTo>
                    <a:lnTo>
                      <a:pt x="290" y="162"/>
                    </a:lnTo>
                    <a:lnTo>
                      <a:pt x="290" y="162"/>
                    </a:lnTo>
                    <a:lnTo>
                      <a:pt x="290" y="168"/>
                    </a:lnTo>
                    <a:lnTo>
                      <a:pt x="288" y="172"/>
                    </a:lnTo>
                    <a:lnTo>
                      <a:pt x="286" y="176"/>
                    </a:lnTo>
                    <a:lnTo>
                      <a:pt x="282" y="180"/>
                    </a:lnTo>
                    <a:lnTo>
                      <a:pt x="282" y="180"/>
                    </a:lnTo>
                    <a:lnTo>
                      <a:pt x="276" y="182"/>
                    </a:lnTo>
                    <a:lnTo>
                      <a:pt x="272" y="184"/>
                    </a:lnTo>
                    <a:lnTo>
                      <a:pt x="272" y="184"/>
                    </a:lnTo>
                    <a:lnTo>
                      <a:pt x="262" y="180"/>
                    </a:lnTo>
                    <a:lnTo>
                      <a:pt x="258" y="178"/>
                    </a:lnTo>
                    <a:lnTo>
                      <a:pt x="256" y="174"/>
                    </a:lnTo>
                    <a:lnTo>
                      <a:pt x="252" y="170"/>
                    </a:lnTo>
                    <a:lnTo>
                      <a:pt x="252" y="170"/>
                    </a:lnTo>
                    <a:lnTo>
                      <a:pt x="250" y="178"/>
                    </a:lnTo>
                    <a:lnTo>
                      <a:pt x="248" y="182"/>
                    </a:lnTo>
                    <a:lnTo>
                      <a:pt x="244" y="186"/>
                    </a:lnTo>
                    <a:lnTo>
                      <a:pt x="244" y="186"/>
                    </a:lnTo>
                    <a:lnTo>
                      <a:pt x="238" y="188"/>
                    </a:lnTo>
                    <a:lnTo>
                      <a:pt x="234" y="188"/>
                    </a:lnTo>
                    <a:lnTo>
                      <a:pt x="234" y="188"/>
                    </a:lnTo>
                    <a:lnTo>
                      <a:pt x="232" y="188"/>
                    </a:lnTo>
                    <a:lnTo>
                      <a:pt x="232" y="188"/>
                    </a:lnTo>
                    <a:lnTo>
                      <a:pt x="230" y="188"/>
                    </a:lnTo>
                    <a:lnTo>
                      <a:pt x="230" y="188"/>
                    </a:lnTo>
                    <a:lnTo>
                      <a:pt x="228" y="188"/>
                    </a:lnTo>
                    <a:lnTo>
                      <a:pt x="228" y="188"/>
                    </a:lnTo>
                    <a:lnTo>
                      <a:pt x="226" y="188"/>
                    </a:lnTo>
                    <a:lnTo>
                      <a:pt x="222" y="188"/>
                    </a:lnTo>
                    <a:lnTo>
                      <a:pt x="222" y="188"/>
                    </a:lnTo>
                    <a:lnTo>
                      <a:pt x="222" y="176"/>
                    </a:lnTo>
                    <a:lnTo>
                      <a:pt x="222" y="176"/>
                    </a:lnTo>
                    <a:lnTo>
                      <a:pt x="216" y="166"/>
                    </a:lnTo>
                    <a:lnTo>
                      <a:pt x="208" y="158"/>
                    </a:lnTo>
                    <a:lnTo>
                      <a:pt x="208" y="158"/>
                    </a:lnTo>
                    <a:lnTo>
                      <a:pt x="200" y="156"/>
                    </a:lnTo>
                    <a:lnTo>
                      <a:pt x="192" y="154"/>
                    </a:lnTo>
                    <a:lnTo>
                      <a:pt x="192" y="154"/>
                    </a:lnTo>
                    <a:lnTo>
                      <a:pt x="190" y="154"/>
                    </a:lnTo>
                    <a:lnTo>
                      <a:pt x="190" y="154"/>
                    </a:lnTo>
                    <a:lnTo>
                      <a:pt x="186" y="146"/>
                    </a:lnTo>
                    <a:lnTo>
                      <a:pt x="178" y="142"/>
                    </a:lnTo>
                    <a:lnTo>
                      <a:pt x="178" y="142"/>
                    </a:lnTo>
                    <a:lnTo>
                      <a:pt x="170" y="138"/>
                    </a:lnTo>
                    <a:lnTo>
                      <a:pt x="162" y="138"/>
                    </a:lnTo>
                    <a:lnTo>
                      <a:pt x="162" y="138"/>
                    </a:lnTo>
                    <a:lnTo>
                      <a:pt x="160" y="138"/>
                    </a:lnTo>
                    <a:lnTo>
                      <a:pt x="160" y="138"/>
                    </a:lnTo>
                    <a:lnTo>
                      <a:pt x="156" y="130"/>
                    </a:lnTo>
                    <a:lnTo>
                      <a:pt x="148" y="124"/>
                    </a:lnTo>
                    <a:lnTo>
                      <a:pt x="148" y="124"/>
                    </a:lnTo>
                    <a:lnTo>
                      <a:pt x="142" y="122"/>
                    </a:lnTo>
                    <a:lnTo>
                      <a:pt x="134" y="120"/>
                    </a:lnTo>
                    <a:lnTo>
                      <a:pt x="134" y="120"/>
                    </a:lnTo>
                    <a:lnTo>
                      <a:pt x="126" y="122"/>
                    </a:lnTo>
                    <a:lnTo>
                      <a:pt x="118" y="124"/>
                    </a:lnTo>
                    <a:lnTo>
                      <a:pt x="112" y="130"/>
                    </a:lnTo>
                    <a:lnTo>
                      <a:pt x="106" y="136"/>
                    </a:lnTo>
                    <a:lnTo>
                      <a:pt x="102" y="144"/>
                    </a:lnTo>
                    <a:lnTo>
                      <a:pt x="80" y="132"/>
                    </a:lnTo>
                    <a:lnTo>
                      <a:pt x="80" y="132"/>
                    </a:lnTo>
                    <a:lnTo>
                      <a:pt x="76" y="128"/>
                    </a:lnTo>
                    <a:lnTo>
                      <a:pt x="74" y="124"/>
                    </a:lnTo>
                    <a:lnTo>
                      <a:pt x="72" y="120"/>
                    </a:lnTo>
                    <a:lnTo>
                      <a:pt x="74" y="114"/>
                    </a:lnTo>
                    <a:lnTo>
                      <a:pt x="92" y="46"/>
                    </a:lnTo>
                    <a:lnTo>
                      <a:pt x="92" y="46"/>
                    </a:lnTo>
                    <a:lnTo>
                      <a:pt x="94" y="42"/>
                    </a:lnTo>
                    <a:lnTo>
                      <a:pt x="98" y="38"/>
                    </a:lnTo>
                    <a:lnTo>
                      <a:pt x="102" y="36"/>
                    </a:lnTo>
                    <a:lnTo>
                      <a:pt x="106" y="36"/>
                    </a:lnTo>
                    <a:lnTo>
                      <a:pt x="140" y="34"/>
                    </a:lnTo>
                    <a:lnTo>
                      <a:pt x="138" y="38"/>
                    </a:lnTo>
                    <a:lnTo>
                      <a:pt x="138" y="38"/>
                    </a:lnTo>
                    <a:lnTo>
                      <a:pt x="134" y="46"/>
                    </a:lnTo>
                    <a:lnTo>
                      <a:pt x="132" y="52"/>
                    </a:lnTo>
                    <a:lnTo>
                      <a:pt x="132" y="60"/>
                    </a:lnTo>
                    <a:lnTo>
                      <a:pt x="134" y="66"/>
                    </a:lnTo>
                    <a:lnTo>
                      <a:pt x="134" y="66"/>
                    </a:lnTo>
                    <a:lnTo>
                      <a:pt x="136" y="72"/>
                    </a:lnTo>
                    <a:lnTo>
                      <a:pt x="140" y="78"/>
                    </a:lnTo>
                    <a:lnTo>
                      <a:pt x="144" y="84"/>
                    </a:lnTo>
                    <a:lnTo>
                      <a:pt x="150" y="88"/>
                    </a:lnTo>
                    <a:lnTo>
                      <a:pt x="150" y="88"/>
                    </a:lnTo>
                    <a:lnTo>
                      <a:pt x="158" y="92"/>
                    </a:lnTo>
                    <a:lnTo>
                      <a:pt x="168" y="92"/>
                    </a:lnTo>
                    <a:lnTo>
                      <a:pt x="168" y="92"/>
                    </a:lnTo>
                    <a:lnTo>
                      <a:pt x="178" y="92"/>
                    </a:lnTo>
                    <a:lnTo>
                      <a:pt x="186" y="88"/>
                    </a:lnTo>
                    <a:lnTo>
                      <a:pt x="194" y="82"/>
                    </a:lnTo>
                    <a:lnTo>
                      <a:pt x="198" y="74"/>
                    </a:lnTo>
                    <a:lnTo>
                      <a:pt x="212" y="52"/>
                    </a:lnTo>
                    <a:lnTo>
                      <a:pt x="288" y="92"/>
                    </a:lnTo>
                    <a:lnTo>
                      <a:pt x="288" y="92"/>
                    </a:lnTo>
                    <a:lnTo>
                      <a:pt x="290" y="94"/>
                    </a:lnTo>
                    <a:lnTo>
                      <a:pt x="294" y="98"/>
                    </a:lnTo>
                    <a:lnTo>
                      <a:pt x="294" y="98"/>
                    </a:lnTo>
                    <a:lnTo>
                      <a:pt x="294" y="100"/>
                    </a:lnTo>
                    <a:lnTo>
                      <a:pt x="294" y="100"/>
                    </a:lnTo>
                    <a:lnTo>
                      <a:pt x="296" y="100"/>
                    </a:lnTo>
                    <a:lnTo>
                      <a:pt x="318" y="136"/>
                    </a:lnTo>
                    <a:lnTo>
                      <a:pt x="318" y="136"/>
                    </a:lnTo>
                    <a:lnTo>
                      <a:pt x="320" y="144"/>
                    </a:lnTo>
                    <a:lnTo>
                      <a:pt x="320" y="150"/>
                    </a:lnTo>
                    <a:lnTo>
                      <a:pt x="316" y="158"/>
                    </a:lnTo>
                    <a:lnTo>
                      <a:pt x="310" y="162"/>
                    </a:lnTo>
                    <a:lnTo>
                      <a:pt x="310" y="162"/>
                    </a:lnTo>
                    <a:close/>
                    <a:moveTo>
                      <a:pt x="134" y="132"/>
                    </a:moveTo>
                    <a:lnTo>
                      <a:pt x="134" y="132"/>
                    </a:lnTo>
                    <a:lnTo>
                      <a:pt x="128" y="132"/>
                    </a:lnTo>
                    <a:lnTo>
                      <a:pt x="124" y="134"/>
                    </a:lnTo>
                    <a:lnTo>
                      <a:pt x="120" y="138"/>
                    </a:lnTo>
                    <a:lnTo>
                      <a:pt x="118" y="142"/>
                    </a:lnTo>
                    <a:lnTo>
                      <a:pt x="102" y="170"/>
                    </a:lnTo>
                    <a:lnTo>
                      <a:pt x="102" y="170"/>
                    </a:lnTo>
                    <a:lnTo>
                      <a:pt x="98" y="176"/>
                    </a:lnTo>
                    <a:lnTo>
                      <a:pt x="100" y="184"/>
                    </a:lnTo>
                    <a:lnTo>
                      <a:pt x="102" y="190"/>
                    </a:lnTo>
                    <a:lnTo>
                      <a:pt x="108" y="194"/>
                    </a:lnTo>
                    <a:lnTo>
                      <a:pt x="108" y="194"/>
                    </a:lnTo>
                    <a:lnTo>
                      <a:pt x="112" y="196"/>
                    </a:lnTo>
                    <a:lnTo>
                      <a:pt x="118" y="198"/>
                    </a:lnTo>
                    <a:lnTo>
                      <a:pt x="118" y="198"/>
                    </a:lnTo>
                    <a:lnTo>
                      <a:pt x="122" y="196"/>
                    </a:lnTo>
                    <a:lnTo>
                      <a:pt x="128" y="194"/>
                    </a:lnTo>
                    <a:lnTo>
                      <a:pt x="128" y="194"/>
                    </a:lnTo>
                    <a:lnTo>
                      <a:pt x="128" y="198"/>
                    </a:lnTo>
                    <a:lnTo>
                      <a:pt x="130" y="204"/>
                    </a:lnTo>
                    <a:lnTo>
                      <a:pt x="132" y="208"/>
                    </a:lnTo>
                    <a:lnTo>
                      <a:pt x="138" y="212"/>
                    </a:lnTo>
                    <a:lnTo>
                      <a:pt x="138" y="212"/>
                    </a:lnTo>
                    <a:lnTo>
                      <a:pt x="142" y="214"/>
                    </a:lnTo>
                    <a:lnTo>
                      <a:pt x="146" y="214"/>
                    </a:lnTo>
                    <a:lnTo>
                      <a:pt x="146" y="214"/>
                    </a:lnTo>
                    <a:lnTo>
                      <a:pt x="152" y="214"/>
                    </a:lnTo>
                    <a:lnTo>
                      <a:pt x="156" y="212"/>
                    </a:lnTo>
                    <a:lnTo>
                      <a:pt x="160" y="208"/>
                    </a:lnTo>
                    <a:lnTo>
                      <a:pt x="162" y="204"/>
                    </a:lnTo>
                    <a:lnTo>
                      <a:pt x="166" y="200"/>
                    </a:lnTo>
                    <a:lnTo>
                      <a:pt x="166" y="200"/>
                    </a:lnTo>
                    <a:lnTo>
                      <a:pt x="168" y="208"/>
                    </a:lnTo>
                    <a:lnTo>
                      <a:pt x="170" y="212"/>
                    </a:lnTo>
                    <a:lnTo>
                      <a:pt x="174" y="216"/>
                    </a:lnTo>
                    <a:lnTo>
                      <a:pt x="174" y="216"/>
                    </a:lnTo>
                    <a:lnTo>
                      <a:pt x="178" y="218"/>
                    </a:lnTo>
                    <a:lnTo>
                      <a:pt x="184" y="218"/>
                    </a:lnTo>
                    <a:lnTo>
                      <a:pt x="184" y="218"/>
                    </a:lnTo>
                    <a:lnTo>
                      <a:pt x="188" y="218"/>
                    </a:lnTo>
                    <a:lnTo>
                      <a:pt x="192" y="216"/>
                    </a:lnTo>
                    <a:lnTo>
                      <a:pt x="196" y="212"/>
                    </a:lnTo>
                    <a:lnTo>
                      <a:pt x="200" y="208"/>
                    </a:lnTo>
                    <a:lnTo>
                      <a:pt x="208" y="194"/>
                    </a:lnTo>
                    <a:lnTo>
                      <a:pt x="208" y="194"/>
                    </a:lnTo>
                    <a:lnTo>
                      <a:pt x="210" y="188"/>
                    </a:lnTo>
                    <a:lnTo>
                      <a:pt x="210" y="180"/>
                    </a:lnTo>
                    <a:lnTo>
                      <a:pt x="206" y="174"/>
                    </a:lnTo>
                    <a:lnTo>
                      <a:pt x="202" y="168"/>
                    </a:lnTo>
                    <a:lnTo>
                      <a:pt x="202" y="168"/>
                    </a:lnTo>
                    <a:lnTo>
                      <a:pt x="196" y="166"/>
                    </a:lnTo>
                    <a:lnTo>
                      <a:pt x="192" y="166"/>
                    </a:lnTo>
                    <a:lnTo>
                      <a:pt x="192" y="166"/>
                    </a:lnTo>
                    <a:lnTo>
                      <a:pt x="186" y="168"/>
                    </a:lnTo>
                    <a:lnTo>
                      <a:pt x="182" y="170"/>
                    </a:lnTo>
                    <a:lnTo>
                      <a:pt x="182" y="170"/>
                    </a:lnTo>
                    <a:lnTo>
                      <a:pt x="180" y="164"/>
                    </a:lnTo>
                    <a:lnTo>
                      <a:pt x="180" y="160"/>
                    </a:lnTo>
                    <a:lnTo>
                      <a:pt x="176" y="156"/>
                    </a:lnTo>
                    <a:lnTo>
                      <a:pt x="172" y="152"/>
                    </a:lnTo>
                    <a:lnTo>
                      <a:pt x="172" y="152"/>
                    </a:lnTo>
                    <a:lnTo>
                      <a:pt x="168" y="150"/>
                    </a:lnTo>
                    <a:lnTo>
                      <a:pt x="162" y="150"/>
                    </a:lnTo>
                    <a:lnTo>
                      <a:pt x="162" y="150"/>
                    </a:lnTo>
                    <a:lnTo>
                      <a:pt x="156" y="150"/>
                    </a:lnTo>
                    <a:lnTo>
                      <a:pt x="152" y="152"/>
                    </a:lnTo>
                    <a:lnTo>
                      <a:pt x="152" y="152"/>
                    </a:lnTo>
                    <a:lnTo>
                      <a:pt x="152" y="148"/>
                    </a:lnTo>
                    <a:lnTo>
                      <a:pt x="150" y="142"/>
                    </a:lnTo>
                    <a:lnTo>
                      <a:pt x="146" y="138"/>
                    </a:lnTo>
                    <a:lnTo>
                      <a:pt x="142" y="134"/>
                    </a:lnTo>
                    <a:lnTo>
                      <a:pt x="142" y="134"/>
                    </a:lnTo>
                    <a:lnTo>
                      <a:pt x="138" y="132"/>
                    </a:lnTo>
                    <a:lnTo>
                      <a:pt x="134" y="132"/>
                    </a:lnTo>
                    <a:close/>
                    <a:moveTo>
                      <a:pt x="378" y="0"/>
                    </a:moveTo>
                    <a:lnTo>
                      <a:pt x="316" y="18"/>
                    </a:lnTo>
                    <a:lnTo>
                      <a:pt x="366" y="184"/>
                    </a:lnTo>
                    <a:lnTo>
                      <a:pt x="386" y="178"/>
                    </a:lnTo>
                    <a:lnTo>
                      <a:pt x="386" y="178"/>
                    </a:lnTo>
                    <a:lnTo>
                      <a:pt x="394" y="160"/>
                    </a:lnTo>
                    <a:lnTo>
                      <a:pt x="398" y="140"/>
                    </a:lnTo>
                    <a:lnTo>
                      <a:pt x="402" y="118"/>
                    </a:lnTo>
                    <a:lnTo>
                      <a:pt x="404" y="96"/>
                    </a:lnTo>
                    <a:lnTo>
                      <a:pt x="404" y="96"/>
                    </a:lnTo>
                    <a:lnTo>
                      <a:pt x="402" y="70"/>
                    </a:lnTo>
                    <a:lnTo>
                      <a:pt x="398" y="46"/>
                    </a:lnTo>
                    <a:lnTo>
                      <a:pt x="390" y="22"/>
                    </a:lnTo>
                    <a:lnTo>
                      <a:pt x="378" y="0"/>
                    </a:lnTo>
                    <a:lnTo>
                      <a:pt x="378" y="0"/>
                    </a:lnTo>
                    <a:close/>
                    <a:moveTo>
                      <a:pt x="26" y="0"/>
                    </a:moveTo>
                    <a:lnTo>
                      <a:pt x="26" y="0"/>
                    </a:lnTo>
                    <a:lnTo>
                      <a:pt x="14" y="22"/>
                    </a:lnTo>
                    <a:lnTo>
                      <a:pt x="6" y="46"/>
                    </a:lnTo>
                    <a:lnTo>
                      <a:pt x="2" y="70"/>
                    </a:lnTo>
                    <a:lnTo>
                      <a:pt x="0" y="96"/>
                    </a:lnTo>
                    <a:lnTo>
                      <a:pt x="0" y="96"/>
                    </a:lnTo>
                    <a:lnTo>
                      <a:pt x="2" y="118"/>
                    </a:lnTo>
                    <a:lnTo>
                      <a:pt x="6" y="140"/>
                    </a:lnTo>
                    <a:lnTo>
                      <a:pt x="10" y="160"/>
                    </a:lnTo>
                    <a:lnTo>
                      <a:pt x="18" y="178"/>
                    </a:lnTo>
                    <a:lnTo>
                      <a:pt x="40" y="184"/>
                    </a:lnTo>
                    <a:lnTo>
                      <a:pt x="88" y="18"/>
                    </a:lnTo>
                    <a:lnTo>
                      <a:pt x="26" y="0"/>
                    </a:lnTo>
                    <a:close/>
                    <a:moveTo>
                      <a:pt x="90" y="164"/>
                    </a:moveTo>
                    <a:lnTo>
                      <a:pt x="96" y="154"/>
                    </a:lnTo>
                    <a:lnTo>
                      <a:pt x="74" y="142"/>
                    </a:lnTo>
                    <a:lnTo>
                      <a:pt x="74" y="142"/>
                    </a:lnTo>
                    <a:lnTo>
                      <a:pt x="70" y="138"/>
                    </a:lnTo>
                    <a:lnTo>
                      <a:pt x="68" y="142"/>
                    </a:lnTo>
                    <a:lnTo>
                      <a:pt x="68" y="142"/>
                    </a:lnTo>
                    <a:lnTo>
                      <a:pt x="64" y="150"/>
                    </a:lnTo>
                    <a:lnTo>
                      <a:pt x="66" y="158"/>
                    </a:lnTo>
                    <a:lnTo>
                      <a:pt x="68" y="164"/>
                    </a:lnTo>
                    <a:lnTo>
                      <a:pt x="74" y="170"/>
                    </a:lnTo>
                    <a:lnTo>
                      <a:pt x="74" y="170"/>
                    </a:lnTo>
                    <a:lnTo>
                      <a:pt x="80" y="172"/>
                    </a:lnTo>
                    <a:lnTo>
                      <a:pt x="84" y="172"/>
                    </a:lnTo>
                    <a:lnTo>
                      <a:pt x="84" y="172"/>
                    </a:lnTo>
                    <a:lnTo>
                      <a:pt x="88" y="172"/>
                    </a:lnTo>
                    <a:lnTo>
                      <a:pt x="88" y="172"/>
                    </a:lnTo>
                    <a:lnTo>
                      <a:pt x="90" y="164"/>
                    </a:lnTo>
                    <a:lnTo>
                      <a:pt x="90" y="164"/>
                    </a:lnTo>
                    <a:close/>
                    <a:moveTo>
                      <a:pt x="328" y="106"/>
                    </a:moveTo>
                    <a:lnTo>
                      <a:pt x="306" y="34"/>
                    </a:lnTo>
                    <a:lnTo>
                      <a:pt x="306" y="34"/>
                    </a:lnTo>
                    <a:lnTo>
                      <a:pt x="304" y="30"/>
                    </a:lnTo>
                    <a:lnTo>
                      <a:pt x="300" y="26"/>
                    </a:lnTo>
                    <a:lnTo>
                      <a:pt x="296" y="24"/>
                    </a:lnTo>
                    <a:lnTo>
                      <a:pt x="292" y="22"/>
                    </a:lnTo>
                    <a:lnTo>
                      <a:pt x="230" y="8"/>
                    </a:lnTo>
                    <a:lnTo>
                      <a:pt x="230" y="8"/>
                    </a:lnTo>
                    <a:lnTo>
                      <a:pt x="230" y="8"/>
                    </a:lnTo>
                    <a:lnTo>
                      <a:pt x="194" y="2"/>
                    </a:lnTo>
                    <a:lnTo>
                      <a:pt x="194" y="2"/>
                    </a:lnTo>
                    <a:lnTo>
                      <a:pt x="192" y="2"/>
                    </a:lnTo>
                    <a:lnTo>
                      <a:pt x="192" y="2"/>
                    </a:lnTo>
                    <a:lnTo>
                      <a:pt x="192" y="2"/>
                    </a:lnTo>
                    <a:lnTo>
                      <a:pt x="192" y="2"/>
                    </a:lnTo>
                    <a:lnTo>
                      <a:pt x="192" y="0"/>
                    </a:lnTo>
                    <a:lnTo>
                      <a:pt x="190" y="0"/>
                    </a:lnTo>
                    <a:lnTo>
                      <a:pt x="190" y="0"/>
                    </a:lnTo>
                    <a:lnTo>
                      <a:pt x="190" y="0"/>
                    </a:lnTo>
                    <a:lnTo>
                      <a:pt x="188" y="0"/>
                    </a:lnTo>
                    <a:lnTo>
                      <a:pt x="188" y="0"/>
                    </a:lnTo>
                    <a:lnTo>
                      <a:pt x="182" y="2"/>
                    </a:lnTo>
                    <a:lnTo>
                      <a:pt x="176" y="4"/>
                    </a:lnTo>
                    <a:lnTo>
                      <a:pt x="170" y="8"/>
                    </a:lnTo>
                    <a:lnTo>
                      <a:pt x="166" y="12"/>
                    </a:lnTo>
                    <a:lnTo>
                      <a:pt x="148" y="44"/>
                    </a:lnTo>
                    <a:lnTo>
                      <a:pt x="148" y="44"/>
                    </a:lnTo>
                    <a:lnTo>
                      <a:pt x="144" y="54"/>
                    </a:lnTo>
                    <a:lnTo>
                      <a:pt x="146" y="62"/>
                    </a:lnTo>
                    <a:lnTo>
                      <a:pt x="150" y="72"/>
                    </a:lnTo>
                    <a:lnTo>
                      <a:pt x="156" y="78"/>
                    </a:lnTo>
                    <a:lnTo>
                      <a:pt x="156" y="78"/>
                    </a:lnTo>
                    <a:lnTo>
                      <a:pt x="162" y="80"/>
                    </a:lnTo>
                    <a:lnTo>
                      <a:pt x="168" y="80"/>
                    </a:lnTo>
                    <a:lnTo>
                      <a:pt x="168" y="80"/>
                    </a:lnTo>
                    <a:lnTo>
                      <a:pt x="174" y="80"/>
                    </a:lnTo>
                    <a:lnTo>
                      <a:pt x="180" y="78"/>
                    </a:lnTo>
                    <a:lnTo>
                      <a:pt x="184" y="74"/>
                    </a:lnTo>
                    <a:lnTo>
                      <a:pt x="188" y="68"/>
                    </a:lnTo>
                    <a:lnTo>
                      <a:pt x="208" y="36"/>
                    </a:lnTo>
                    <a:lnTo>
                      <a:pt x="292" y="82"/>
                    </a:lnTo>
                    <a:lnTo>
                      <a:pt x="292" y="82"/>
                    </a:lnTo>
                    <a:lnTo>
                      <a:pt x="298" y="86"/>
                    </a:lnTo>
                    <a:lnTo>
                      <a:pt x="304" y="90"/>
                    </a:lnTo>
                    <a:lnTo>
                      <a:pt x="304" y="90"/>
                    </a:lnTo>
                    <a:lnTo>
                      <a:pt x="304" y="94"/>
                    </a:lnTo>
                    <a:lnTo>
                      <a:pt x="304" y="94"/>
                    </a:lnTo>
                    <a:lnTo>
                      <a:pt x="306" y="94"/>
                    </a:lnTo>
                    <a:lnTo>
                      <a:pt x="324" y="124"/>
                    </a:lnTo>
                    <a:lnTo>
                      <a:pt x="324" y="124"/>
                    </a:lnTo>
                    <a:lnTo>
                      <a:pt x="326" y="120"/>
                    </a:lnTo>
                    <a:lnTo>
                      <a:pt x="328" y="116"/>
                    </a:lnTo>
                    <a:lnTo>
                      <a:pt x="330" y="110"/>
                    </a:lnTo>
                    <a:lnTo>
                      <a:pt x="328" y="106"/>
                    </a:lnTo>
                    <a:lnTo>
                      <a:pt x="328" y="106"/>
                    </a:lnTo>
                    <a:close/>
                  </a:path>
                </a:pathLst>
              </a:custGeom>
              <a:solidFill>
                <a:srgbClr val="5969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SimSun" panose="02010600030101010101" pitchFamily="2" charset="-122"/>
                  <a:ea typeface="SimSun" panose="02010600030101010101" pitchFamily="2" charset="-122"/>
                  <a:cs typeface="Helvetica Neue Light"/>
                  <a:sym typeface="Helvetica Neue Light"/>
                </a:endParaRPr>
              </a:p>
            </p:txBody>
          </p:sp>
          <p:sp>
            <p:nvSpPr>
              <p:cNvPr id="250" name="Google Shape;250;p38"/>
              <p:cNvSpPr/>
              <p:nvPr/>
            </p:nvSpPr>
            <p:spPr>
              <a:xfrm>
                <a:off x="886327" y="4873369"/>
                <a:ext cx="407068" cy="457951"/>
              </a:xfrm>
              <a:custGeom>
                <a:avLst/>
                <a:gdLst/>
                <a:ahLst/>
                <a:cxnLst/>
                <a:rect l="l" t="t" r="r" b="b"/>
                <a:pathLst>
                  <a:path w="336" h="378" extrusionOk="0">
                    <a:moveTo>
                      <a:pt x="42" y="152"/>
                    </a:moveTo>
                    <a:lnTo>
                      <a:pt x="42" y="152"/>
                    </a:lnTo>
                    <a:lnTo>
                      <a:pt x="48" y="154"/>
                    </a:lnTo>
                    <a:lnTo>
                      <a:pt x="54" y="152"/>
                    </a:lnTo>
                    <a:lnTo>
                      <a:pt x="58" y="150"/>
                    </a:lnTo>
                    <a:lnTo>
                      <a:pt x="62" y="146"/>
                    </a:lnTo>
                    <a:lnTo>
                      <a:pt x="62" y="146"/>
                    </a:lnTo>
                    <a:lnTo>
                      <a:pt x="62" y="142"/>
                    </a:lnTo>
                    <a:lnTo>
                      <a:pt x="62" y="142"/>
                    </a:lnTo>
                    <a:lnTo>
                      <a:pt x="74" y="134"/>
                    </a:lnTo>
                    <a:lnTo>
                      <a:pt x="86" y="122"/>
                    </a:lnTo>
                    <a:lnTo>
                      <a:pt x="86" y="122"/>
                    </a:lnTo>
                    <a:lnTo>
                      <a:pt x="64" y="166"/>
                    </a:lnTo>
                    <a:lnTo>
                      <a:pt x="50" y="200"/>
                    </a:lnTo>
                    <a:lnTo>
                      <a:pt x="44" y="220"/>
                    </a:lnTo>
                    <a:lnTo>
                      <a:pt x="42" y="228"/>
                    </a:lnTo>
                    <a:lnTo>
                      <a:pt x="66" y="242"/>
                    </a:lnTo>
                    <a:lnTo>
                      <a:pt x="88" y="256"/>
                    </a:lnTo>
                    <a:lnTo>
                      <a:pt x="88" y="256"/>
                    </a:lnTo>
                    <a:lnTo>
                      <a:pt x="94" y="250"/>
                    </a:lnTo>
                    <a:lnTo>
                      <a:pt x="110" y="232"/>
                    </a:lnTo>
                    <a:lnTo>
                      <a:pt x="134" y="202"/>
                    </a:lnTo>
                    <a:lnTo>
                      <a:pt x="148" y="182"/>
                    </a:lnTo>
                    <a:lnTo>
                      <a:pt x="162" y="160"/>
                    </a:lnTo>
                    <a:lnTo>
                      <a:pt x="162" y="160"/>
                    </a:lnTo>
                    <a:lnTo>
                      <a:pt x="174" y="136"/>
                    </a:lnTo>
                    <a:lnTo>
                      <a:pt x="184" y="114"/>
                    </a:lnTo>
                    <a:lnTo>
                      <a:pt x="200" y="80"/>
                    </a:lnTo>
                    <a:lnTo>
                      <a:pt x="206" y="56"/>
                    </a:lnTo>
                    <a:lnTo>
                      <a:pt x="208" y="48"/>
                    </a:lnTo>
                    <a:lnTo>
                      <a:pt x="184" y="34"/>
                    </a:lnTo>
                    <a:lnTo>
                      <a:pt x="162" y="22"/>
                    </a:lnTo>
                    <a:lnTo>
                      <a:pt x="162" y="22"/>
                    </a:lnTo>
                    <a:lnTo>
                      <a:pt x="160" y="14"/>
                    </a:lnTo>
                    <a:lnTo>
                      <a:pt x="154" y="8"/>
                    </a:lnTo>
                    <a:lnTo>
                      <a:pt x="154" y="8"/>
                    </a:lnTo>
                    <a:lnTo>
                      <a:pt x="146" y="4"/>
                    </a:lnTo>
                    <a:lnTo>
                      <a:pt x="138" y="4"/>
                    </a:lnTo>
                    <a:lnTo>
                      <a:pt x="130" y="4"/>
                    </a:lnTo>
                    <a:lnTo>
                      <a:pt x="122" y="8"/>
                    </a:lnTo>
                    <a:lnTo>
                      <a:pt x="122" y="8"/>
                    </a:lnTo>
                    <a:lnTo>
                      <a:pt x="116" y="14"/>
                    </a:lnTo>
                    <a:lnTo>
                      <a:pt x="110" y="20"/>
                    </a:lnTo>
                    <a:lnTo>
                      <a:pt x="104" y="40"/>
                    </a:lnTo>
                    <a:lnTo>
                      <a:pt x="104" y="40"/>
                    </a:lnTo>
                    <a:lnTo>
                      <a:pt x="98" y="64"/>
                    </a:lnTo>
                    <a:lnTo>
                      <a:pt x="92" y="80"/>
                    </a:lnTo>
                    <a:lnTo>
                      <a:pt x="84" y="98"/>
                    </a:lnTo>
                    <a:lnTo>
                      <a:pt x="84" y="98"/>
                    </a:lnTo>
                    <a:lnTo>
                      <a:pt x="78" y="108"/>
                    </a:lnTo>
                    <a:lnTo>
                      <a:pt x="70" y="116"/>
                    </a:lnTo>
                    <a:lnTo>
                      <a:pt x="56" y="128"/>
                    </a:lnTo>
                    <a:lnTo>
                      <a:pt x="56" y="128"/>
                    </a:lnTo>
                    <a:lnTo>
                      <a:pt x="54" y="126"/>
                    </a:lnTo>
                    <a:lnTo>
                      <a:pt x="54" y="126"/>
                    </a:lnTo>
                    <a:lnTo>
                      <a:pt x="50" y="126"/>
                    </a:lnTo>
                    <a:lnTo>
                      <a:pt x="44" y="126"/>
                    </a:lnTo>
                    <a:lnTo>
                      <a:pt x="40" y="128"/>
                    </a:lnTo>
                    <a:lnTo>
                      <a:pt x="36" y="134"/>
                    </a:lnTo>
                    <a:lnTo>
                      <a:pt x="36" y="134"/>
                    </a:lnTo>
                    <a:lnTo>
                      <a:pt x="34" y="138"/>
                    </a:lnTo>
                    <a:lnTo>
                      <a:pt x="36" y="144"/>
                    </a:lnTo>
                    <a:lnTo>
                      <a:pt x="38" y="148"/>
                    </a:lnTo>
                    <a:lnTo>
                      <a:pt x="42" y="152"/>
                    </a:lnTo>
                    <a:lnTo>
                      <a:pt x="42" y="152"/>
                    </a:lnTo>
                    <a:close/>
                    <a:moveTo>
                      <a:pt x="158" y="48"/>
                    </a:moveTo>
                    <a:lnTo>
                      <a:pt x="158" y="48"/>
                    </a:lnTo>
                    <a:lnTo>
                      <a:pt x="162" y="46"/>
                    </a:lnTo>
                    <a:lnTo>
                      <a:pt x="166" y="46"/>
                    </a:lnTo>
                    <a:lnTo>
                      <a:pt x="166" y="46"/>
                    </a:lnTo>
                    <a:lnTo>
                      <a:pt x="168" y="50"/>
                    </a:lnTo>
                    <a:lnTo>
                      <a:pt x="168" y="54"/>
                    </a:lnTo>
                    <a:lnTo>
                      <a:pt x="168" y="54"/>
                    </a:lnTo>
                    <a:lnTo>
                      <a:pt x="152" y="76"/>
                    </a:lnTo>
                    <a:lnTo>
                      <a:pt x="136" y="100"/>
                    </a:lnTo>
                    <a:lnTo>
                      <a:pt x="116" y="134"/>
                    </a:lnTo>
                    <a:lnTo>
                      <a:pt x="116" y="134"/>
                    </a:lnTo>
                    <a:lnTo>
                      <a:pt x="96" y="168"/>
                    </a:lnTo>
                    <a:lnTo>
                      <a:pt x="84" y="194"/>
                    </a:lnTo>
                    <a:lnTo>
                      <a:pt x="74" y="216"/>
                    </a:lnTo>
                    <a:lnTo>
                      <a:pt x="74" y="216"/>
                    </a:lnTo>
                    <a:lnTo>
                      <a:pt x="72" y="220"/>
                    </a:lnTo>
                    <a:lnTo>
                      <a:pt x="68" y="220"/>
                    </a:lnTo>
                    <a:lnTo>
                      <a:pt x="68" y="220"/>
                    </a:lnTo>
                    <a:lnTo>
                      <a:pt x="66" y="220"/>
                    </a:lnTo>
                    <a:lnTo>
                      <a:pt x="66" y="220"/>
                    </a:lnTo>
                    <a:lnTo>
                      <a:pt x="64" y="218"/>
                    </a:lnTo>
                    <a:lnTo>
                      <a:pt x="62" y="212"/>
                    </a:lnTo>
                    <a:lnTo>
                      <a:pt x="62" y="212"/>
                    </a:lnTo>
                    <a:lnTo>
                      <a:pt x="74" y="188"/>
                    </a:lnTo>
                    <a:lnTo>
                      <a:pt x="86" y="162"/>
                    </a:lnTo>
                    <a:lnTo>
                      <a:pt x="106" y="128"/>
                    </a:lnTo>
                    <a:lnTo>
                      <a:pt x="106" y="128"/>
                    </a:lnTo>
                    <a:lnTo>
                      <a:pt x="126" y="92"/>
                    </a:lnTo>
                    <a:lnTo>
                      <a:pt x="142" y="68"/>
                    </a:lnTo>
                    <a:lnTo>
                      <a:pt x="158" y="48"/>
                    </a:lnTo>
                    <a:lnTo>
                      <a:pt x="158" y="48"/>
                    </a:lnTo>
                    <a:close/>
                    <a:moveTo>
                      <a:pt x="120" y="44"/>
                    </a:moveTo>
                    <a:lnTo>
                      <a:pt x="120" y="44"/>
                    </a:lnTo>
                    <a:lnTo>
                      <a:pt x="124" y="28"/>
                    </a:lnTo>
                    <a:lnTo>
                      <a:pt x="128" y="24"/>
                    </a:lnTo>
                    <a:lnTo>
                      <a:pt x="130" y="20"/>
                    </a:lnTo>
                    <a:lnTo>
                      <a:pt x="130" y="20"/>
                    </a:lnTo>
                    <a:lnTo>
                      <a:pt x="134" y="20"/>
                    </a:lnTo>
                    <a:lnTo>
                      <a:pt x="138" y="20"/>
                    </a:lnTo>
                    <a:lnTo>
                      <a:pt x="144" y="22"/>
                    </a:lnTo>
                    <a:lnTo>
                      <a:pt x="144" y="22"/>
                    </a:lnTo>
                    <a:lnTo>
                      <a:pt x="148" y="26"/>
                    </a:lnTo>
                    <a:lnTo>
                      <a:pt x="148" y="30"/>
                    </a:lnTo>
                    <a:lnTo>
                      <a:pt x="148" y="34"/>
                    </a:lnTo>
                    <a:lnTo>
                      <a:pt x="148" y="34"/>
                    </a:lnTo>
                    <a:lnTo>
                      <a:pt x="128" y="58"/>
                    </a:lnTo>
                    <a:lnTo>
                      <a:pt x="104" y="94"/>
                    </a:lnTo>
                    <a:lnTo>
                      <a:pt x="104" y="94"/>
                    </a:lnTo>
                    <a:lnTo>
                      <a:pt x="114" y="66"/>
                    </a:lnTo>
                    <a:lnTo>
                      <a:pt x="120" y="44"/>
                    </a:lnTo>
                    <a:lnTo>
                      <a:pt x="120" y="44"/>
                    </a:lnTo>
                    <a:close/>
                    <a:moveTo>
                      <a:pt x="50" y="270"/>
                    </a:moveTo>
                    <a:lnTo>
                      <a:pt x="50" y="270"/>
                    </a:lnTo>
                    <a:lnTo>
                      <a:pt x="34" y="262"/>
                    </a:lnTo>
                    <a:lnTo>
                      <a:pt x="38" y="240"/>
                    </a:lnTo>
                    <a:lnTo>
                      <a:pt x="80" y="264"/>
                    </a:lnTo>
                    <a:lnTo>
                      <a:pt x="64" y="280"/>
                    </a:lnTo>
                    <a:lnTo>
                      <a:pt x="64" y="280"/>
                    </a:lnTo>
                    <a:lnTo>
                      <a:pt x="50" y="270"/>
                    </a:lnTo>
                    <a:lnTo>
                      <a:pt x="50" y="270"/>
                    </a:lnTo>
                    <a:close/>
                    <a:moveTo>
                      <a:pt x="212" y="36"/>
                    </a:moveTo>
                    <a:lnTo>
                      <a:pt x="170" y="12"/>
                    </a:lnTo>
                    <a:lnTo>
                      <a:pt x="170" y="12"/>
                    </a:lnTo>
                    <a:lnTo>
                      <a:pt x="176" y="4"/>
                    </a:lnTo>
                    <a:lnTo>
                      <a:pt x="184" y="0"/>
                    </a:lnTo>
                    <a:lnTo>
                      <a:pt x="194" y="0"/>
                    </a:lnTo>
                    <a:lnTo>
                      <a:pt x="204" y="2"/>
                    </a:lnTo>
                    <a:lnTo>
                      <a:pt x="204" y="2"/>
                    </a:lnTo>
                    <a:lnTo>
                      <a:pt x="210" y="8"/>
                    </a:lnTo>
                    <a:lnTo>
                      <a:pt x="214" y="18"/>
                    </a:lnTo>
                    <a:lnTo>
                      <a:pt x="216" y="26"/>
                    </a:lnTo>
                    <a:lnTo>
                      <a:pt x="212" y="36"/>
                    </a:lnTo>
                    <a:lnTo>
                      <a:pt x="212" y="36"/>
                    </a:lnTo>
                    <a:close/>
                    <a:moveTo>
                      <a:pt x="336" y="212"/>
                    </a:moveTo>
                    <a:lnTo>
                      <a:pt x="336" y="212"/>
                    </a:lnTo>
                    <a:lnTo>
                      <a:pt x="334" y="216"/>
                    </a:lnTo>
                    <a:lnTo>
                      <a:pt x="332" y="218"/>
                    </a:lnTo>
                    <a:lnTo>
                      <a:pt x="330" y="222"/>
                    </a:lnTo>
                    <a:lnTo>
                      <a:pt x="326" y="222"/>
                    </a:lnTo>
                    <a:lnTo>
                      <a:pt x="326" y="222"/>
                    </a:lnTo>
                    <a:lnTo>
                      <a:pt x="292" y="222"/>
                    </a:lnTo>
                    <a:lnTo>
                      <a:pt x="264" y="226"/>
                    </a:lnTo>
                    <a:lnTo>
                      <a:pt x="240" y="228"/>
                    </a:lnTo>
                    <a:lnTo>
                      <a:pt x="220" y="234"/>
                    </a:lnTo>
                    <a:lnTo>
                      <a:pt x="206" y="240"/>
                    </a:lnTo>
                    <a:lnTo>
                      <a:pt x="196" y="246"/>
                    </a:lnTo>
                    <a:lnTo>
                      <a:pt x="190" y="252"/>
                    </a:lnTo>
                    <a:lnTo>
                      <a:pt x="188" y="260"/>
                    </a:lnTo>
                    <a:lnTo>
                      <a:pt x="188" y="260"/>
                    </a:lnTo>
                    <a:lnTo>
                      <a:pt x="188" y="264"/>
                    </a:lnTo>
                    <a:lnTo>
                      <a:pt x="192" y="270"/>
                    </a:lnTo>
                    <a:lnTo>
                      <a:pt x="204" y="278"/>
                    </a:lnTo>
                    <a:lnTo>
                      <a:pt x="204" y="278"/>
                    </a:lnTo>
                    <a:lnTo>
                      <a:pt x="212" y="284"/>
                    </a:lnTo>
                    <a:lnTo>
                      <a:pt x="220" y="292"/>
                    </a:lnTo>
                    <a:lnTo>
                      <a:pt x="226" y="302"/>
                    </a:lnTo>
                    <a:lnTo>
                      <a:pt x="228" y="308"/>
                    </a:lnTo>
                    <a:lnTo>
                      <a:pt x="228" y="314"/>
                    </a:lnTo>
                    <a:lnTo>
                      <a:pt x="228" y="314"/>
                    </a:lnTo>
                    <a:lnTo>
                      <a:pt x="228" y="324"/>
                    </a:lnTo>
                    <a:lnTo>
                      <a:pt x="222" y="334"/>
                    </a:lnTo>
                    <a:lnTo>
                      <a:pt x="214" y="342"/>
                    </a:lnTo>
                    <a:lnTo>
                      <a:pt x="200" y="350"/>
                    </a:lnTo>
                    <a:lnTo>
                      <a:pt x="184" y="356"/>
                    </a:lnTo>
                    <a:lnTo>
                      <a:pt x="166" y="362"/>
                    </a:lnTo>
                    <a:lnTo>
                      <a:pt x="142" y="368"/>
                    </a:lnTo>
                    <a:lnTo>
                      <a:pt x="116" y="372"/>
                    </a:lnTo>
                    <a:lnTo>
                      <a:pt x="116" y="372"/>
                    </a:lnTo>
                    <a:lnTo>
                      <a:pt x="78" y="376"/>
                    </a:lnTo>
                    <a:lnTo>
                      <a:pt x="44" y="378"/>
                    </a:lnTo>
                    <a:lnTo>
                      <a:pt x="10" y="378"/>
                    </a:lnTo>
                    <a:lnTo>
                      <a:pt x="10" y="378"/>
                    </a:lnTo>
                    <a:lnTo>
                      <a:pt x="6" y="378"/>
                    </a:lnTo>
                    <a:lnTo>
                      <a:pt x="2" y="376"/>
                    </a:lnTo>
                    <a:lnTo>
                      <a:pt x="0" y="372"/>
                    </a:lnTo>
                    <a:lnTo>
                      <a:pt x="0" y="368"/>
                    </a:lnTo>
                    <a:lnTo>
                      <a:pt x="0" y="368"/>
                    </a:lnTo>
                    <a:lnTo>
                      <a:pt x="0" y="364"/>
                    </a:lnTo>
                    <a:lnTo>
                      <a:pt x="2" y="362"/>
                    </a:lnTo>
                    <a:lnTo>
                      <a:pt x="6" y="360"/>
                    </a:lnTo>
                    <a:lnTo>
                      <a:pt x="10" y="358"/>
                    </a:lnTo>
                    <a:lnTo>
                      <a:pt x="10" y="358"/>
                    </a:lnTo>
                    <a:lnTo>
                      <a:pt x="54" y="358"/>
                    </a:lnTo>
                    <a:lnTo>
                      <a:pt x="92" y="354"/>
                    </a:lnTo>
                    <a:lnTo>
                      <a:pt x="126" y="350"/>
                    </a:lnTo>
                    <a:lnTo>
                      <a:pt x="156" y="344"/>
                    </a:lnTo>
                    <a:lnTo>
                      <a:pt x="178" y="338"/>
                    </a:lnTo>
                    <a:lnTo>
                      <a:pt x="194" y="330"/>
                    </a:lnTo>
                    <a:lnTo>
                      <a:pt x="206" y="322"/>
                    </a:lnTo>
                    <a:lnTo>
                      <a:pt x="208" y="318"/>
                    </a:lnTo>
                    <a:lnTo>
                      <a:pt x="208" y="314"/>
                    </a:lnTo>
                    <a:lnTo>
                      <a:pt x="208" y="314"/>
                    </a:lnTo>
                    <a:lnTo>
                      <a:pt x="208" y="310"/>
                    </a:lnTo>
                    <a:lnTo>
                      <a:pt x="204" y="304"/>
                    </a:lnTo>
                    <a:lnTo>
                      <a:pt x="192" y="294"/>
                    </a:lnTo>
                    <a:lnTo>
                      <a:pt x="192" y="294"/>
                    </a:lnTo>
                    <a:lnTo>
                      <a:pt x="184" y="288"/>
                    </a:lnTo>
                    <a:lnTo>
                      <a:pt x="176" y="282"/>
                    </a:lnTo>
                    <a:lnTo>
                      <a:pt x="170" y="272"/>
                    </a:lnTo>
                    <a:lnTo>
                      <a:pt x="168" y="266"/>
                    </a:lnTo>
                    <a:lnTo>
                      <a:pt x="168" y="260"/>
                    </a:lnTo>
                    <a:lnTo>
                      <a:pt x="168" y="260"/>
                    </a:lnTo>
                    <a:lnTo>
                      <a:pt x="168" y="250"/>
                    </a:lnTo>
                    <a:lnTo>
                      <a:pt x="172" y="242"/>
                    </a:lnTo>
                    <a:lnTo>
                      <a:pt x="178" y="234"/>
                    </a:lnTo>
                    <a:lnTo>
                      <a:pt x="186" y="228"/>
                    </a:lnTo>
                    <a:lnTo>
                      <a:pt x="194" y="224"/>
                    </a:lnTo>
                    <a:lnTo>
                      <a:pt x="204" y="218"/>
                    </a:lnTo>
                    <a:lnTo>
                      <a:pt x="228" y="212"/>
                    </a:lnTo>
                    <a:lnTo>
                      <a:pt x="254" y="206"/>
                    </a:lnTo>
                    <a:lnTo>
                      <a:pt x="280" y="204"/>
                    </a:lnTo>
                    <a:lnTo>
                      <a:pt x="326" y="202"/>
                    </a:lnTo>
                    <a:lnTo>
                      <a:pt x="326" y="202"/>
                    </a:lnTo>
                    <a:lnTo>
                      <a:pt x="330" y="202"/>
                    </a:lnTo>
                    <a:lnTo>
                      <a:pt x="332" y="204"/>
                    </a:lnTo>
                    <a:lnTo>
                      <a:pt x="334" y="208"/>
                    </a:lnTo>
                    <a:lnTo>
                      <a:pt x="336" y="212"/>
                    </a:lnTo>
                    <a:lnTo>
                      <a:pt x="336" y="212"/>
                    </a:lnTo>
                    <a:close/>
                    <a:moveTo>
                      <a:pt x="68" y="304"/>
                    </a:moveTo>
                    <a:lnTo>
                      <a:pt x="10" y="338"/>
                    </a:lnTo>
                    <a:lnTo>
                      <a:pt x="10" y="270"/>
                    </a:lnTo>
                    <a:lnTo>
                      <a:pt x="10" y="270"/>
                    </a:lnTo>
                    <a:lnTo>
                      <a:pt x="16" y="268"/>
                    </a:lnTo>
                    <a:lnTo>
                      <a:pt x="22" y="270"/>
                    </a:lnTo>
                    <a:lnTo>
                      <a:pt x="30" y="270"/>
                    </a:lnTo>
                    <a:lnTo>
                      <a:pt x="40" y="274"/>
                    </a:lnTo>
                    <a:lnTo>
                      <a:pt x="24" y="302"/>
                    </a:lnTo>
                    <a:lnTo>
                      <a:pt x="24" y="302"/>
                    </a:lnTo>
                    <a:lnTo>
                      <a:pt x="22" y="308"/>
                    </a:lnTo>
                    <a:lnTo>
                      <a:pt x="26" y="310"/>
                    </a:lnTo>
                    <a:lnTo>
                      <a:pt x="26" y="310"/>
                    </a:lnTo>
                    <a:lnTo>
                      <a:pt x="28" y="312"/>
                    </a:lnTo>
                    <a:lnTo>
                      <a:pt x="28" y="312"/>
                    </a:lnTo>
                    <a:lnTo>
                      <a:pt x="32" y="310"/>
                    </a:lnTo>
                    <a:lnTo>
                      <a:pt x="34" y="308"/>
                    </a:lnTo>
                    <a:lnTo>
                      <a:pt x="50" y="280"/>
                    </a:lnTo>
                    <a:lnTo>
                      <a:pt x="50" y="280"/>
                    </a:lnTo>
                    <a:lnTo>
                      <a:pt x="58" y="286"/>
                    </a:lnTo>
                    <a:lnTo>
                      <a:pt x="64" y="292"/>
                    </a:lnTo>
                    <a:lnTo>
                      <a:pt x="66" y="298"/>
                    </a:lnTo>
                    <a:lnTo>
                      <a:pt x="68" y="304"/>
                    </a:lnTo>
                    <a:lnTo>
                      <a:pt x="68" y="304"/>
                    </a:lnTo>
                    <a:close/>
                  </a:path>
                </a:pathLst>
              </a:custGeom>
              <a:solidFill>
                <a:srgbClr val="CAD1D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SimSun" panose="02010600030101010101" pitchFamily="2" charset="-122"/>
                  <a:ea typeface="SimSun" panose="02010600030101010101" pitchFamily="2" charset="-122"/>
                  <a:cs typeface="Helvetica Neue Light"/>
                  <a:sym typeface="Helvetica Neue Light"/>
                </a:endParaRPr>
              </a:p>
            </p:txBody>
          </p:sp>
          <p:sp>
            <p:nvSpPr>
              <p:cNvPr id="251" name="Google Shape;251;p38"/>
              <p:cNvSpPr/>
              <p:nvPr/>
            </p:nvSpPr>
            <p:spPr>
              <a:xfrm>
                <a:off x="3151405" y="5936660"/>
                <a:ext cx="611100" cy="611100"/>
              </a:xfrm>
              <a:prstGeom prst="ellipse">
                <a:avLst/>
              </a:prstGeom>
              <a:solidFill>
                <a:srgbClr val="072B6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SimSun" panose="02010600030101010101" pitchFamily="2" charset="-122"/>
                  <a:ea typeface="SimSun" panose="02010600030101010101" pitchFamily="2" charset="-122"/>
                  <a:cs typeface="Helvetica Neue Light"/>
                  <a:sym typeface="Helvetica Neue Light"/>
                </a:endParaRPr>
              </a:p>
            </p:txBody>
          </p:sp>
          <p:sp>
            <p:nvSpPr>
              <p:cNvPr id="252" name="Google Shape;252;p38"/>
              <p:cNvSpPr/>
              <p:nvPr/>
            </p:nvSpPr>
            <p:spPr>
              <a:xfrm>
                <a:off x="751287" y="2467054"/>
                <a:ext cx="611100" cy="611100"/>
              </a:xfrm>
              <a:prstGeom prst="ellipse">
                <a:avLst/>
              </a:prstGeom>
              <a:solidFill>
                <a:srgbClr val="ACCB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SimSun" panose="02010600030101010101" pitchFamily="2" charset="-122"/>
                  <a:ea typeface="SimSun" panose="02010600030101010101" pitchFamily="2" charset="-122"/>
                  <a:cs typeface="Helvetica Neue Light"/>
                  <a:sym typeface="Helvetica Neue Light"/>
                </a:endParaRPr>
              </a:p>
            </p:txBody>
          </p:sp>
        </p:grpSp>
      </p:grpSp>
      <p:sp>
        <p:nvSpPr>
          <p:cNvPr id="253" name="Google Shape;253;p38"/>
          <p:cNvSpPr/>
          <p:nvPr/>
        </p:nvSpPr>
        <p:spPr>
          <a:xfrm>
            <a:off x="1019065" y="1364763"/>
            <a:ext cx="265775" cy="374125"/>
          </a:xfrm>
          <a:custGeom>
            <a:avLst/>
            <a:gdLst/>
            <a:ahLst/>
            <a:cxnLst/>
            <a:rect l="l" t="t" r="r" b="b"/>
            <a:pathLst>
              <a:path w="252" h="348" extrusionOk="0">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rgbClr val="3B47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54" name="Google Shape;254;p38"/>
          <p:cNvSpPr/>
          <p:nvPr/>
        </p:nvSpPr>
        <p:spPr>
          <a:xfrm>
            <a:off x="3013937" y="4074639"/>
            <a:ext cx="308000" cy="400700"/>
          </a:xfrm>
          <a:custGeom>
            <a:avLst/>
            <a:gdLst/>
            <a:ahLst/>
            <a:cxnLst/>
            <a:rect l="l" t="t" r="r" b="b"/>
            <a:pathLst>
              <a:path w="304" h="354" extrusionOk="0">
                <a:moveTo>
                  <a:pt x="298" y="68"/>
                </a:moveTo>
                <a:lnTo>
                  <a:pt x="156" y="0"/>
                </a:lnTo>
                <a:lnTo>
                  <a:pt x="156" y="0"/>
                </a:lnTo>
                <a:lnTo>
                  <a:pt x="154" y="0"/>
                </a:lnTo>
                <a:lnTo>
                  <a:pt x="154" y="0"/>
                </a:lnTo>
                <a:lnTo>
                  <a:pt x="154" y="0"/>
                </a:lnTo>
                <a:lnTo>
                  <a:pt x="154" y="0"/>
                </a:lnTo>
                <a:lnTo>
                  <a:pt x="154" y="0"/>
                </a:lnTo>
                <a:lnTo>
                  <a:pt x="154" y="0"/>
                </a:lnTo>
                <a:lnTo>
                  <a:pt x="152" y="0"/>
                </a:lnTo>
                <a:lnTo>
                  <a:pt x="152" y="0"/>
                </a:lnTo>
                <a:lnTo>
                  <a:pt x="150" y="0"/>
                </a:lnTo>
                <a:lnTo>
                  <a:pt x="150" y="0"/>
                </a:lnTo>
                <a:lnTo>
                  <a:pt x="150" y="0"/>
                </a:lnTo>
                <a:lnTo>
                  <a:pt x="150" y="0"/>
                </a:lnTo>
                <a:lnTo>
                  <a:pt x="150" y="0"/>
                </a:lnTo>
                <a:lnTo>
                  <a:pt x="150" y="0"/>
                </a:lnTo>
                <a:lnTo>
                  <a:pt x="148" y="0"/>
                </a:lnTo>
                <a:lnTo>
                  <a:pt x="6" y="68"/>
                </a:lnTo>
                <a:lnTo>
                  <a:pt x="6" y="68"/>
                </a:lnTo>
                <a:lnTo>
                  <a:pt x="2" y="72"/>
                </a:lnTo>
                <a:lnTo>
                  <a:pt x="0" y="76"/>
                </a:lnTo>
                <a:lnTo>
                  <a:pt x="0" y="76"/>
                </a:lnTo>
                <a:lnTo>
                  <a:pt x="0" y="264"/>
                </a:lnTo>
                <a:lnTo>
                  <a:pt x="0" y="264"/>
                </a:lnTo>
                <a:lnTo>
                  <a:pt x="0" y="264"/>
                </a:lnTo>
                <a:lnTo>
                  <a:pt x="2" y="268"/>
                </a:lnTo>
                <a:lnTo>
                  <a:pt x="6" y="272"/>
                </a:lnTo>
                <a:lnTo>
                  <a:pt x="24" y="280"/>
                </a:lnTo>
                <a:lnTo>
                  <a:pt x="24" y="290"/>
                </a:lnTo>
                <a:lnTo>
                  <a:pt x="24" y="290"/>
                </a:lnTo>
                <a:lnTo>
                  <a:pt x="24" y="294"/>
                </a:lnTo>
                <a:lnTo>
                  <a:pt x="28" y="296"/>
                </a:lnTo>
                <a:lnTo>
                  <a:pt x="148" y="354"/>
                </a:lnTo>
                <a:lnTo>
                  <a:pt x="148" y="354"/>
                </a:lnTo>
                <a:lnTo>
                  <a:pt x="148" y="354"/>
                </a:lnTo>
                <a:lnTo>
                  <a:pt x="148" y="354"/>
                </a:lnTo>
                <a:lnTo>
                  <a:pt x="152" y="354"/>
                </a:lnTo>
                <a:lnTo>
                  <a:pt x="152" y="354"/>
                </a:lnTo>
                <a:lnTo>
                  <a:pt x="156" y="354"/>
                </a:lnTo>
                <a:lnTo>
                  <a:pt x="156" y="354"/>
                </a:lnTo>
                <a:lnTo>
                  <a:pt x="156" y="354"/>
                </a:lnTo>
                <a:lnTo>
                  <a:pt x="276" y="296"/>
                </a:lnTo>
                <a:lnTo>
                  <a:pt x="276" y="296"/>
                </a:lnTo>
                <a:lnTo>
                  <a:pt x="280" y="294"/>
                </a:lnTo>
                <a:lnTo>
                  <a:pt x="280" y="290"/>
                </a:lnTo>
                <a:lnTo>
                  <a:pt x="280" y="280"/>
                </a:lnTo>
                <a:lnTo>
                  <a:pt x="298" y="272"/>
                </a:lnTo>
                <a:lnTo>
                  <a:pt x="298" y="272"/>
                </a:lnTo>
                <a:lnTo>
                  <a:pt x="302" y="268"/>
                </a:lnTo>
                <a:lnTo>
                  <a:pt x="304" y="264"/>
                </a:lnTo>
                <a:lnTo>
                  <a:pt x="304" y="264"/>
                </a:lnTo>
                <a:lnTo>
                  <a:pt x="304" y="76"/>
                </a:lnTo>
                <a:lnTo>
                  <a:pt x="304" y="76"/>
                </a:lnTo>
                <a:lnTo>
                  <a:pt x="304" y="76"/>
                </a:lnTo>
                <a:lnTo>
                  <a:pt x="302" y="72"/>
                </a:lnTo>
                <a:lnTo>
                  <a:pt x="298" y="68"/>
                </a:lnTo>
                <a:lnTo>
                  <a:pt x="298" y="68"/>
                </a:lnTo>
                <a:close/>
                <a:moveTo>
                  <a:pt x="144" y="176"/>
                </a:moveTo>
                <a:lnTo>
                  <a:pt x="144" y="208"/>
                </a:lnTo>
                <a:lnTo>
                  <a:pt x="144" y="226"/>
                </a:lnTo>
                <a:lnTo>
                  <a:pt x="144" y="252"/>
                </a:lnTo>
                <a:lnTo>
                  <a:pt x="144" y="320"/>
                </a:lnTo>
                <a:lnTo>
                  <a:pt x="16" y="258"/>
                </a:lnTo>
                <a:lnTo>
                  <a:pt x="16" y="90"/>
                </a:lnTo>
                <a:lnTo>
                  <a:pt x="144" y="150"/>
                </a:lnTo>
                <a:lnTo>
                  <a:pt x="144" y="176"/>
                </a:lnTo>
                <a:close/>
                <a:moveTo>
                  <a:pt x="160" y="20"/>
                </a:moveTo>
                <a:lnTo>
                  <a:pt x="278" y="76"/>
                </a:lnTo>
                <a:lnTo>
                  <a:pt x="160" y="132"/>
                </a:lnTo>
                <a:lnTo>
                  <a:pt x="160" y="20"/>
                </a:lnTo>
                <a:close/>
                <a:moveTo>
                  <a:pt x="284" y="130"/>
                </a:moveTo>
                <a:lnTo>
                  <a:pt x="184" y="308"/>
                </a:lnTo>
                <a:lnTo>
                  <a:pt x="160" y="318"/>
                </a:lnTo>
                <a:lnTo>
                  <a:pt x="160" y="284"/>
                </a:lnTo>
                <a:lnTo>
                  <a:pt x="260" y="108"/>
                </a:lnTo>
                <a:lnTo>
                  <a:pt x="284" y="96"/>
                </a:lnTo>
                <a:lnTo>
                  <a:pt x="284" y="130"/>
                </a:lnTo>
                <a:close/>
                <a:moveTo>
                  <a:pt x="128" y="294"/>
                </a:moveTo>
                <a:lnTo>
                  <a:pt x="106" y="284"/>
                </a:lnTo>
                <a:lnTo>
                  <a:pt x="32" y="150"/>
                </a:lnTo>
                <a:lnTo>
                  <a:pt x="32" y="114"/>
                </a:lnTo>
                <a:lnTo>
                  <a:pt x="54" y="124"/>
                </a:lnTo>
                <a:lnTo>
                  <a:pt x="128" y="256"/>
                </a:lnTo>
                <a:lnTo>
                  <a:pt x="128" y="294"/>
                </a:lnTo>
                <a:close/>
              </a:path>
            </a:pathLst>
          </a:custGeom>
          <a:solidFill>
            <a:srgbClr val="ACCB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4" name="Google Shape;253;p38">
            <a:extLst>
              <a:ext uri="{FF2B5EF4-FFF2-40B4-BE49-F238E27FC236}">
                <a16:creationId xmlns:a16="http://schemas.microsoft.com/office/drawing/2014/main" id="{AA8416A6-9F77-402E-A5CF-0E713768F4F9}"/>
              </a:ext>
            </a:extLst>
          </p:cNvPr>
          <p:cNvSpPr/>
          <p:nvPr/>
        </p:nvSpPr>
        <p:spPr>
          <a:xfrm>
            <a:off x="5931177" y="3490554"/>
            <a:ext cx="444065" cy="584085"/>
          </a:xfrm>
          <a:custGeom>
            <a:avLst/>
            <a:gdLst/>
            <a:ahLst/>
            <a:cxnLst/>
            <a:rect l="l" t="t" r="r" b="b"/>
            <a:pathLst>
              <a:path w="252" h="348" extrusionOk="0">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rgbClr val="3B47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88997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8"/>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dirty="0">
              <a:solidFill>
                <a:schemeClr val="lt1"/>
              </a:solidFill>
              <a:latin typeface="SimSun" panose="02010600030101010101" pitchFamily="2" charset="-122"/>
              <a:ea typeface="SimSun" panose="02010600030101010101" pitchFamily="2" charset="-122"/>
              <a:cs typeface="Calibri"/>
              <a:sym typeface="Calibri"/>
            </a:endParaRPr>
          </a:p>
        </p:txBody>
      </p:sp>
      <p:sp>
        <p:nvSpPr>
          <p:cNvPr id="227" name="Google Shape;227;p38"/>
          <p:cNvSpPr txBox="1"/>
          <p:nvPr/>
        </p:nvSpPr>
        <p:spPr>
          <a:xfrm>
            <a:off x="2039840" y="219007"/>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zh-cn" sz="1800" b="1" dirty="0">
                <a:solidFill>
                  <a:srgbClr val="AACFD0"/>
                </a:solidFill>
                <a:latin typeface="SimSun" panose="02010600030101010101" pitchFamily="2" charset="-122"/>
                <a:ea typeface="SimSun" panose="02010600030101010101" pitchFamily="2" charset="-122"/>
                <a:cs typeface="Helvetica"/>
                <a:sym typeface="Helvetica"/>
              </a:rPr>
              <a:t>简介</a:t>
            </a:r>
            <a:endParaRPr sz="1800" b="1" dirty="0">
              <a:solidFill>
                <a:srgbClr val="AACFD0"/>
              </a:solidFill>
              <a:latin typeface="SimSun" panose="02010600030101010101" pitchFamily="2" charset="-122"/>
              <a:ea typeface="SimSun" panose="02010600030101010101" pitchFamily="2" charset="-122"/>
              <a:cs typeface="Helvetica"/>
              <a:sym typeface="Helvetica"/>
            </a:endParaRPr>
          </a:p>
        </p:txBody>
      </p:sp>
      <p:sp>
        <p:nvSpPr>
          <p:cNvPr id="228" name="Google Shape;228;p3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4</a:t>
            </a:fld>
            <a:endParaRPr dirty="0"/>
          </a:p>
        </p:txBody>
      </p:sp>
      <p:grpSp>
        <p:nvGrpSpPr>
          <p:cNvPr id="229" name="Google Shape;229;p38"/>
          <p:cNvGrpSpPr/>
          <p:nvPr/>
        </p:nvGrpSpPr>
        <p:grpSpPr>
          <a:xfrm>
            <a:off x="742425" y="864951"/>
            <a:ext cx="7995750" cy="3908760"/>
            <a:chOff x="1673387" y="1085060"/>
            <a:chExt cx="9501783" cy="4968552"/>
          </a:xfrm>
        </p:grpSpPr>
        <p:sp>
          <p:nvSpPr>
            <p:cNvPr id="233" name="Google Shape;233;p38"/>
            <p:cNvSpPr/>
            <p:nvPr/>
          </p:nvSpPr>
          <p:spPr>
            <a:xfrm>
              <a:off x="5156870" y="1449174"/>
              <a:ext cx="6018300" cy="926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zh-cn" sz="1800" dirty="0">
                  <a:solidFill>
                    <a:schemeClr val="accent2"/>
                  </a:solidFill>
                  <a:latin typeface="SimSun" panose="02010600030101010101" pitchFamily="2" charset="-122"/>
                  <a:ea typeface="SimSun" panose="02010600030101010101" pitchFamily="2" charset="-122"/>
                  <a:cs typeface="Helvetica"/>
                  <a:sym typeface="Helvetica"/>
                </a:rPr>
                <a:t>承诺</a:t>
              </a:r>
              <a:endParaRPr lang="en" sz="1800" dirty="0">
                <a:solidFill>
                  <a:schemeClr val="accent2"/>
                </a:solidFill>
                <a:latin typeface="SimSun" panose="02010600030101010101" pitchFamily="2" charset="-122"/>
                <a:ea typeface="SimSun" panose="02010600030101010101" pitchFamily="2" charset="-122"/>
                <a:cs typeface="Helvetica"/>
                <a:sym typeface="Helvetica"/>
              </a:endParaRPr>
            </a:p>
            <a:p>
              <a:pPr lvl="0">
                <a:lnSpc>
                  <a:spcPct val="115000"/>
                </a:lnSpc>
                <a:buClr>
                  <a:schemeClr val="dk1"/>
                </a:buClr>
                <a:buSzPts val="1100"/>
              </a:pPr>
              <a:r>
                <a:rPr lang="zh-cn" sz="1800" dirty="0">
                  <a:solidFill>
                    <a:schemeClr val="dk1"/>
                  </a:solidFill>
                  <a:latin typeface="SimSun" panose="02010600030101010101" pitchFamily="2" charset="-122"/>
                  <a:ea typeface="SimSun" panose="02010600030101010101" pitchFamily="2" charset="-122"/>
                  <a:cs typeface="Helvetica"/>
                  <a:sym typeface="Helvetica"/>
                </a:rPr>
                <a:t>您</a:t>
              </a:r>
              <a:r>
                <a:rPr lang="zh-cn" sz="1800" b="1" dirty="0">
                  <a:solidFill>
                    <a:schemeClr val="dk1"/>
                  </a:solidFill>
                  <a:latin typeface="SimSun" panose="02010600030101010101" pitchFamily="2" charset="-122"/>
                  <a:ea typeface="SimSun" panose="02010600030101010101" pitchFamily="2" charset="-122"/>
                  <a:cs typeface="Helvetica"/>
                  <a:sym typeface="Helvetica"/>
                </a:rPr>
                <a:t>不得</a:t>
              </a:r>
              <a:r>
                <a:rPr lang="zh-cn" sz="1800" dirty="0">
                  <a:solidFill>
                    <a:schemeClr val="dk1"/>
                  </a:solidFill>
                  <a:latin typeface="SimSun" panose="02010600030101010101" pitchFamily="2" charset="-122"/>
                  <a:ea typeface="SimSun" panose="02010600030101010101" pitchFamily="2" charset="-122"/>
                  <a:cs typeface="Helvetica"/>
                  <a:sym typeface="Helvetica"/>
                </a:rPr>
                <a:t>在履行职务过程中违反任何适用的法律或法规，或从事任何可能危及公司声誉或其客户或第三方关系的</a:t>
              </a:r>
              <a:r>
                <a:rPr lang="zh-cn" sz="1800" b="1" dirty="0">
                  <a:solidFill>
                    <a:schemeClr val="dk1"/>
                  </a:solidFill>
                  <a:latin typeface="SimSun" panose="02010600030101010101" pitchFamily="2" charset="-122"/>
                  <a:ea typeface="SimSun" panose="02010600030101010101" pitchFamily="2" charset="-122"/>
                  <a:cs typeface="Helvetica"/>
                  <a:sym typeface="Helvetica"/>
                </a:rPr>
                <a:t>不当行为</a:t>
              </a:r>
              <a:r>
                <a:rPr lang="zh-cn" sz="1800" dirty="0">
                  <a:solidFill>
                    <a:schemeClr val="dk1"/>
                  </a:solidFill>
                  <a:latin typeface="SimSun" panose="02010600030101010101" pitchFamily="2" charset="-122"/>
                  <a:ea typeface="SimSun" panose="02010600030101010101" pitchFamily="2" charset="-122"/>
                  <a:cs typeface="Helvetica"/>
                  <a:sym typeface="Helvetica"/>
                </a:rPr>
                <a:t>。不得提供、要求、支付或接受</a:t>
              </a:r>
              <a:r>
                <a:rPr lang="zh-cn" sz="1800" b="1" dirty="0">
                  <a:solidFill>
                    <a:schemeClr val="dk1"/>
                  </a:solidFill>
                  <a:latin typeface="SimSun" panose="02010600030101010101" pitchFamily="2" charset="-122"/>
                  <a:ea typeface="SimSun" panose="02010600030101010101" pitchFamily="2" charset="-122"/>
                  <a:cs typeface="Helvetica"/>
                  <a:sym typeface="Helvetica"/>
                </a:rPr>
                <a:t>贿赂或不当付款</a:t>
              </a:r>
              <a:r>
                <a:rPr lang="zh-cn" sz="1800" dirty="0">
                  <a:solidFill>
                    <a:schemeClr val="dk1"/>
                  </a:solidFill>
                  <a:latin typeface="SimSun" panose="02010600030101010101" pitchFamily="2" charset="-122"/>
                  <a:ea typeface="SimSun" panose="02010600030101010101" pitchFamily="2" charset="-122"/>
                  <a:cs typeface="Helvetica"/>
                  <a:sym typeface="Helvetica"/>
                </a:rPr>
                <a:t>。</a:t>
              </a:r>
            </a:p>
            <a:p>
              <a:pPr marL="0" marR="0" lvl="0" indent="0" algn="l" rtl="0">
                <a:spcBef>
                  <a:spcPts val="0"/>
                </a:spcBef>
                <a:spcAft>
                  <a:spcPts val="0"/>
                </a:spcAft>
                <a:buNone/>
              </a:pPr>
              <a:endParaRPr sz="1000" dirty="0">
                <a:latin typeface="SimSun" panose="02010600030101010101" pitchFamily="2" charset="-122"/>
                <a:ea typeface="SimSun" panose="02010600030101010101" pitchFamily="2" charset="-122"/>
                <a:cs typeface="Helvetica"/>
                <a:sym typeface="Helvetica"/>
              </a:endParaRPr>
            </a:p>
          </p:txBody>
        </p:sp>
        <p:cxnSp>
          <p:nvCxnSpPr>
            <p:cNvPr id="234" name="Google Shape;234;p38"/>
            <p:cNvCxnSpPr/>
            <p:nvPr/>
          </p:nvCxnSpPr>
          <p:spPr>
            <a:xfrm>
              <a:off x="5156867" y="1445100"/>
              <a:ext cx="5892900" cy="21300"/>
            </a:xfrm>
            <a:prstGeom prst="straightConnector1">
              <a:avLst/>
            </a:prstGeom>
            <a:noFill/>
            <a:ln w="9525" cap="flat" cmpd="sng">
              <a:solidFill>
                <a:srgbClr val="34495E"/>
              </a:solidFill>
              <a:prstDash val="dash"/>
              <a:miter lim="800000"/>
              <a:headEnd type="none" w="sm" len="sm"/>
              <a:tailEnd type="none" w="sm" len="sm"/>
            </a:ln>
          </p:spPr>
        </p:cxnSp>
        <p:cxnSp>
          <p:nvCxnSpPr>
            <p:cNvPr id="237" name="Google Shape;237;p38"/>
            <p:cNvCxnSpPr/>
            <p:nvPr/>
          </p:nvCxnSpPr>
          <p:spPr>
            <a:xfrm rot="10800000" flipH="1">
              <a:off x="5156867" y="5626341"/>
              <a:ext cx="5877600" cy="48001"/>
            </a:xfrm>
            <a:prstGeom prst="straightConnector1">
              <a:avLst/>
            </a:prstGeom>
            <a:noFill/>
            <a:ln w="9525" cap="flat" cmpd="sng">
              <a:solidFill>
                <a:srgbClr val="9D90A0"/>
              </a:solidFill>
              <a:prstDash val="dash"/>
              <a:miter lim="800000"/>
              <a:headEnd type="none" w="sm" len="sm"/>
              <a:tailEnd type="none" w="sm" len="sm"/>
            </a:ln>
          </p:spPr>
        </p:cxnSp>
        <p:grpSp>
          <p:nvGrpSpPr>
            <p:cNvPr id="238" name="Google Shape;238;p38"/>
            <p:cNvGrpSpPr/>
            <p:nvPr/>
          </p:nvGrpSpPr>
          <p:grpSpPr>
            <a:xfrm>
              <a:off x="1673387" y="1085060"/>
              <a:ext cx="3372010" cy="4968552"/>
              <a:chOff x="567076" y="1908423"/>
              <a:chExt cx="3372010" cy="4968552"/>
            </a:xfrm>
          </p:grpSpPr>
          <p:sp>
            <p:nvSpPr>
              <p:cNvPr id="239" name="Google Shape;239;p38"/>
              <p:cNvSpPr/>
              <p:nvPr/>
            </p:nvSpPr>
            <p:spPr>
              <a:xfrm>
                <a:off x="567076" y="1908423"/>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3B46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SimSun" panose="02010600030101010101" pitchFamily="2" charset="-122"/>
                  <a:ea typeface="SimSun" panose="02010600030101010101" pitchFamily="2" charset="-122"/>
                  <a:cs typeface="Helvetica Neue Light"/>
                  <a:sym typeface="Helvetica Neue Light"/>
                </a:endParaRPr>
              </a:p>
            </p:txBody>
          </p:sp>
          <p:sp>
            <p:nvSpPr>
              <p:cNvPr id="240" name="Google Shape;240;p38"/>
              <p:cNvSpPr/>
              <p:nvPr/>
            </p:nvSpPr>
            <p:spPr>
              <a:xfrm>
                <a:off x="567076" y="4227067"/>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AACF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SimSun" panose="02010600030101010101" pitchFamily="2" charset="-122"/>
                  <a:ea typeface="SimSun" panose="02010600030101010101" pitchFamily="2" charset="-122"/>
                  <a:cs typeface="Helvetica Neue Light"/>
                  <a:sym typeface="Helvetica Neue Light"/>
                </a:endParaRPr>
              </a:p>
            </p:txBody>
          </p:sp>
          <p:sp>
            <p:nvSpPr>
              <p:cNvPr id="241" name="Google Shape;241;p38"/>
              <p:cNvSpPr/>
              <p:nvPr/>
            </p:nvSpPr>
            <p:spPr>
              <a:xfrm flipH="1">
                <a:off x="567077" y="3071350"/>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629DD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SimSun" panose="02010600030101010101" pitchFamily="2" charset="-122"/>
                  <a:ea typeface="SimSun" panose="02010600030101010101" pitchFamily="2" charset="-122"/>
                  <a:cs typeface="Helvetica"/>
                  <a:sym typeface="Helvetica"/>
                </a:endParaRPr>
              </a:p>
            </p:txBody>
          </p:sp>
          <p:sp>
            <p:nvSpPr>
              <p:cNvPr id="242" name="Google Shape;242;p38"/>
              <p:cNvSpPr/>
              <p:nvPr/>
            </p:nvSpPr>
            <p:spPr>
              <a:xfrm flipH="1">
                <a:off x="567077" y="5389994"/>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9D90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SimSun" panose="02010600030101010101" pitchFamily="2" charset="-122"/>
                  <a:ea typeface="SimSun" panose="02010600030101010101" pitchFamily="2" charset="-122"/>
                  <a:cs typeface="Helvetica Neue Light"/>
                  <a:sym typeface="Helvetica Neue Light"/>
                </a:endParaRPr>
              </a:p>
            </p:txBody>
          </p:sp>
          <p:sp>
            <p:nvSpPr>
              <p:cNvPr id="243" name="Google Shape;243;p38"/>
              <p:cNvSpPr/>
              <p:nvPr/>
            </p:nvSpPr>
            <p:spPr>
              <a:xfrm>
                <a:off x="3151405" y="3583075"/>
                <a:ext cx="611100" cy="611100"/>
              </a:xfrm>
              <a:prstGeom prst="ellipse">
                <a:avLst/>
              </a:prstGeom>
              <a:solidFill>
                <a:srgbClr val="DEEA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SimSun" panose="02010600030101010101" pitchFamily="2" charset="-122"/>
                  <a:ea typeface="SimSun" panose="02010600030101010101" pitchFamily="2" charset="-122"/>
                  <a:cs typeface="Helvetica Neue Light"/>
                  <a:sym typeface="Helvetica Neue Light"/>
                </a:endParaRPr>
              </a:p>
            </p:txBody>
          </p:sp>
          <p:sp>
            <p:nvSpPr>
              <p:cNvPr id="244" name="Google Shape;244;p38"/>
              <p:cNvSpPr/>
              <p:nvPr/>
            </p:nvSpPr>
            <p:spPr>
              <a:xfrm>
                <a:off x="751287" y="4804737"/>
                <a:ext cx="611100" cy="611100"/>
              </a:xfrm>
              <a:prstGeom prst="ellipse">
                <a:avLst/>
              </a:prstGeom>
              <a:solidFill>
                <a:srgbClr val="24285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SimSun" panose="02010600030101010101" pitchFamily="2" charset="-122"/>
                  <a:ea typeface="SimSun" panose="02010600030101010101" pitchFamily="2" charset="-122"/>
                  <a:cs typeface="Helvetica Neue Light"/>
                  <a:sym typeface="Helvetica Neue Light"/>
                </a:endParaRPr>
              </a:p>
            </p:txBody>
          </p:sp>
          <p:sp>
            <p:nvSpPr>
              <p:cNvPr id="245" name="Google Shape;245;p38"/>
              <p:cNvSpPr txBox="1"/>
              <p:nvPr/>
            </p:nvSpPr>
            <p:spPr>
              <a:xfrm>
                <a:off x="1550165" y="2559481"/>
                <a:ext cx="1402200" cy="352800"/>
              </a:xfrm>
              <a:prstGeom prst="rect">
                <a:avLst/>
              </a:prstGeom>
              <a:noFill/>
              <a:ln>
                <a:noFill/>
              </a:ln>
            </p:spPr>
            <p:txBody>
              <a:bodyPr spcFirstLastPara="1" wrap="square" lIns="0" tIns="0" rIns="0" bIns="0" anchor="t" anchorCtr="0">
                <a:noAutofit/>
              </a:bodyPr>
              <a:lstStyle/>
              <a:p>
                <a:pPr marL="0" marR="0" lvl="0" indent="0" rtl="0">
                  <a:spcBef>
                    <a:spcPts val="0"/>
                  </a:spcBef>
                  <a:spcAft>
                    <a:spcPts val="0"/>
                  </a:spcAft>
                  <a:buNone/>
                </a:pPr>
                <a:r>
                  <a:rPr lang="zh-cn" sz="1600" b="1" dirty="0">
                    <a:solidFill>
                      <a:srgbClr val="ACCBF9"/>
                    </a:solidFill>
                    <a:latin typeface="SimSun" panose="02010600030101010101" pitchFamily="2" charset="-122"/>
                    <a:ea typeface="SimSun" panose="02010600030101010101" pitchFamily="2" charset="-122"/>
                    <a:cs typeface="Helvetica"/>
                    <a:sym typeface="Helvetica"/>
                  </a:rPr>
                  <a:t>说明</a:t>
                </a:r>
                <a:endParaRPr sz="1600" dirty="0">
                  <a:latin typeface="SimSun" panose="02010600030101010101" pitchFamily="2" charset="-122"/>
                  <a:ea typeface="SimSun" panose="02010600030101010101" pitchFamily="2" charset="-122"/>
                  <a:cs typeface="Helvetica"/>
                  <a:sym typeface="Helvetica"/>
                </a:endParaRPr>
              </a:p>
            </p:txBody>
          </p:sp>
          <p:sp>
            <p:nvSpPr>
              <p:cNvPr id="246" name="Google Shape;246;p38"/>
              <p:cNvSpPr txBox="1"/>
              <p:nvPr/>
            </p:nvSpPr>
            <p:spPr>
              <a:xfrm>
                <a:off x="1550165" y="3672328"/>
                <a:ext cx="1765500" cy="352800"/>
              </a:xfrm>
              <a:prstGeom prst="rect">
                <a:avLst/>
              </a:prstGeom>
              <a:noFill/>
              <a:ln>
                <a:noFill/>
              </a:ln>
            </p:spPr>
            <p:txBody>
              <a:bodyPr spcFirstLastPara="1" wrap="square" lIns="0" tIns="0" rIns="0" bIns="0" anchor="t" anchorCtr="0">
                <a:noAutofit/>
              </a:bodyPr>
              <a:lstStyle/>
              <a:p>
                <a:pPr marL="0" marR="0" lvl="0" indent="0" rtl="0">
                  <a:spcBef>
                    <a:spcPts val="0"/>
                  </a:spcBef>
                  <a:spcAft>
                    <a:spcPts val="0"/>
                  </a:spcAft>
                  <a:buNone/>
                </a:pPr>
                <a:r>
                  <a:rPr lang="zh-cn" sz="1600" b="1" dirty="0">
                    <a:solidFill>
                      <a:srgbClr val="E0EBF6"/>
                    </a:solidFill>
                    <a:latin typeface="SimSun" panose="02010600030101010101" pitchFamily="2" charset="-122"/>
                    <a:ea typeface="SimSun" panose="02010600030101010101" pitchFamily="2" charset="-122"/>
                    <a:cs typeface="Helvetica"/>
                    <a:sym typeface="Helvetica"/>
                  </a:rPr>
                  <a:t>承诺</a:t>
                </a:r>
                <a:endParaRPr sz="1600" dirty="0">
                  <a:latin typeface="SimSun" panose="02010600030101010101" pitchFamily="2" charset="-122"/>
                  <a:ea typeface="SimSun" panose="02010600030101010101" pitchFamily="2" charset="-122"/>
                  <a:cs typeface="Helvetica"/>
                  <a:sym typeface="Helvetica"/>
                </a:endParaRPr>
              </a:p>
            </p:txBody>
          </p:sp>
          <p:sp>
            <p:nvSpPr>
              <p:cNvPr id="247" name="Google Shape;247;p38"/>
              <p:cNvSpPr txBox="1"/>
              <p:nvPr/>
            </p:nvSpPr>
            <p:spPr>
              <a:xfrm>
                <a:off x="1550165" y="4880855"/>
                <a:ext cx="1892100" cy="352800"/>
              </a:xfrm>
              <a:prstGeom prst="rect">
                <a:avLst/>
              </a:prstGeom>
              <a:noFill/>
              <a:ln>
                <a:noFill/>
              </a:ln>
            </p:spPr>
            <p:txBody>
              <a:bodyPr spcFirstLastPara="1" wrap="square" lIns="0" tIns="0" rIns="0" bIns="0" anchor="t" anchorCtr="0">
                <a:noAutofit/>
              </a:bodyPr>
              <a:lstStyle/>
              <a:p>
                <a:pPr marL="0" marR="0" lvl="0" indent="0" rtl="0">
                  <a:spcBef>
                    <a:spcPts val="0"/>
                  </a:spcBef>
                  <a:spcAft>
                    <a:spcPts val="0"/>
                  </a:spcAft>
                  <a:buNone/>
                </a:pPr>
                <a:r>
                  <a:rPr lang="zh-cn" sz="1600" b="1" dirty="0">
                    <a:solidFill>
                      <a:srgbClr val="242852"/>
                    </a:solidFill>
                    <a:latin typeface="SimSun" panose="02010600030101010101" pitchFamily="2" charset="-122"/>
                    <a:ea typeface="SimSun" panose="02010600030101010101" pitchFamily="2" charset="-122"/>
                    <a:cs typeface="Helvetica"/>
                    <a:sym typeface="Helvetica"/>
                  </a:rPr>
                  <a:t>责任</a:t>
                </a:r>
                <a:endParaRPr sz="1600" dirty="0">
                  <a:latin typeface="SimSun" panose="02010600030101010101" pitchFamily="2" charset="-122"/>
                  <a:ea typeface="SimSun" panose="02010600030101010101" pitchFamily="2" charset="-122"/>
                  <a:cs typeface="Helvetica"/>
                  <a:sym typeface="Helvetica"/>
                </a:endParaRPr>
              </a:p>
            </p:txBody>
          </p:sp>
          <p:sp>
            <p:nvSpPr>
              <p:cNvPr id="248" name="Google Shape;248;p38"/>
              <p:cNvSpPr txBox="1"/>
              <p:nvPr/>
            </p:nvSpPr>
            <p:spPr>
              <a:xfrm>
                <a:off x="1550165" y="5976104"/>
                <a:ext cx="1849201" cy="352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1600" b="1" dirty="0">
                    <a:solidFill>
                      <a:srgbClr val="072C62"/>
                    </a:solidFill>
                    <a:latin typeface="SimSun" panose="02010600030101010101" pitchFamily="2" charset="-122"/>
                    <a:ea typeface="SimSun" panose="02010600030101010101" pitchFamily="2" charset="-122"/>
                    <a:cs typeface="Helvetica"/>
                    <a:sym typeface="Helvetica"/>
                  </a:rPr>
                  <a:t>适用性</a:t>
                </a:r>
                <a:endParaRPr sz="1600" dirty="0">
                  <a:latin typeface="SimSun" panose="02010600030101010101" pitchFamily="2" charset="-122"/>
                  <a:ea typeface="SimSun" panose="02010600030101010101" pitchFamily="2" charset="-122"/>
                  <a:cs typeface="Helvetica"/>
                  <a:sym typeface="Helvetica"/>
                </a:endParaRPr>
              </a:p>
            </p:txBody>
          </p:sp>
          <p:sp>
            <p:nvSpPr>
              <p:cNvPr id="249" name="Google Shape;249;p38"/>
              <p:cNvSpPr/>
              <p:nvPr/>
            </p:nvSpPr>
            <p:spPr>
              <a:xfrm>
                <a:off x="3205168" y="3784301"/>
                <a:ext cx="501699" cy="270719"/>
              </a:xfrm>
              <a:custGeom>
                <a:avLst/>
                <a:gdLst/>
                <a:ahLst/>
                <a:cxnLst/>
                <a:rect l="l" t="t" r="r" b="b"/>
                <a:pathLst>
                  <a:path w="404" h="218" extrusionOk="0">
                    <a:moveTo>
                      <a:pt x="310" y="162"/>
                    </a:moveTo>
                    <a:lnTo>
                      <a:pt x="310" y="162"/>
                    </a:lnTo>
                    <a:lnTo>
                      <a:pt x="306" y="164"/>
                    </a:lnTo>
                    <a:lnTo>
                      <a:pt x="300" y="166"/>
                    </a:lnTo>
                    <a:lnTo>
                      <a:pt x="300" y="166"/>
                    </a:lnTo>
                    <a:lnTo>
                      <a:pt x="296" y="164"/>
                    </a:lnTo>
                    <a:lnTo>
                      <a:pt x="290" y="162"/>
                    </a:lnTo>
                    <a:lnTo>
                      <a:pt x="290" y="162"/>
                    </a:lnTo>
                    <a:lnTo>
                      <a:pt x="290" y="168"/>
                    </a:lnTo>
                    <a:lnTo>
                      <a:pt x="288" y="172"/>
                    </a:lnTo>
                    <a:lnTo>
                      <a:pt x="286" y="176"/>
                    </a:lnTo>
                    <a:lnTo>
                      <a:pt x="282" y="180"/>
                    </a:lnTo>
                    <a:lnTo>
                      <a:pt x="282" y="180"/>
                    </a:lnTo>
                    <a:lnTo>
                      <a:pt x="276" y="182"/>
                    </a:lnTo>
                    <a:lnTo>
                      <a:pt x="272" y="184"/>
                    </a:lnTo>
                    <a:lnTo>
                      <a:pt x="272" y="184"/>
                    </a:lnTo>
                    <a:lnTo>
                      <a:pt x="262" y="180"/>
                    </a:lnTo>
                    <a:lnTo>
                      <a:pt x="258" y="178"/>
                    </a:lnTo>
                    <a:lnTo>
                      <a:pt x="256" y="174"/>
                    </a:lnTo>
                    <a:lnTo>
                      <a:pt x="252" y="170"/>
                    </a:lnTo>
                    <a:lnTo>
                      <a:pt x="252" y="170"/>
                    </a:lnTo>
                    <a:lnTo>
                      <a:pt x="250" y="178"/>
                    </a:lnTo>
                    <a:lnTo>
                      <a:pt x="248" y="182"/>
                    </a:lnTo>
                    <a:lnTo>
                      <a:pt x="244" y="186"/>
                    </a:lnTo>
                    <a:lnTo>
                      <a:pt x="244" y="186"/>
                    </a:lnTo>
                    <a:lnTo>
                      <a:pt x="238" y="188"/>
                    </a:lnTo>
                    <a:lnTo>
                      <a:pt x="234" y="188"/>
                    </a:lnTo>
                    <a:lnTo>
                      <a:pt x="234" y="188"/>
                    </a:lnTo>
                    <a:lnTo>
                      <a:pt x="232" y="188"/>
                    </a:lnTo>
                    <a:lnTo>
                      <a:pt x="232" y="188"/>
                    </a:lnTo>
                    <a:lnTo>
                      <a:pt x="230" y="188"/>
                    </a:lnTo>
                    <a:lnTo>
                      <a:pt x="230" y="188"/>
                    </a:lnTo>
                    <a:lnTo>
                      <a:pt x="228" y="188"/>
                    </a:lnTo>
                    <a:lnTo>
                      <a:pt x="228" y="188"/>
                    </a:lnTo>
                    <a:lnTo>
                      <a:pt x="226" y="188"/>
                    </a:lnTo>
                    <a:lnTo>
                      <a:pt x="222" y="188"/>
                    </a:lnTo>
                    <a:lnTo>
                      <a:pt x="222" y="188"/>
                    </a:lnTo>
                    <a:lnTo>
                      <a:pt x="222" y="176"/>
                    </a:lnTo>
                    <a:lnTo>
                      <a:pt x="222" y="176"/>
                    </a:lnTo>
                    <a:lnTo>
                      <a:pt x="216" y="166"/>
                    </a:lnTo>
                    <a:lnTo>
                      <a:pt x="208" y="158"/>
                    </a:lnTo>
                    <a:lnTo>
                      <a:pt x="208" y="158"/>
                    </a:lnTo>
                    <a:lnTo>
                      <a:pt x="200" y="156"/>
                    </a:lnTo>
                    <a:lnTo>
                      <a:pt x="192" y="154"/>
                    </a:lnTo>
                    <a:lnTo>
                      <a:pt x="192" y="154"/>
                    </a:lnTo>
                    <a:lnTo>
                      <a:pt x="190" y="154"/>
                    </a:lnTo>
                    <a:lnTo>
                      <a:pt x="190" y="154"/>
                    </a:lnTo>
                    <a:lnTo>
                      <a:pt x="186" y="146"/>
                    </a:lnTo>
                    <a:lnTo>
                      <a:pt x="178" y="142"/>
                    </a:lnTo>
                    <a:lnTo>
                      <a:pt x="178" y="142"/>
                    </a:lnTo>
                    <a:lnTo>
                      <a:pt x="170" y="138"/>
                    </a:lnTo>
                    <a:lnTo>
                      <a:pt x="162" y="138"/>
                    </a:lnTo>
                    <a:lnTo>
                      <a:pt x="162" y="138"/>
                    </a:lnTo>
                    <a:lnTo>
                      <a:pt x="160" y="138"/>
                    </a:lnTo>
                    <a:lnTo>
                      <a:pt x="160" y="138"/>
                    </a:lnTo>
                    <a:lnTo>
                      <a:pt x="156" y="130"/>
                    </a:lnTo>
                    <a:lnTo>
                      <a:pt x="148" y="124"/>
                    </a:lnTo>
                    <a:lnTo>
                      <a:pt x="148" y="124"/>
                    </a:lnTo>
                    <a:lnTo>
                      <a:pt x="142" y="122"/>
                    </a:lnTo>
                    <a:lnTo>
                      <a:pt x="134" y="120"/>
                    </a:lnTo>
                    <a:lnTo>
                      <a:pt x="134" y="120"/>
                    </a:lnTo>
                    <a:lnTo>
                      <a:pt x="126" y="122"/>
                    </a:lnTo>
                    <a:lnTo>
                      <a:pt x="118" y="124"/>
                    </a:lnTo>
                    <a:lnTo>
                      <a:pt x="112" y="130"/>
                    </a:lnTo>
                    <a:lnTo>
                      <a:pt x="106" y="136"/>
                    </a:lnTo>
                    <a:lnTo>
                      <a:pt x="102" y="144"/>
                    </a:lnTo>
                    <a:lnTo>
                      <a:pt x="80" y="132"/>
                    </a:lnTo>
                    <a:lnTo>
                      <a:pt x="80" y="132"/>
                    </a:lnTo>
                    <a:lnTo>
                      <a:pt x="76" y="128"/>
                    </a:lnTo>
                    <a:lnTo>
                      <a:pt x="74" y="124"/>
                    </a:lnTo>
                    <a:lnTo>
                      <a:pt x="72" y="120"/>
                    </a:lnTo>
                    <a:lnTo>
                      <a:pt x="74" y="114"/>
                    </a:lnTo>
                    <a:lnTo>
                      <a:pt x="92" y="46"/>
                    </a:lnTo>
                    <a:lnTo>
                      <a:pt x="92" y="46"/>
                    </a:lnTo>
                    <a:lnTo>
                      <a:pt x="94" y="42"/>
                    </a:lnTo>
                    <a:lnTo>
                      <a:pt x="98" y="38"/>
                    </a:lnTo>
                    <a:lnTo>
                      <a:pt x="102" y="36"/>
                    </a:lnTo>
                    <a:lnTo>
                      <a:pt x="106" y="36"/>
                    </a:lnTo>
                    <a:lnTo>
                      <a:pt x="140" y="34"/>
                    </a:lnTo>
                    <a:lnTo>
                      <a:pt x="138" y="38"/>
                    </a:lnTo>
                    <a:lnTo>
                      <a:pt x="138" y="38"/>
                    </a:lnTo>
                    <a:lnTo>
                      <a:pt x="134" y="46"/>
                    </a:lnTo>
                    <a:lnTo>
                      <a:pt x="132" y="52"/>
                    </a:lnTo>
                    <a:lnTo>
                      <a:pt x="132" y="60"/>
                    </a:lnTo>
                    <a:lnTo>
                      <a:pt x="134" y="66"/>
                    </a:lnTo>
                    <a:lnTo>
                      <a:pt x="134" y="66"/>
                    </a:lnTo>
                    <a:lnTo>
                      <a:pt x="136" y="72"/>
                    </a:lnTo>
                    <a:lnTo>
                      <a:pt x="140" y="78"/>
                    </a:lnTo>
                    <a:lnTo>
                      <a:pt x="144" y="84"/>
                    </a:lnTo>
                    <a:lnTo>
                      <a:pt x="150" y="88"/>
                    </a:lnTo>
                    <a:lnTo>
                      <a:pt x="150" y="88"/>
                    </a:lnTo>
                    <a:lnTo>
                      <a:pt x="158" y="92"/>
                    </a:lnTo>
                    <a:lnTo>
                      <a:pt x="168" y="92"/>
                    </a:lnTo>
                    <a:lnTo>
                      <a:pt x="168" y="92"/>
                    </a:lnTo>
                    <a:lnTo>
                      <a:pt x="178" y="92"/>
                    </a:lnTo>
                    <a:lnTo>
                      <a:pt x="186" y="88"/>
                    </a:lnTo>
                    <a:lnTo>
                      <a:pt x="194" y="82"/>
                    </a:lnTo>
                    <a:lnTo>
                      <a:pt x="198" y="74"/>
                    </a:lnTo>
                    <a:lnTo>
                      <a:pt x="212" y="52"/>
                    </a:lnTo>
                    <a:lnTo>
                      <a:pt x="288" y="92"/>
                    </a:lnTo>
                    <a:lnTo>
                      <a:pt x="288" y="92"/>
                    </a:lnTo>
                    <a:lnTo>
                      <a:pt x="290" y="94"/>
                    </a:lnTo>
                    <a:lnTo>
                      <a:pt x="294" y="98"/>
                    </a:lnTo>
                    <a:lnTo>
                      <a:pt x="294" y="98"/>
                    </a:lnTo>
                    <a:lnTo>
                      <a:pt x="294" y="100"/>
                    </a:lnTo>
                    <a:lnTo>
                      <a:pt x="294" y="100"/>
                    </a:lnTo>
                    <a:lnTo>
                      <a:pt x="296" y="100"/>
                    </a:lnTo>
                    <a:lnTo>
                      <a:pt x="318" y="136"/>
                    </a:lnTo>
                    <a:lnTo>
                      <a:pt x="318" y="136"/>
                    </a:lnTo>
                    <a:lnTo>
                      <a:pt x="320" y="144"/>
                    </a:lnTo>
                    <a:lnTo>
                      <a:pt x="320" y="150"/>
                    </a:lnTo>
                    <a:lnTo>
                      <a:pt x="316" y="158"/>
                    </a:lnTo>
                    <a:lnTo>
                      <a:pt x="310" y="162"/>
                    </a:lnTo>
                    <a:lnTo>
                      <a:pt x="310" y="162"/>
                    </a:lnTo>
                    <a:close/>
                    <a:moveTo>
                      <a:pt x="134" y="132"/>
                    </a:moveTo>
                    <a:lnTo>
                      <a:pt x="134" y="132"/>
                    </a:lnTo>
                    <a:lnTo>
                      <a:pt x="128" y="132"/>
                    </a:lnTo>
                    <a:lnTo>
                      <a:pt x="124" y="134"/>
                    </a:lnTo>
                    <a:lnTo>
                      <a:pt x="120" y="138"/>
                    </a:lnTo>
                    <a:lnTo>
                      <a:pt x="118" y="142"/>
                    </a:lnTo>
                    <a:lnTo>
                      <a:pt x="102" y="170"/>
                    </a:lnTo>
                    <a:lnTo>
                      <a:pt x="102" y="170"/>
                    </a:lnTo>
                    <a:lnTo>
                      <a:pt x="98" y="176"/>
                    </a:lnTo>
                    <a:lnTo>
                      <a:pt x="100" y="184"/>
                    </a:lnTo>
                    <a:lnTo>
                      <a:pt x="102" y="190"/>
                    </a:lnTo>
                    <a:lnTo>
                      <a:pt x="108" y="194"/>
                    </a:lnTo>
                    <a:lnTo>
                      <a:pt x="108" y="194"/>
                    </a:lnTo>
                    <a:lnTo>
                      <a:pt x="112" y="196"/>
                    </a:lnTo>
                    <a:lnTo>
                      <a:pt x="118" y="198"/>
                    </a:lnTo>
                    <a:lnTo>
                      <a:pt x="118" y="198"/>
                    </a:lnTo>
                    <a:lnTo>
                      <a:pt x="122" y="196"/>
                    </a:lnTo>
                    <a:lnTo>
                      <a:pt x="128" y="194"/>
                    </a:lnTo>
                    <a:lnTo>
                      <a:pt x="128" y="194"/>
                    </a:lnTo>
                    <a:lnTo>
                      <a:pt x="128" y="198"/>
                    </a:lnTo>
                    <a:lnTo>
                      <a:pt x="130" y="204"/>
                    </a:lnTo>
                    <a:lnTo>
                      <a:pt x="132" y="208"/>
                    </a:lnTo>
                    <a:lnTo>
                      <a:pt x="138" y="212"/>
                    </a:lnTo>
                    <a:lnTo>
                      <a:pt x="138" y="212"/>
                    </a:lnTo>
                    <a:lnTo>
                      <a:pt x="142" y="214"/>
                    </a:lnTo>
                    <a:lnTo>
                      <a:pt x="146" y="214"/>
                    </a:lnTo>
                    <a:lnTo>
                      <a:pt x="146" y="214"/>
                    </a:lnTo>
                    <a:lnTo>
                      <a:pt x="152" y="214"/>
                    </a:lnTo>
                    <a:lnTo>
                      <a:pt x="156" y="212"/>
                    </a:lnTo>
                    <a:lnTo>
                      <a:pt x="160" y="208"/>
                    </a:lnTo>
                    <a:lnTo>
                      <a:pt x="162" y="204"/>
                    </a:lnTo>
                    <a:lnTo>
                      <a:pt x="166" y="200"/>
                    </a:lnTo>
                    <a:lnTo>
                      <a:pt x="166" y="200"/>
                    </a:lnTo>
                    <a:lnTo>
                      <a:pt x="168" y="208"/>
                    </a:lnTo>
                    <a:lnTo>
                      <a:pt x="170" y="212"/>
                    </a:lnTo>
                    <a:lnTo>
                      <a:pt x="174" y="216"/>
                    </a:lnTo>
                    <a:lnTo>
                      <a:pt x="174" y="216"/>
                    </a:lnTo>
                    <a:lnTo>
                      <a:pt x="178" y="218"/>
                    </a:lnTo>
                    <a:lnTo>
                      <a:pt x="184" y="218"/>
                    </a:lnTo>
                    <a:lnTo>
                      <a:pt x="184" y="218"/>
                    </a:lnTo>
                    <a:lnTo>
                      <a:pt x="188" y="218"/>
                    </a:lnTo>
                    <a:lnTo>
                      <a:pt x="192" y="216"/>
                    </a:lnTo>
                    <a:lnTo>
                      <a:pt x="196" y="212"/>
                    </a:lnTo>
                    <a:lnTo>
                      <a:pt x="200" y="208"/>
                    </a:lnTo>
                    <a:lnTo>
                      <a:pt x="208" y="194"/>
                    </a:lnTo>
                    <a:lnTo>
                      <a:pt x="208" y="194"/>
                    </a:lnTo>
                    <a:lnTo>
                      <a:pt x="210" y="188"/>
                    </a:lnTo>
                    <a:lnTo>
                      <a:pt x="210" y="180"/>
                    </a:lnTo>
                    <a:lnTo>
                      <a:pt x="206" y="174"/>
                    </a:lnTo>
                    <a:lnTo>
                      <a:pt x="202" y="168"/>
                    </a:lnTo>
                    <a:lnTo>
                      <a:pt x="202" y="168"/>
                    </a:lnTo>
                    <a:lnTo>
                      <a:pt x="196" y="166"/>
                    </a:lnTo>
                    <a:lnTo>
                      <a:pt x="192" y="166"/>
                    </a:lnTo>
                    <a:lnTo>
                      <a:pt x="192" y="166"/>
                    </a:lnTo>
                    <a:lnTo>
                      <a:pt x="186" y="168"/>
                    </a:lnTo>
                    <a:lnTo>
                      <a:pt x="182" y="170"/>
                    </a:lnTo>
                    <a:lnTo>
                      <a:pt x="182" y="170"/>
                    </a:lnTo>
                    <a:lnTo>
                      <a:pt x="180" y="164"/>
                    </a:lnTo>
                    <a:lnTo>
                      <a:pt x="180" y="160"/>
                    </a:lnTo>
                    <a:lnTo>
                      <a:pt x="176" y="156"/>
                    </a:lnTo>
                    <a:lnTo>
                      <a:pt x="172" y="152"/>
                    </a:lnTo>
                    <a:lnTo>
                      <a:pt x="172" y="152"/>
                    </a:lnTo>
                    <a:lnTo>
                      <a:pt x="168" y="150"/>
                    </a:lnTo>
                    <a:lnTo>
                      <a:pt x="162" y="150"/>
                    </a:lnTo>
                    <a:lnTo>
                      <a:pt x="162" y="150"/>
                    </a:lnTo>
                    <a:lnTo>
                      <a:pt x="156" y="150"/>
                    </a:lnTo>
                    <a:lnTo>
                      <a:pt x="152" y="152"/>
                    </a:lnTo>
                    <a:lnTo>
                      <a:pt x="152" y="152"/>
                    </a:lnTo>
                    <a:lnTo>
                      <a:pt x="152" y="148"/>
                    </a:lnTo>
                    <a:lnTo>
                      <a:pt x="150" y="142"/>
                    </a:lnTo>
                    <a:lnTo>
                      <a:pt x="146" y="138"/>
                    </a:lnTo>
                    <a:lnTo>
                      <a:pt x="142" y="134"/>
                    </a:lnTo>
                    <a:lnTo>
                      <a:pt x="142" y="134"/>
                    </a:lnTo>
                    <a:lnTo>
                      <a:pt x="138" y="132"/>
                    </a:lnTo>
                    <a:lnTo>
                      <a:pt x="134" y="132"/>
                    </a:lnTo>
                    <a:close/>
                    <a:moveTo>
                      <a:pt x="378" y="0"/>
                    </a:moveTo>
                    <a:lnTo>
                      <a:pt x="316" y="18"/>
                    </a:lnTo>
                    <a:lnTo>
                      <a:pt x="366" y="184"/>
                    </a:lnTo>
                    <a:lnTo>
                      <a:pt x="386" y="178"/>
                    </a:lnTo>
                    <a:lnTo>
                      <a:pt x="386" y="178"/>
                    </a:lnTo>
                    <a:lnTo>
                      <a:pt x="394" y="160"/>
                    </a:lnTo>
                    <a:lnTo>
                      <a:pt x="398" y="140"/>
                    </a:lnTo>
                    <a:lnTo>
                      <a:pt x="402" y="118"/>
                    </a:lnTo>
                    <a:lnTo>
                      <a:pt x="404" y="96"/>
                    </a:lnTo>
                    <a:lnTo>
                      <a:pt x="404" y="96"/>
                    </a:lnTo>
                    <a:lnTo>
                      <a:pt x="402" y="70"/>
                    </a:lnTo>
                    <a:lnTo>
                      <a:pt x="398" y="46"/>
                    </a:lnTo>
                    <a:lnTo>
                      <a:pt x="390" y="22"/>
                    </a:lnTo>
                    <a:lnTo>
                      <a:pt x="378" y="0"/>
                    </a:lnTo>
                    <a:lnTo>
                      <a:pt x="378" y="0"/>
                    </a:lnTo>
                    <a:close/>
                    <a:moveTo>
                      <a:pt x="26" y="0"/>
                    </a:moveTo>
                    <a:lnTo>
                      <a:pt x="26" y="0"/>
                    </a:lnTo>
                    <a:lnTo>
                      <a:pt x="14" y="22"/>
                    </a:lnTo>
                    <a:lnTo>
                      <a:pt x="6" y="46"/>
                    </a:lnTo>
                    <a:lnTo>
                      <a:pt x="2" y="70"/>
                    </a:lnTo>
                    <a:lnTo>
                      <a:pt x="0" y="96"/>
                    </a:lnTo>
                    <a:lnTo>
                      <a:pt x="0" y="96"/>
                    </a:lnTo>
                    <a:lnTo>
                      <a:pt x="2" y="118"/>
                    </a:lnTo>
                    <a:lnTo>
                      <a:pt x="6" y="140"/>
                    </a:lnTo>
                    <a:lnTo>
                      <a:pt x="10" y="160"/>
                    </a:lnTo>
                    <a:lnTo>
                      <a:pt x="18" y="178"/>
                    </a:lnTo>
                    <a:lnTo>
                      <a:pt x="40" y="184"/>
                    </a:lnTo>
                    <a:lnTo>
                      <a:pt x="88" y="18"/>
                    </a:lnTo>
                    <a:lnTo>
                      <a:pt x="26" y="0"/>
                    </a:lnTo>
                    <a:close/>
                    <a:moveTo>
                      <a:pt x="90" y="164"/>
                    </a:moveTo>
                    <a:lnTo>
                      <a:pt x="96" y="154"/>
                    </a:lnTo>
                    <a:lnTo>
                      <a:pt x="74" y="142"/>
                    </a:lnTo>
                    <a:lnTo>
                      <a:pt x="74" y="142"/>
                    </a:lnTo>
                    <a:lnTo>
                      <a:pt x="70" y="138"/>
                    </a:lnTo>
                    <a:lnTo>
                      <a:pt x="68" y="142"/>
                    </a:lnTo>
                    <a:lnTo>
                      <a:pt x="68" y="142"/>
                    </a:lnTo>
                    <a:lnTo>
                      <a:pt x="64" y="150"/>
                    </a:lnTo>
                    <a:lnTo>
                      <a:pt x="66" y="158"/>
                    </a:lnTo>
                    <a:lnTo>
                      <a:pt x="68" y="164"/>
                    </a:lnTo>
                    <a:lnTo>
                      <a:pt x="74" y="170"/>
                    </a:lnTo>
                    <a:lnTo>
                      <a:pt x="74" y="170"/>
                    </a:lnTo>
                    <a:lnTo>
                      <a:pt x="80" y="172"/>
                    </a:lnTo>
                    <a:lnTo>
                      <a:pt x="84" y="172"/>
                    </a:lnTo>
                    <a:lnTo>
                      <a:pt x="84" y="172"/>
                    </a:lnTo>
                    <a:lnTo>
                      <a:pt x="88" y="172"/>
                    </a:lnTo>
                    <a:lnTo>
                      <a:pt x="88" y="172"/>
                    </a:lnTo>
                    <a:lnTo>
                      <a:pt x="90" y="164"/>
                    </a:lnTo>
                    <a:lnTo>
                      <a:pt x="90" y="164"/>
                    </a:lnTo>
                    <a:close/>
                    <a:moveTo>
                      <a:pt x="328" y="106"/>
                    </a:moveTo>
                    <a:lnTo>
                      <a:pt x="306" y="34"/>
                    </a:lnTo>
                    <a:lnTo>
                      <a:pt x="306" y="34"/>
                    </a:lnTo>
                    <a:lnTo>
                      <a:pt x="304" y="30"/>
                    </a:lnTo>
                    <a:lnTo>
                      <a:pt x="300" y="26"/>
                    </a:lnTo>
                    <a:lnTo>
                      <a:pt x="296" y="24"/>
                    </a:lnTo>
                    <a:lnTo>
                      <a:pt x="292" y="22"/>
                    </a:lnTo>
                    <a:lnTo>
                      <a:pt x="230" y="8"/>
                    </a:lnTo>
                    <a:lnTo>
                      <a:pt x="230" y="8"/>
                    </a:lnTo>
                    <a:lnTo>
                      <a:pt x="230" y="8"/>
                    </a:lnTo>
                    <a:lnTo>
                      <a:pt x="194" y="2"/>
                    </a:lnTo>
                    <a:lnTo>
                      <a:pt x="194" y="2"/>
                    </a:lnTo>
                    <a:lnTo>
                      <a:pt x="192" y="2"/>
                    </a:lnTo>
                    <a:lnTo>
                      <a:pt x="192" y="2"/>
                    </a:lnTo>
                    <a:lnTo>
                      <a:pt x="192" y="2"/>
                    </a:lnTo>
                    <a:lnTo>
                      <a:pt x="192" y="2"/>
                    </a:lnTo>
                    <a:lnTo>
                      <a:pt x="192" y="0"/>
                    </a:lnTo>
                    <a:lnTo>
                      <a:pt x="190" y="0"/>
                    </a:lnTo>
                    <a:lnTo>
                      <a:pt x="190" y="0"/>
                    </a:lnTo>
                    <a:lnTo>
                      <a:pt x="190" y="0"/>
                    </a:lnTo>
                    <a:lnTo>
                      <a:pt x="188" y="0"/>
                    </a:lnTo>
                    <a:lnTo>
                      <a:pt x="188" y="0"/>
                    </a:lnTo>
                    <a:lnTo>
                      <a:pt x="182" y="2"/>
                    </a:lnTo>
                    <a:lnTo>
                      <a:pt x="176" y="4"/>
                    </a:lnTo>
                    <a:lnTo>
                      <a:pt x="170" y="8"/>
                    </a:lnTo>
                    <a:lnTo>
                      <a:pt x="166" y="12"/>
                    </a:lnTo>
                    <a:lnTo>
                      <a:pt x="148" y="44"/>
                    </a:lnTo>
                    <a:lnTo>
                      <a:pt x="148" y="44"/>
                    </a:lnTo>
                    <a:lnTo>
                      <a:pt x="144" y="54"/>
                    </a:lnTo>
                    <a:lnTo>
                      <a:pt x="146" y="62"/>
                    </a:lnTo>
                    <a:lnTo>
                      <a:pt x="150" y="72"/>
                    </a:lnTo>
                    <a:lnTo>
                      <a:pt x="156" y="78"/>
                    </a:lnTo>
                    <a:lnTo>
                      <a:pt x="156" y="78"/>
                    </a:lnTo>
                    <a:lnTo>
                      <a:pt x="162" y="80"/>
                    </a:lnTo>
                    <a:lnTo>
                      <a:pt x="168" y="80"/>
                    </a:lnTo>
                    <a:lnTo>
                      <a:pt x="168" y="80"/>
                    </a:lnTo>
                    <a:lnTo>
                      <a:pt x="174" y="80"/>
                    </a:lnTo>
                    <a:lnTo>
                      <a:pt x="180" y="78"/>
                    </a:lnTo>
                    <a:lnTo>
                      <a:pt x="184" y="74"/>
                    </a:lnTo>
                    <a:lnTo>
                      <a:pt x="188" y="68"/>
                    </a:lnTo>
                    <a:lnTo>
                      <a:pt x="208" y="36"/>
                    </a:lnTo>
                    <a:lnTo>
                      <a:pt x="292" y="82"/>
                    </a:lnTo>
                    <a:lnTo>
                      <a:pt x="292" y="82"/>
                    </a:lnTo>
                    <a:lnTo>
                      <a:pt x="298" y="86"/>
                    </a:lnTo>
                    <a:lnTo>
                      <a:pt x="304" y="90"/>
                    </a:lnTo>
                    <a:lnTo>
                      <a:pt x="304" y="90"/>
                    </a:lnTo>
                    <a:lnTo>
                      <a:pt x="304" y="94"/>
                    </a:lnTo>
                    <a:lnTo>
                      <a:pt x="304" y="94"/>
                    </a:lnTo>
                    <a:lnTo>
                      <a:pt x="306" y="94"/>
                    </a:lnTo>
                    <a:lnTo>
                      <a:pt x="324" y="124"/>
                    </a:lnTo>
                    <a:lnTo>
                      <a:pt x="324" y="124"/>
                    </a:lnTo>
                    <a:lnTo>
                      <a:pt x="326" y="120"/>
                    </a:lnTo>
                    <a:lnTo>
                      <a:pt x="328" y="116"/>
                    </a:lnTo>
                    <a:lnTo>
                      <a:pt x="330" y="110"/>
                    </a:lnTo>
                    <a:lnTo>
                      <a:pt x="328" y="106"/>
                    </a:lnTo>
                    <a:lnTo>
                      <a:pt x="328" y="106"/>
                    </a:lnTo>
                    <a:close/>
                  </a:path>
                </a:pathLst>
              </a:custGeom>
              <a:solidFill>
                <a:srgbClr val="5969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SimSun" panose="02010600030101010101" pitchFamily="2" charset="-122"/>
                  <a:ea typeface="SimSun" panose="02010600030101010101" pitchFamily="2" charset="-122"/>
                  <a:cs typeface="Helvetica Neue Light"/>
                  <a:sym typeface="Helvetica Neue Light"/>
                </a:endParaRPr>
              </a:p>
            </p:txBody>
          </p:sp>
          <p:sp>
            <p:nvSpPr>
              <p:cNvPr id="250" name="Google Shape;250;p38"/>
              <p:cNvSpPr/>
              <p:nvPr/>
            </p:nvSpPr>
            <p:spPr>
              <a:xfrm>
                <a:off x="886327" y="4873369"/>
                <a:ext cx="407068" cy="457951"/>
              </a:xfrm>
              <a:custGeom>
                <a:avLst/>
                <a:gdLst/>
                <a:ahLst/>
                <a:cxnLst/>
                <a:rect l="l" t="t" r="r" b="b"/>
                <a:pathLst>
                  <a:path w="336" h="378" extrusionOk="0">
                    <a:moveTo>
                      <a:pt x="42" y="152"/>
                    </a:moveTo>
                    <a:lnTo>
                      <a:pt x="42" y="152"/>
                    </a:lnTo>
                    <a:lnTo>
                      <a:pt x="48" y="154"/>
                    </a:lnTo>
                    <a:lnTo>
                      <a:pt x="54" y="152"/>
                    </a:lnTo>
                    <a:lnTo>
                      <a:pt x="58" y="150"/>
                    </a:lnTo>
                    <a:lnTo>
                      <a:pt x="62" y="146"/>
                    </a:lnTo>
                    <a:lnTo>
                      <a:pt x="62" y="146"/>
                    </a:lnTo>
                    <a:lnTo>
                      <a:pt x="62" y="142"/>
                    </a:lnTo>
                    <a:lnTo>
                      <a:pt x="62" y="142"/>
                    </a:lnTo>
                    <a:lnTo>
                      <a:pt x="74" y="134"/>
                    </a:lnTo>
                    <a:lnTo>
                      <a:pt x="86" y="122"/>
                    </a:lnTo>
                    <a:lnTo>
                      <a:pt x="86" y="122"/>
                    </a:lnTo>
                    <a:lnTo>
                      <a:pt x="64" y="166"/>
                    </a:lnTo>
                    <a:lnTo>
                      <a:pt x="50" y="200"/>
                    </a:lnTo>
                    <a:lnTo>
                      <a:pt x="44" y="220"/>
                    </a:lnTo>
                    <a:lnTo>
                      <a:pt x="42" y="228"/>
                    </a:lnTo>
                    <a:lnTo>
                      <a:pt x="66" y="242"/>
                    </a:lnTo>
                    <a:lnTo>
                      <a:pt x="88" y="256"/>
                    </a:lnTo>
                    <a:lnTo>
                      <a:pt x="88" y="256"/>
                    </a:lnTo>
                    <a:lnTo>
                      <a:pt x="94" y="250"/>
                    </a:lnTo>
                    <a:lnTo>
                      <a:pt x="110" y="232"/>
                    </a:lnTo>
                    <a:lnTo>
                      <a:pt x="134" y="202"/>
                    </a:lnTo>
                    <a:lnTo>
                      <a:pt x="148" y="182"/>
                    </a:lnTo>
                    <a:lnTo>
                      <a:pt x="162" y="160"/>
                    </a:lnTo>
                    <a:lnTo>
                      <a:pt x="162" y="160"/>
                    </a:lnTo>
                    <a:lnTo>
                      <a:pt x="174" y="136"/>
                    </a:lnTo>
                    <a:lnTo>
                      <a:pt x="184" y="114"/>
                    </a:lnTo>
                    <a:lnTo>
                      <a:pt x="200" y="80"/>
                    </a:lnTo>
                    <a:lnTo>
                      <a:pt x="206" y="56"/>
                    </a:lnTo>
                    <a:lnTo>
                      <a:pt x="208" y="48"/>
                    </a:lnTo>
                    <a:lnTo>
                      <a:pt x="184" y="34"/>
                    </a:lnTo>
                    <a:lnTo>
                      <a:pt x="162" y="22"/>
                    </a:lnTo>
                    <a:lnTo>
                      <a:pt x="162" y="22"/>
                    </a:lnTo>
                    <a:lnTo>
                      <a:pt x="160" y="14"/>
                    </a:lnTo>
                    <a:lnTo>
                      <a:pt x="154" y="8"/>
                    </a:lnTo>
                    <a:lnTo>
                      <a:pt x="154" y="8"/>
                    </a:lnTo>
                    <a:lnTo>
                      <a:pt x="146" y="4"/>
                    </a:lnTo>
                    <a:lnTo>
                      <a:pt x="138" y="4"/>
                    </a:lnTo>
                    <a:lnTo>
                      <a:pt x="130" y="4"/>
                    </a:lnTo>
                    <a:lnTo>
                      <a:pt x="122" y="8"/>
                    </a:lnTo>
                    <a:lnTo>
                      <a:pt x="122" y="8"/>
                    </a:lnTo>
                    <a:lnTo>
                      <a:pt x="116" y="14"/>
                    </a:lnTo>
                    <a:lnTo>
                      <a:pt x="110" y="20"/>
                    </a:lnTo>
                    <a:lnTo>
                      <a:pt x="104" y="40"/>
                    </a:lnTo>
                    <a:lnTo>
                      <a:pt x="104" y="40"/>
                    </a:lnTo>
                    <a:lnTo>
                      <a:pt x="98" y="64"/>
                    </a:lnTo>
                    <a:lnTo>
                      <a:pt x="92" y="80"/>
                    </a:lnTo>
                    <a:lnTo>
                      <a:pt x="84" y="98"/>
                    </a:lnTo>
                    <a:lnTo>
                      <a:pt x="84" y="98"/>
                    </a:lnTo>
                    <a:lnTo>
                      <a:pt x="78" y="108"/>
                    </a:lnTo>
                    <a:lnTo>
                      <a:pt x="70" y="116"/>
                    </a:lnTo>
                    <a:lnTo>
                      <a:pt x="56" y="128"/>
                    </a:lnTo>
                    <a:lnTo>
                      <a:pt x="56" y="128"/>
                    </a:lnTo>
                    <a:lnTo>
                      <a:pt x="54" y="126"/>
                    </a:lnTo>
                    <a:lnTo>
                      <a:pt x="54" y="126"/>
                    </a:lnTo>
                    <a:lnTo>
                      <a:pt x="50" y="126"/>
                    </a:lnTo>
                    <a:lnTo>
                      <a:pt x="44" y="126"/>
                    </a:lnTo>
                    <a:lnTo>
                      <a:pt x="40" y="128"/>
                    </a:lnTo>
                    <a:lnTo>
                      <a:pt x="36" y="134"/>
                    </a:lnTo>
                    <a:lnTo>
                      <a:pt x="36" y="134"/>
                    </a:lnTo>
                    <a:lnTo>
                      <a:pt x="34" y="138"/>
                    </a:lnTo>
                    <a:lnTo>
                      <a:pt x="36" y="144"/>
                    </a:lnTo>
                    <a:lnTo>
                      <a:pt x="38" y="148"/>
                    </a:lnTo>
                    <a:lnTo>
                      <a:pt x="42" y="152"/>
                    </a:lnTo>
                    <a:lnTo>
                      <a:pt x="42" y="152"/>
                    </a:lnTo>
                    <a:close/>
                    <a:moveTo>
                      <a:pt x="158" y="48"/>
                    </a:moveTo>
                    <a:lnTo>
                      <a:pt x="158" y="48"/>
                    </a:lnTo>
                    <a:lnTo>
                      <a:pt x="162" y="46"/>
                    </a:lnTo>
                    <a:lnTo>
                      <a:pt x="166" y="46"/>
                    </a:lnTo>
                    <a:lnTo>
                      <a:pt x="166" y="46"/>
                    </a:lnTo>
                    <a:lnTo>
                      <a:pt x="168" y="50"/>
                    </a:lnTo>
                    <a:lnTo>
                      <a:pt x="168" y="54"/>
                    </a:lnTo>
                    <a:lnTo>
                      <a:pt x="168" y="54"/>
                    </a:lnTo>
                    <a:lnTo>
                      <a:pt x="152" y="76"/>
                    </a:lnTo>
                    <a:lnTo>
                      <a:pt x="136" y="100"/>
                    </a:lnTo>
                    <a:lnTo>
                      <a:pt x="116" y="134"/>
                    </a:lnTo>
                    <a:lnTo>
                      <a:pt x="116" y="134"/>
                    </a:lnTo>
                    <a:lnTo>
                      <a:pt x="96" y="168"/>
                    </a:lnTo>
                    <a:lnTo>
                      <a:pt x="84" y="194"/>
                    </a:lnTo>
                    <a:lnTo>
                      <a:pt x="74" y="216"/>
                    </a:lnTo>
                    <a:lnTo>
                      <a:pt x="74" y="216"/>
                    </a:lnTo>
                    <a:lnTo>
                      <a:pt x="72" y="220"/>
                    </a:lnTo>
                    <a:lnTo>
                      <a:pt x="68" y="220"/>
                    </a:lnTo>
                    <a:lnTo>
                      <a:pt x="68" y="220"/>
                    </a:lnTo>
                    <a:lnTo>
                      <a:pt x="66" y="220"/>
                    </a:lnTo>
                    <a:lnTo>
                      <a:pt x="66" y="220"/>
                    </a:lnTo>
                    <a:lnTo>
                      <a:pt x="64" y="218"/>
                    </a:lnTo>
                    <a:lnTo>
                      <a:pt x="62" y="212"/>
                    </a:lnTo>
                    <a:lnTo>
                      <a:pt x="62" y="212"/>
                    </a:lnTo>
                    <a:lnTo>
                      <a:pt x="74" y="188"/>
                    </a:lnTo>
                    <a:lnTo>
                      <a:pt x="86" y="162"/>
                    </a:lnTo>
                    <a:lnTo>
                      <a:pt x="106" y="128"/>
                    </a:lnTo>
                    <a:lnTo>
                      <a:pt x="106" y="128"/>
                    </a:lnTo>
                    <a:lnTo>
                      <a:pt x="126" y="92"/>
                    </a:lnTo>
                    <a:lnTo>
                      <a:pt x="142" y="68"/>
                    </a:lnTo>
                    <a:lnTo>
                      <a:pt x="158" y="48"/>
                    </a:lnTo>
                    <a:lnTo>
                      <a:pt x="158" y="48"/>
                    </a:lnTo>
                    <a:close/>
                    <a:moveTo>
                      <a:pt x="120" y="44"/>
                    </a:moveTo>
                    <a:lnTo>
                      <a:pt x="120" y="44"/>
                    </a:lnTo>
                    <a:lnTo>
                      <a:pt x="124" y="28"/>
                    </a:lnTo>
                    <a:lnTo>
                      <a:pt x="128" y="24"/>
                    </a:lnTo>
                    <a:lnTo>
                      <a:pt x="130" y="20"/>
                    </a:lnTo>
                    <a:lnTo>
                      <a:pt x="130" y="20"/>
                    </a:lnTo>
                    <a:lnTo>
                      <a:pt x="134" y="20"/>
                    </a:lnTo>
                    <a:lnTo>
                      <a:pt x="138" y="20"/>
                    </a:lnTo>
                    <a:lnTo>
                      <a:pt x="144" y="22"/>
                    </a:lnTo>
                    <a:lnTo>
                      <a:pt x="144" y="22"/>
                    </a:lnTo>
                    <a:lnTo>
                      <a:pt x="148" y="26"/>
                    </a:lnTo>
                    <a:lnTo>
                      <a:pt x="148" y="30"/>
                    </a:lnTo>
                    <a:lnTo>
                      <a:pt x="148" y="34"/>
                    </a:lnTo>
                    <a:lnTo>
                      <a:pt x="148" y="34"/>
                    </a:lnTo>
                    <a:lnTo>
                      <a:pt x="128" y="58"/>
                    </a:lnTo>
                    <a:lnTo>
                      <a:pt x="104" y="94"/>
                    </a:lnTo>
                    <a:lnTo>
                      <a:pt x="104" y="94"/>
                    </a:lnTo>
                    <a:lnTo>
                      <a:pt x="114" y="66"/>
                    </a:lnTo>
                    <a:lnTo>
                      <a:pt x="120" y="44"/>
                    </a:lnTo>
                    <a:lnTo>
                      <a:pt x="120" y="44"/>
                    </a:lnTo>
                    <a:close/>
                    <a:moveTo>
                      <a:pt x="50" y="270"/>
                    </a:moveTo>
                    <a:lnTo>
                      <a:pt x="50" y="270"/>
                    </a:lnTo>
                    <a:lnTo>
                      <a:pt x="34" y="262"/>
                    </a:lnTo>
                    <a:lnTo>
                      <a:pt x="38" y="240"/>
                    </a:lnTo>
                    <a:lnTo>
                      <a:pt x="80" y="264"/>
                    </a:lnTo>
                    <a:lnTo>
                      <a:pt x="64" y="280"/>
                    </a:lnTo>
                    <a:lnTo>
                      <a:pt x="64" y="280"/>
                    </a:lnTo>
                    <a:lnTo>
                      <a:pt x="50" y="270"/>
                    </a:lnTo>
                    <a:lnTo>
                      <a:pt x="50" y="270"/>
                    </a:lnTo>
                    <a:close/>
                    <a:moveTo>
                      <a:pt x="212" y="36"/>
                    </a:moveTo>
                    <a:lnTo>
                      <a:pt x="170" y="12"/>
                    </a:lnTo>
                    <a:lnTo>
                      <a:pt x="170" y="12"/>
                    </a:lnTo>
                    <a:lnTo>
                      <a:pt x="176" y="4"/>
                    </a:lnTo>
                    <a:lnTo>
                      <a:pt x="184" y="0"/>
                    </a:lnTo>
                    <a:lnTo>
                      <a:pt x="194" y="0"/>
                    </a:lnTo>
                    <a:lnTo>
                      <a:pt x="204" y="2"/>
                    </a:lnTo>
                    <a:lnTo>
                      <a:pt x="204" y="2"/>
                    </a:lnTo>
                    <a:lnTo>
                      <a:pt x="210" y="8"/>
                    </a:lnTo>
                    <a:lnTo>
                      <a:pt x="214" y="18"/>
                    </a:lnTo>
                    <a:lnTo>
                      <a:pt x="216" y="26"/>
                    </a:lnTo>
                    <a:lnTo>
                      <a:pt x="212" y="36"/>
                    </a:lnTo>
                    <a:lnTo>
                      <a:pt x="212" y="36"/>
                    </a:lnTo>
                    <a:close/>
                    <a:moveTo>
                      <a:pt x="336" y="212"/>
                    </a:moveTo>
                    <a:lnTo>
                      <a:pt x="336" y="212"/>
                    </a:lnTo>
                    <a:lnTo>
                      <a:pt x="334" y="216"/>
                    </a:lnTo>
                    <a:lnTo>
                      <a:pt x="332" y="218"/>
                    </a:lnTo>
                    <a:lnTo>
                      <a:pt x="330" y="222"/>
                    </a:lnTo>
                    <a:lnTo>
                      <a:pt x="326" y="222"/>
                    </a:lnTo>
                    <a:lnTo>
                      <a:pt x="326" y="222"/>
                    </a:lnTo>
                    <a:lnTo>
                      <a:pt x="292" y="222"/>
                    </a:lnTo>
                    <a:lnTo>
                      <a:pt x="264" y="226"/>
                    </a:lnTo>
                    <a:lnTo>
                      <a:pt x="240" y="228"/>
                    </a:lnTo>
                    <a:lnTo>
                      <a:pt x="220" y="234"/>
                    </a:lnTo>
                    <a:lnTo>
                      <a:pt x="206" y="240"/>
                    </a:lnTo>
                    <a:lnTo>
                      <a:pt x="196" y="246"/>
                    </a:lnTo>
                    <a:lnTo>
                      <a:pt x="190" y="252"/>
                    </a:lnTo>
                    <a:lnTo>
                      <a:pt x="188" y="260"/>
                    </a:lnTo>
                    <a:lnTo>
                      <a:pt x="188" y="260"/>
                    </a:lnTo>
                    <a:lnTo>
                      <a:pt x="188" y="264"/>
                    </a:lnTo>
                    <a:lnTo>
                      <a:pt x="192" y="270"/>
                    </a:lnTo>
                    <a:lnTo>
                      <a:pt x="204" y="278"/>
                    </a:lnTo>
                    <a:lnTo>
                      <a:pt x="204" y="278"/>
                    </a:lnTo>
                    <a:lnTo>
                      <a:pt x="212" y="284"/>
                    </a:lnTo>
                    <a:lnTo>
                      <a:pt x="220" y="292"/>
                    </a:lnTo>
                    <a:lnTo>
                      <a:pt x="226" y="302"/>
                    </a:lnTo>
                    <a:lnTo>
                      <a:pt x="228" y="308"/>
                    </a:lnTo>
                    <a:lnTo>
                      <a:pt x="228" y="314"/>
                    </a:lnTo>
                    <a:lnTo>
                      <a:pt x="228" y="314"/>
                    </a:lnTo>
                    <a:lnTo>
                      <a:pt x="228" y="324"/>
                    </a:lnTo>
                    <a:lnTo>
                      <a:pt x="222" y="334"/>
                    </a:lnTo>
                    <a:lnTo>
                      <a:pt x="214" y="342"/>
                    </a:lnTo>
                    <a:lnTo>
                      <a:pt x="200" y="350"/>
                    </a:lnTo>
                    <a:lnTo>
                      <a:pt x="184" y="356"/>
                    </a:lnTo>
                    <a:lnTo>
                      <a:pt x="166" y="362"/>
                    </a:lnTo>
                    <a:lnTo>
                      <a:pt x="142" y="368"/>
                    </a:lnTo>
                    <a:lnTo>
                      <a:pt x="116" y="372"/>
                    </a:lnTo>
                    <a:lnTo>
                      <a:pt x="116" y="372"/>
                    </a:lnTo>
                    <a:lnTo>
                      <a:pt x="78" y="376"/>
                    </a:lnTo>
                    <a:lnTo>
                      <a:pt x="44" y="378"/>
                    </a:lnTo>
                    <a:lnTo>
                      <a:pt x="10" y="378"/>
                    </a:lnTo>
                    <a:lnTo>
                      <a:pt x="10" y="378"/>
                    </a:lnTo>
                    <a:lnTo>
                      <a:pt x="6" y="378"/>
                    </a:lnTo>
                    <a:lnTo>
                      <a:pt x="2" y="376"/>
                    </a:lnTo>
                    <a:lnTo>
                      <a:pt x="0" y="372"/>
                    </a:lnTo>
                    <a:lnTo>
                      <a:pt x="0" y="368"/>
                    </a:lnTo>
                    <a:lnTo>
                      <a:pt x="0" y="368"/>
                    </a:lnTo>
                    <a:lnTo>
                      <a:pt x="0" y="364"/>
                    </a:lnTo>
                    <a:lnTo>
                      <a:pt x="2" y="362"/>
                    </a:lnTo>
                    <a:lnTo>
                      <a:pt x="6" y="360"/>
                    </a:lnTo>
                    <a:lnTo>
                      <a:pt x="10" y="358"/>
                    </a:lnTo>
                    <a:lnTo>
                      <a:pt x="10" y="358"/>
                    </a:lnTo>
                    <a:lnTo>
                      <a:pt x="54" y="358"/>
                    </a:lnTo>
                    <a:lnTo>
                      <a:pt x="92" y="354"/>
                    </a:lnTo>
                    <a:lnTo>
                      <a:pt x="126" y="350"/>
                    </a:lnTo>
                    <a:lnTo>
                      <a:pt x="156" y="344"/>
                    </a:lnTo>
                    <a:lnTo>
                      <a:pt x="178" y="338"/>
                    </a:lnTo>
                    <a:lnTo>
                      <a:pt x="194" y="330"/>
                    </a:lnTo>
                    <a:lnTo>
                      <a:pt x="206" y="322"/>
                    </a:lnTo>
                    <a:lnTo>
                      <a:pt x="208" y="318"/>
                    </a:lnTo>
                    <a:lnTo>
                      <a:pt x="208" y="314"/>
                    </a:lnTo>
                    <a:lnTo>
                      <a:pt x="208" y="314"/>
                    </a:lnTo>
                    <a:lnTo>
                      <a:pt x="208" y="310"/>
                    </a:lnTo>
                    <a:lnTo>
                      <a:pt x="204" y="304"/>
                    </a:lnTo>
                    <a:lnTo>
                      <a:pt x="192" y="294"/>
                    </a:lnTo>
                    <a:lnTo>
                      <a:pt x="192" y="294"/>
                    </a:lnTo>
                    <a:lnTo>
                      <a:pt x="184" y="288"/>
                    </a:lnTo>
                    <a:lnTo>
                      <a:pt x="176" y="282"/>
                    </a:lnTo>
                    <a:lnTo>
                      <a:pt x="170" y="272"/>
                    </a:lnTo>
                    <a:lnTo>
                      <a:pt x="168" y="266"/>
                    </a:lnTo>
                    <a:lnTo>
                      <a:pt x="168" y="260"/>
                    </a:lnTo>
                    <a:lnTo>
                      <a:pt x="168" y="260"/>
                    </a:lnTo>
                    <a:lnTo>
                      <a:pt x="168" y="250"/>
                    </a:lnTo>
                    <a:lnTo>
                      <a:pt x="172" y="242"/>
                    </a:lnTo>
                    <a:lnTo>
                      <a:pt x="178" y="234"/>
                    </a:lnTo>
                    <a:lnTo>
                      <a:pt x="186" y="228"/>
                    </a:lnTo>
                    <a:lnTo>
                      <a:pt x="194" y="224"/>
                    </a:lnTo>
                    <a:lnTo>
                      <a:pt x="204" y="218"/>
                    </a:lnTo>
                    <a:lnTo>
                      <a:pt x="228" y="212"/>
                    </a:lnTo>
                    <a:lnTo>
                      <a:pt x="254" y="206"/>
                    </a:lnTo>
                    <a:lnTo>
                      <a:pt x="280" y="204"/>
                    </a:lnTo>
                    <a:lnTo>
                      <a:pt x="326" y="202"/>
                    </a:lnTo>
                    <a:lnTo>
                      <a:pt x="326" y="202"/>
                    </a:lnTo>
                    <a:lnTo>
                      <a:pt x="330" y="202"/>
                    </a:lnTo>
                    <a:lnTo>
                      <a:pt x="332" y="204"/>
                    </a:lnTo>
                    <a:lnTo>
                      <a:pt x="334" y="208"/>
                    </a:lnTo>
                    <a:lnTo>
                      <a:pt x="336" y="212"/>
                    </a:lnTo>
                    <a:lnTo>
                      <a:pt x="336" y="212"/>
                    </a:lnTo>
                    <a:close/>
                    <a:moveTo>
                      <a:pt x="68" y="304"/>
                    </a:moveTo>
                    <a:lnTo>
                      <a:pt x="10" y="338"/>
                    </a:lnTo>
                    <a:lnTo>
                      <a:pt x="10" y="270"/>
                    </a:lnTo>
                    <a:lnTo>
                      <a:pt x="10" y="270"/>
                    </a:lnTo>
                    <a:lnTo>
                      <a:pt x="16" y="268"/>
                    </a:lnTo>
                    <a:lnTo>
                      <a:pt x="22" y="270"/>
                    </a:lnTo>
                    <a:lnTo>
                      <a:pt x="30" y="270"/>
                    </a:lnTo>
                    <a:lnTo>
                      <a:pt x="40" y="274"/>
                    </a:lnTo>
                    <a:lnTo>
                      <a:pt x="24" y="302"/>
                    </a:lnTo>
                    <a:lnTo>
                      <a:pt x="24" y="302"/>
                    </a:lnTo>
                    <a:lnTo>
                      <a:pt x="22" y="308"/>
                    </a:lnTo>
                    <a:lnTo>
                      <a:pt x="26" y="310"/>
                    </a:lnTo>
                    <a:lnTo>
                      <a:pt x="26" y="310"/>
                    </a:lnTo>
                    <a:lnTo>
                      <a:pt x="28" y="312"/>
                    </a:lnTo>
                    <a:lnTo>
                      <a:pt x="28" y="312"/>
                    </a:lnTo>
                    <a:lnTo>
                      <a:pt x="32" y="310"/>
                    </a:lnTo>
                    <a:lnTo>
                      <a:pt x="34" y="308"/>
                    </a:lnTo>
                    <a:lnTo>
                      <a:pt x="50" y="280"/>
                    </a:lnTo>
                    <a:lnTo>
                      <a:pt x="50" y="280"/>
                    </a:lnTo>
                    <a:lnTo>
                      <a:pt x="58" y="286"/>
                    </a:lnTo>
                    <a:lnTo>
                      <a:pt x="64" y="292"/>
                    </a:lnTo>
                    <a:lnTo>
                      <a:pt x="66" y="298"/>
                    </a:lnTo>
                    <a:lnTo>
                      <a:pt x="68" y="304"/>
                    </a:lnTo>
                    <a:lnTo>
                      <a:pt x="68" y="304"/>
                    </a:lnTo>
                    <a:close/>
                  </a:path>
                </a:pathLst>
              </a:custGeom>
              <a:solidFill>
                <a:srgbClr val="CAD1D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SimSun" panose="02010600030101010101" pitchFamily="2" charset="-122"/>
                  <a:ea typeface="SimSun" panose="02010600030101010101" pitchFamily="2" charset="-122"/>
                  <a:cs typeface="Helvetica Neue Light"/>
                  <a:sym typeface="Helvetica Neue Light"/>
                </a:endParaRPr>
              </a:p>
            </p:txBody>
          </p:sp>
          <p:sp>
            <p:nvSpPr>
              <p:cNvPr id="251" name="Google Shape;251;p38"/>
              <p:cNvSpPr/>
              <p:nvPr/>
            </p:nvSpPr>
            <p:spPr>
              <a:xfrm>
                <a:off x="3151405" y="5936660"/>
                <a:ext cx="611100" cy="611100"/>
              </a:xfrm>
              <a:prstGeom prst="ellipse">
                <a:avLst/>
              </a:prstGeom>
              <a:solidFill>
                <a:srgbClr val="072B6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SimSun" panose="02010600030101010101" pitchFamily="2" charset="-122"/>
                  <a:ea typeface="SimSun" panose="02010600030101010101" pitchFamily="2" charset="-122"/>
                  <a:cs typeface="Helvetica Neue Light"/>
                  <a:sym typeface="Helvetica Neue Light"/>
                </a:endParaRPr>
              </a:p>
            </p:txBody>
          </p:sp>
          <p:sp>
            <p:nvSpPr>
              <p:cNvPr id="252" name="Google Shape;252;p38"/>
              <p:cNvSpPr/>
              <p:nvPr/>
            </p:nvSpPr>
            <p:spPr>
              <a:xfrm>
                <a:off x="751287" y="2467054"/>
                <a:ext cx="611100" cy="611100"/>
              </a:xfrm>
              <a:prstGeom prst="ellipse">
                <a:avLst/>
              </a:prstGeom>
              <a:solidFill>
                <a:srgbClr val="ACCB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SimSun" panose="02010600030101010101" pitchFamily="2" charset="-122"/>
                  <a:ea typeface="SimSun" panose="02010600030101010101" pitchFamily="2" charset="-122"/>
                  <a:cs typeface="Helvetica Neue Light"/>
                  <a:sym typeface="Helvetica Neue Light"/>
                </a:endParaRPr>
              </a:p>
            </p:txBody>
          </p:sp>
        </p:grpSp>
      </p:grpSp>
      <p:sp>
        <p:nvSpPr>
          <p:cNvPr id="253" name="Google Shape;253;p38"/>
          <p:cNvSpPr/>
          <p:nvPr/>
        </p:nvSpPr>
        <p:spPr>
          <a:xfrm>
            <a:off x="1019065" y="1364763"/>
            <a:ext cx="265775" cy="374125"/>
          </a:xfrm>
          <a:custGeom>
            <a:avLst/>
            <a:gdLst/>
            <a:ahLst/>
            <a:cxnLst/>
            <a:rect l="l" t="t" r="r" b="b"/>
            <a:pathLst>
              <a:path w="252" h="348" extrusionOk="0">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rgbClr val="3B47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SimSun" panose="02010600030101010101" pitchFamily="2" charset="-122"/>
              <a:ea typeface="SimSun" panose="02010600030101010101" pitchFamily="2" charset="-122"/>
              <a:cs typeface="Calibri"/>
              <a:sym typeface="Calibri"/>
            </a:endParaRPr>
          </a:p>
        </p:txBody>
      </p:sp>
      <p:sp>
        <p:nvSpPr>
          <p:cNvPr id="254" name="Google Shape;254;p38"/>
          <p:cNvSpPr/>
          <p:nvPr/>
        </p:nvSpPr>
        <p:spPr>
          <a:xfrm>
            <a:off x="3013937" y="4074639"/>
            <a:ext cx="308000" cy="400700"/>
          </a:xfrm>
          <a:custGeom>
            <a:avLst/>
            <a:gdLst/>
            <a:ahLst/>
            <a:cxnLst/>
            <a:rect l="l" t="t" r="r" b="b"/>
            <a:pathLst>
              <a:path w="304" h="354" extrusionOk="0">
                <a:moveTo>
                  <a:pt x="298" y="68"/>
                </a:moveTo>
                <a:lnTo>
                  <a:pt x="156" y="0"/>
                </a:lnTo>
                <a:lnTo>
                  <a:pt x="156" y="0"/>
                </a:lnTo>
                <a:lnTo>
                  <a:pt x="154" y="0"/>
                </a:lnTo>
                <a:lnTo>
                  <a:pt x="154" y="0"/>
                </a:lnTo>
                <a:lnTo>
                  <a:pt x="154" y="0"/>
                </a:lnTo>
                <a:lnTo>
                  <a:pt x="154" y="0"/>
                </a:lnTo>
                <a:lnTo>
                  <a:pt x="154" y="0"/>
                </a:lnTo>
                <a:lnTo>
                  <a:pt x="154" y="0"/>
                </a:lnTo>
                <a:lnTo>
                  <a:pt x="152" y="0"/>
                </a:lnTo>
                <a:lnTo>
                  <a:pt x="152" y="0"/>
                </a:lnTo>
                <a:lnTo>
                  <a:pt x="150" y="0"/>
                </a:lnTo>
                <a:lnTo>
                  <a:pt x="150" y="0"/>
                </a:lnTo>
                <a:lnTo>
                  <a:pt x="150" y="0"/>
                </a:lnTo>
                <a:lnTo>
                  <a:pt x="150" y="0"/>
                </a:lnTo>
                <a:lnTo>
                  <a:pt x="150" y="0"/>
                </a:lnTo>
                <a:lnTo>
                  <a:pt x="150" y="0"/>
                </a:lnTo>
                <a:lnTo>
                  <a:pt x="148" y="0"/>
                </a:lnTo>
                <a:lnTo>
                  <a:pt x="6" y="68"/>
                </a:lnTo>
                <a:lnTo>
                  <a:pt x="6" y="68"/>
                </a:lnTo>
                <a:lnTo>
                  <a:pt x="2" y="72"/>
                </a:lnTo>
                <a:lnTo>
                  <a:pt x="0" y="76"/>
                </a:lnTo>
                <a:lnTo>
                  <a:pt x="0" y="76"/>
                </a:lnTo>
                <a:lnTo>
                  <a:pt x="0" y="264"/>
                </a:lnTo>
                <a:lnTo>
                  <a:pt x="0" y="264"/>
                </a:lnTo>
                <a:lnTo>
                  <a:pt x="0" y="264"/>
                </a:lnTo>
                <a:lnTo>
                  <a:pt x="2" y="268"/>
                </a:lnTo>
                <a:lnTo>
                  <a:pt x="6" y="272"/>
                </a:lnTo>
                <a:lnTo>
                  <a:pt x="24" y="280"/>
                </a:lnTo>
                <a:lnTo>
                  <a:pt x="24" y="290"/>
                </a:lnTo>
                <a:lnTo>
                  <a:pt x="24" y="290"/>
                </a:lnTo>
                <a:lnTo>
                  <a:pt x="24" y="294"/>
                </a:lnTo>
                <a:lnTo>
                  <a:pt x="28" y="296"/>
                </a:lnTo>
                <a:lnTo>
                  <a:pt x="148" y="354"/>
                </a:lnTo>
                <a:lnTo>
                  <a:pt x="148" y="354"/>
                </a:lnTo>
                <a:lnTo>
                  <a:pt x="148" y="354"/>
                </a:lnTo>
                <a:lnTo>
                  <a:pt x="148" y="354"/>
                </a:lnTo>
                <a:lnTo>
                  <a:pt x="152" y="354"/>
                </a:lnTo>
                <a:lnTo>
                  <a:pt x="152" y="354"/>
                </a:lnTo>
                <a:lnTo>
                  <a:pt x="156" y="354"/>
                </a:lnTo>
                <a:lnTo>
                  <a:pt x="156" y="354"/>
                </a:lnTo>
                <a:lnTo>
                  <a:pt x="156" y="354"/>
                </a:lnTo>
                <a:lnTo>
                  <a:pt x="276" y="296"/>
                </a:lnTo>
                <a:lnTo>
                  <a:pt x="276" y="296"/>
                </a:lnTo>
                <a:lnTo>
                  <a:pt x="280" y="294"/>
                </a:lnTo>
                <a:lnTo>
                  <a:pt x="280" y="290"/>
                </a:lnTo>
                <a:lnTo>
                  <a:pt x="280" y="280"/>
                </a:lnTo>
                <a:lnTo>
                  <a:pt x="298" y="272"/>
                </a:lnTo>
                <a:lnTo>
                  <a:pt x="298" y="272"/>
                </a:lnTo>
                <a:lnTo>
                  <a:pt x="302" y="268"/>
                </a:lnTo>
                <a:lnTo>
                  <a:pt x="304" y="264"/>
                </a:lnTo>
                <a:lnTo>
                  <a:pt x="304" y="264"/>
                </a:lnTo>
                <a:lnTo>
                  <a:pt x="304" y="76"/>
                </a:lnTo>
                <a:lnTo>
                  <a:pt x="304" y="76"/>
                </a:lnTo>
                <a:lnTo>
                  <a:pt x="304" y="76"/>
                </a:lnTo>
                <a:lnTo>
                  <a:pt x="302" y="72"/>
                </a:lnTo>
                <a:lnTo>
                  <a:pt x="298" y="68"/>
                </a:lnTo>
                <a:lnTo>
                  <a:pt x="298" y="68"/>
                </a:lnTo>
                <a:close/>
                <a:moveTo>
                  <a:pt x="144" y="176"/>
                </a:moveTo>
                <a:lnTo>
                  <a:pt x="144" y="208"/>
                </a:lnTo>
                <a:lnTo>
                  <a:pt x="144" y="226"/>
                </a:lnTo>
                <a:lnTo>
                  <a:pt x="144" y="252"/>
                </a:lnTo>
                <a:lnTo>
                  <a:pt x="144" y="320"/>
                </a:lnTo>
                <a:lnTo>
                  <a:pt x="16" y="258"/>
                </a:lnTo>
                <a:lnTo>
                  <a:pt x="16" y="90"/>
                </a:lnTo>
                <a:lnTo>
                  <a:pt x="144" y="150"/>
                </a:lnTo>
                <a:lnTo>
                  <a:pt x="144" y="176"/>
                </a:lnTo>
                <a:close/>
                <a:moveTo>
                  <a:pt x="160" y="20"/>
                </a:moveTo>
                <a:lnTo>
                  <a:pt x="278" y="76"/>
                </a:lnTo>
                <a:lnTo>
                  <a:pt x="160" y="132"/>
                </a:lnTo>
                <a:lnTo>
                  <a:pt x="160" y="20"/>
                </a:lnTo>
                <a:close/>
                <a:moveTo>
                  <a:pt x="284" y="130"/>
                </a:moveTo>
                <a:lnTo>
                  <a:pt x="184" y="308"/>
                </a:lnTo>
                <a:lnTo>
                  <a:pt x="160" y="318"/>
                </a:lnTo>
                <a:lnTo>
                  <a:pt x="160" y="284"/>
                </a:lnTo>
                <a:lnTo>
                  <a:pt x="260" y="108"/>
                </a:lnTo>
                <a:lnTo>
                  <a:pt x="284" y="96"/>
                </a:lnTo>
                <a:lnTo>
                  <a:pt x="284" y="130"/>
                </a:lnTo>
                <a:close/>
                <a:moveTo>
                  <a:pt x="128" y="294"/>
                </a:moveTo>
                <a:lnTo>
                  <a:pt x="106" y="284"/>
                </a:lnTo>
                <a:lnTo>
                  <a:pt x="32" y="150"/>
                </a:lnTo>
                <a:lnTo>
                  <a:pt x="32" y="114"/>
                </a:lnTo>
                <a:lnTo>
                  <a:pt x="54" y="124"/>
                </a:lnTo>
                <a:lnTo>
                  <a:pt x="128" y="256"/>
                </a:lnTo>
                <a:lnTo>
                  <a:pt x="128" y="294"/>
                </a:lnTo>
                <a:close/>
              </a:path>
            </a:pathLst>
          </a:custGeom>
          <a:solidFill>
            <a:srgbClr val="ACCB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8" name="Google Shape;249;p38">
            <a:extLst>
              <a:ext uri="{FF2B5EF4-FFF2-40B4-BE49-F238E27FC236}">
                <a16:creationId xmlns:a16="http://schemas.microsoft.com/office/drawing/2014/main" id="{6748178D-FB76-44F4-AE84-CCCF9500DC4A}"/>
              </a:ext>
            </a:extLst>
          </p:cNvPr>
          <p:cNvSpPr/>
          <p:nvPr/>
        </p:nvSpPr>
        <p:spPr>
          <a:xfrm>
            <a:off x="5919990" y="3876125"/>
            <a:ext cx="571969" cy="377742"/>
          </a:xfrm>
          <a:custGeom>
            <a:avLst/>
            <a:gdLst/>
            <a:ahLst/>
            <a:cxnLst/>
            <a:rect l="l" t="t" r="r" b="b"/>
            <a:pathLst>
              <a:path w="404" h="218" extrusionOk="0">
                <a:moveTo>
                  <a:pt x="310" y="162"/>
                </a:moveTo>
                <a:lnTo>
                  <a:pt x="310" y="162"/>
                </a:lnTo>
                <a:lnTo>
                  <a:pt x="306" y="164"/>
                </a:lnTo>
                <a:lnTo>
                  <a:pt x="300" y="166"/>
                </a:lnTo>
                <a:lnTo>
                  <a:pt x="300" y="166"/>
                </a:lnTo>
                <a:lnTo>
                  <a:pt x="296" y="164"/>
                </a:lnTo>
                <a:lnTo>
                  <a:pt x="290" y="162"/>
                </a:lnTo>
                <a:lnTo>
                  <a:pt x="290" y="162"/>
                </a:lnTo>
                <a:lnTo>
                  <a:pt x="290" y="168"/>
                </a:lnTo>
                <a:lnTo>
                  <a:pt x="288" y="172"/>
                </a:lnTo>
                <a:lnTo>
                  <a:pt x="286" y="176"/>
                </a:lnTo>
                <a:lnTo>
                  <a:pt x="282" y="180"/>
                </a:lnTo>
                <a:lnTo>
                  <a:pt x="282" y="180"/>
                </a:lnTo>
                <a:lnTo>
                  <a:pt x="276" y="182"/>
                </a:lnTo>
                <a:lnTo>
                  <a:pt x="272" y="184"/>
                </a:lnTo>
                <a:lnTo>
                  <a:pt x="272" y="184"/>
                </a:lnTo>
                <a:lnTo>
                  <a:pt x="262" y="180"/>
                </a:lnTo>
                <a:lnTo>
                  <a:pt x="258" y="178"/>
                </a:lnTo>
                <a:lnTo>
                  <a:pt x="256" y="174"/>
                </a:lnTo>
                <a:lnTo>
                  <a:pt x="252" y="170"/>
                </a:lnTo>
                <a:lnTo>
                  <a:pt x="252" y="170"/>
                </a:lnTo>
                <a:lnTo>
                  <a:pt x="250" y="178"/>
                </a:lnTo>
                <a:lnTo>
                  <a:pt x="248" y="182"/>
                </a:lnTo>
                <a:lnTo>
                  <a:pt x="244" y="186"/>
                </a:lnTo>
                <a:lnTo>
                  <a:pt x="244" y="186"/>
                </a:lnTo>
                <a:lnTo>
                  <a:pt x="238" y="188"/>
                </a:lnTo>
                <a:lnTo>
                  <a:pt x="234" y="188"/>
                </a:lnTo>
                <a:lnTo>
                  <a:pt x="234" y="188"/>
                </a:lnTo>
                <a:lnTo>
                  <a:pt x="232" y="188"/>
                </a:lnTo>
                <a:lnTo>
                  <a:pt x="232" y="188"/>
                </a:lnTo>
                <a:lnTo>
                  <a:pt x="230" y="188"/>
                </a:lnTo>
                <a:lnTo>
                  <a:pt x="230" y="188"/>
                </a:lnTo>
                <a:lnTo>
                  <a:pt x="228" y="188"/>
                </a:lnTo>
                <a:lnTo>
                  <a:pt x="228" y="188"/>
                </a:lnTo>
                <a:lnTo>
                  <a:pt x="226" y="188"/>
                </a:lnTo>
                <a:lnTo>
                  <a:pt x="222" y="188"/>
                </a:lnTo>
                <a:lnTo>
                  <a:pt x="222" y="188"/>
                </a:lnTo>
                <a:lnTo>
                  <a:pt x="222" y="176"/>
                </a:lnTo>
                <a:lnTo>
                  <a:pt x="222" y="176"/>
                </a:lnTo>
                <a:lnTo>
                  <a:pt x="216" y="166"/>
                </a:lnTo>
                <a:lnTo>
                  <a:pt x="208" y="158"/>
                </a:lnTo>
                <a:lnTo>
                  <a:pt x="208" y="158"/>
                </a:lnTo>
                <a:lnTo>
                  <a:pt x="200" y="156"/>
                </a:lnTo>
                <a:lnTo>
                  <a:pt x="192" y="154"/>
                </a:lnTo>
                <a:lnTo>
                  <a:pt x="192" y="154"/>
                </a:lnTo>
                <a:lnTo>
                  <a:pt x="190" y="154"/>
                </a:lnTo>
                <a:lnTo>
                  <a:pt x="190" y="154"/>
                </a:lnTo>
                <a:lnTo>
                  <a:pt x="186" y="146"/>
                </a:lnTo>
                <a:lnTo>
                  <a:pt x="178" y="142"/>
                </a:lnTo>
                <a:lnTo>
                  <a:pt x="178" y="142"/>
                </a:lnTo>
                <a:lnTo>
                  <a:pt x="170" y="138"/>
                </a:lnTo>
                <a:lnTo>
                  <a:pt x="162" y="138"/>
                </a:lnTo>
                <a:lnTo>
                  <a:pt x="162" y="138"/>
                </a:lnTo>
                <a:lnTo>
                  <a:pt x="160" y="138"/>
                </a:lnTo>
                <a:lnTo>
                  <a:pt x="160" y="138"/>
                </a:lnTo>
                <a:lnTo>
                  <a:pt x="156" y="130"/>
                </a:lnTo>
                <a:lnTo>
                  <a:pt x="148" y="124"/>
                </a:lnTo>
                <a:lnTo>
                  <a:pt x="148" y="124"/>
                </a:lnTo>
                <a:lnTo>
                  <a:pt x="142" y="122"/>
                </a:lnTo>
                <a:lnTo>
                  <a:pt x="134" y="120"/>
                </a:lnTo>
                <a:lnTo>
                  <a:pt x="134" y="120"/>
                </a:lnTo>
                <a:lnTo>
                  <a:pt x="126" y="122"/>
                </a:lnTo>
                <a:lnTo>
                  <a:pt x="118" y="124"/>
                </a:lnTo>
                <a:lnTo>
                  <a:pt x="112" y="130"/>
                </a:lnTo>
                <a:lnTo>
                  <a:pt x="106" y="136"/>
                </a:lnTo>
                <a:lnTo>
                  <a:pt x="102" y="144"/>
                </a:lnTo>
                <a:lnTo>
                  <a:pt x="80" y="132"/>
                </a:lnTo>
                <a:lnTo>
                  <a:pt x="80" y="132"/>
                </a:lnTo>
                <a:lnTo>
                  <a:pt x="76" y="128"/>
                </a:lnTo>
                <a:lnTo>
                  <a:pt x="74" y="124"/>
                </a:lnTo>
                <a:lnTo>
                  <a:pt x="72" y="120"/>
                </a:lnTo>
                <a:lnTo>
                  <a:pt x="74" y="114"/>
                </a:lnTo>
                <a:lnTo>
                  <a:pt x="92" y="46"/>
                </a:lnTo>
                <a:lnTo>
                  <a:pt x="92" y="46"/>
                </a:lnTo>
                <a:lnTo>
                  <a:pt x="94" y="42"/>
                </a:lnTo>
                <a:lnTo>
                  <a:pt x="98" y="38"/>
                </a:lnTo>
                <a:lnTo>
                  <a:pt x="102" y="36"/>
                </a:lnTo>
                <a:lnTo>
                  <a:pt x="106" y="36"/>
                </a:lnTo>
                <a:lnTo>
                  <a:pt x="140" y="34"/>
                </a:lnTo>
                <a:lnTo>
                  <a:pt x="138" y="38"/>
                </a:lnTo>
                <a:lnTo>
                  <a:pt x="138" y="38"/>
                </a:lnTo>
                <a:lnTo>
                  <a:pt x="134" y="46"/>
                </a:lnTo>
                <a:lnTo>
                  <a:pt x="132" y="52"/>
                </a:lnTo>
                <a:lnTo>
                  <a:pt x="132" y="60"/>
                </a:lnTo>
                <a:lnTo>
                  <a:pt x="134" y="66"/>
                </a:lnTo>
                <a:lnTo>
                  <a:pt x="134" y="66"/>
                </a:lnTo>
                <a:lnTo>
                  <a:pt x="136" y="72"/>
                </a:lnTo>
                <a:lnTo>
                  <a:pt x="140" y="78"/>
                </a:lnTo>
                <a:lnTo>
                  <a:pt x="144" y="84"/>
                </a:lnTo>
                <a:lnTo>
                  <a:pt x="150" y="88"/>
                </a:lnTo>
                <a:lnTo>
                  <a:pt x="150" y="88"/>
                </a:lnTo>
                <a:lnTo>
                  <a:pt x="158" y="92"/>
                </a:lnTo>
                <a:lnTo>
                  <a:pt x="168" y="92"/>
                </a:lnTo>
                <a:lnTo>
                  <a:pt x="168" y="92"/>
                </a:lnTo>
                <a:lnTo>
                  <a:pt x="178" y="92"/>
                </a:lnTo>
                <a:lnTo>
                  <a:pt x="186" y="88"/>
                </a:lnTo>
                <a:lnTo>
                  <a:pt x="194" y="82"/>
                </a:lnTo>
                <a:lnTo>
                  <a:pt x="198" y="74"/>
                </a:lnTo>
                <a:lnTo>
                  <a:pt x="212" y="52"/>
                </a:lnTo>
                <a:lnTo>
                  <a:pt x="288" y="92"/>
                </a:lnTo>
                <a:lnTo>
                  <a:pt x="288" y="92"/>
                </a:lnTo>
                <a:lnTo>
                  <a:pt x="290" y="94"/>
                </a:lnTo>
                <a:lnTo>
                  <a:pt x="294" y="98"/>
                </a:lnTo>
                <a:lnTo>
                  <a:pt x="294" y="98"/>
                </a:lnTo>
                <a:lnTo>
                  <a:pt x="294" y="100"/>
                </a:lnTo>
                <a:lnTo>
                  <a:pt x="294" y="100"/>
                </a:lnTo>
                <a:lnTo>
                  <a:pt x="296" y="100"/>
                </a:lnTo>
                <a:lnTo>
                  <a:pt x="318" y="136"/>
                </a:lnTo>
                <a:lnTo>
                  <a:pt x="318" y="136"/>
                </a:lnTo>
                <a:lnTo>
                  <a:pt x="320" y="144"/>
                </a:lnTo>
                <a:lnTo>
                  <a:pt x="320" y="150"/>
                </a:lnTo>
                <a:lnTo>
                  <a:pt x="316" y="158"/>
                </a:lnTo>
                <a:lnTo>
                  <a:pt x="310" y="162"/>
                </a:lnTo>
                <a:lnTo>
                  <a:pt x="310" y="162"/>
                </a:lnTo>
                <a:close/>
                <a:moveTo>
                  <a:pt x="134" y="132"/>
                </a:moveTo>
                <a:lnTo>
                  <a:pt x="134" y="132"/>
                </a:lnTo>
                <a:lnTo>
                  <a:pt x="128" y="132"/>
                </a:lnTo>
                <a:lnTo>
                  <a:pt x="124" y="134"/>
                </a:lnTo>
                <a:lnTo>
                  <a:pt x="120" y="138"/>
                </a:lnTo>
                <a:lnTo>
                  <a:pt x="118" y="142"/>
                </a:lnTo>
                <a:lnTo>
                  <a:pt x="102" y="170"/>
                </a:lnTo>
                <a:lnTo>
                  <a:pt x="102" y="170"/>
                </a:lnTo>
                <a:lnTo>
                  <a:pt x="98" y="176"/>
                </a:lnTo>
                <a:lnTo>
                  <a:pt x="100" y="184"/>
                </a:lnTo>
                <a:lnTo>
                  <a:pt x="102" y="190"/>
                </a:lnTo>
                <a:lnTo>
                  <a:pt x="108" y="194"/>
                </a:lnTo>
                <a:lnTo>
                  <a:pt x="108" y="194"/>
                </a:lnTo>
                <a:lnTo>
                  <a:pt x="112" y="196"/>
                </a:lnTo>
                <a:lnTo>
                  <a:pt x="118" y="198"/>
                </a:lnTo>
                <a:lnTo>
                  <a:pt x="118" y="198"/>
                </a:lnTo>
                <a:lnTo>
                  <a:pt x="122" y="196"/>
                </a:lnTo>
                <a:lnTo>
                  <a:pt x="128" y="194"/>
                </a:lnTo>
                <a:lnTo>
                  <a:pt x="128" y="194"/>
                </a:lnTo>
                <a:lnTo>
                  <a:pt x="128" y="198"/>
                </a:lnTo>
                <a:lnTo>
                  <a:pt x="130" y="204"/>
                </a:lnTo>
                <a:lnTo>
                  <a:pt x="132" y="208"/>
                </a:lnTo>
                <a:lnTo>
                  <a:pt x="138" y="212"/>
                </a:lnTo>
                <a:lnTo>
                  <a:pt x="138" y="212"/>
                </a:lnTo>
                <a:lnTo>
                  <a:pt x="142" y="214"/>
                </a:lnTo>
                <a:lnTo>
                  <a:pt x="146" y="214"/>
                </a:lnTo>
                <a:lnTo>
                  <a:pt x="146" y="214"/>
                </a:lnTo>
                <a:lnTo>
                  <a:pt x="152" y="214"/>
                </a:lnTo>
                <a:lnTo>
                  <a:pt x="156" y="212"/>
                </a:lnTo>
                <a:lnTo>
                  <a:pt x="160" y="208"/>
                </a:lnTo>
                <a:lnTo>
                  <a:pt x="162" y="204"/>
                </a:lnTo>
                <a:lnTo>
                  <a:pt x="166" y="200"/>
                </a:lnTo>
                <a:lnTo>
                  <a:pt x="166" y="200"/>
                </a:lnTo>
                <a:lnTo>
                  <a:pt x="168" y="208"/>
                </a:lnTo>
                <a:lnTo>
                  <a:pt x="170" y="212"/>
                </a:lnTo>
                <a:lnTo>
                  <a:pt x="174" y="216"/>
                </a:lnTo>
                <a:lnTo>
                  <a:pt x="174" y="216"/>
                </a:lnTo>
                <a:lnTo>
                  <a:pt x="178" y="218"/>
                </a:lnTo>
                <a:lnTo>
                  <a:pt x="184" y="218"/>
                </a:lnTo>
                <a:lnTo>
                  <a:pt x="184" y="218"/>
                </a:lnTo>
                <a:lnTo>
                  <a:pt x="188" y="218"/>
                </a:lnTo>
                <a:lnTo>
                  <a:pt x="192" y="216"/>
                </a:lnTo>
                <a:lnTo>
                  <a:pt x="196" y="212"/>
                </a:lnTo>
                <a:lnTo>
                  <a:pt x="200" y="208"/>
                </a:lnTo>
                <a:lnTo>
                  <a:pt x="208" y="194"/>
                </a:lnTo>
                <a:lnTo>
                  <a:pt x="208" y="194"/>
                </a:lnTo>
                <a:lnTo>
                  <a:pt x="210" y="188"/>
                </a:lnTo>
                <a:lnTo>
                  <a:pt x="210" y="180"/>
                </a:lnTo>
                <a:lnTo>
                  <a:pt x="206" y="174"/>
                </a:lnTo>
                <a:lnTo>
                  <a:pt x="202" y="168"/>
                </a:lnTo>
                <a:lnTo>
                  <a:pt x="202" y="168"/>
                </a:lnTo>
                <a:lnTo>
                  <a:pt x="196" y="166"/>
                </a:lnTo>
                <a:lnTo>
                  <a:pt x="192" y="166"/>
                </a:lnTo>
                <a:lnTo>
                  <a:pt x="192" y="166"/>
                </a:lnTo>
                <a:lnTo>
                  <a:pt x="186" y="168"/>
                </a:lnTo>
                <a:lnTo>
                  <a:pt x="182" y="170"/>
                </a:lnTo>
                <a:lnTo>
                  <a:pt x="182" y="170"/>
                </a:lnTo>
                <a:lnTo>
                  <a:pt x="180" y="164"/>
                </a:lnTo>
                <a:lnTo>
                  <a:pt x="180" y="160"/>
                </a:lnTo>
                <a:lnTo>
                  <a:pt x="176" y="156"/>
                </a:lnTo>
                <a:lnTo>
                  <a:pt x="172" y="152"/>
                </a:lnTo>
                <a:lnTo>
                  <a:pt x="172" y="152"/>
                </a:lnTo>
                <a:lnTo>
                  <a:pt x="168" y="150"/>
                </a:lnTo>
                <a:lnTo>
                  <a:pt x="162" y="150"/>
                </a:lnTo>
                <a:lnTo>
                  <a:pt x="162" y="150"/>
                </a:lnTo>
                <a:lnTo>
                  <a:pt x="156" y="150"/>
                </a:lnTo>
                <a:lnTo>
                  <a:pt x="152" y="152"/>
                </a:lnTo>
                <a:lnTo>
                  <a:pt x="152" y="152"/>
                </a:lnTo>
                <a:lnTo>
                  <a:pt x="152" y="148"/>
                </a:lnTo>
                <a:lnTo>
                  <a:pt x="150" y="142"/>
                </a:lnTo>
                <a:lnTo>
                  <a:pt x="146" y="138"/>
                </a:lnTo>
                <a:lnTo>
                  <a:pt x="142" y="134"/>
                </a:lnTo>
                <a:lnTo>
                  <a:pt x="142" y="134"/>
                </a:lnTo>
                <a:lnTo>
                  <a:pt x="138" y="132"/>
                </a:lnTo>
                <a:lnTo>
                  <a:pt x="134" y="132"/>
                </a:lnTo>
                <a:close/>
                <a:moveTo>
                  <a:pt x="378" y="0"/>
                </a:moveTo>
                <a:lnTo>
                  <a:pt x="316" y="18"/>
                </a:lnTo>
                <a:lnTo>
                  <a:pt x="366" y="184"/>
                </a:lnTo>
                <a:lnTo>
                  <a:pt x="386" y="178"/>
                </a:lnTo>
                <a:lnTo>
                  <a:pt x="386" y="178"/>
                </a:lnTo>
                <a:lnTo>
                  <a:pt x="394" y="160"/>
                </a:lnTo>
                <a:lnTo>
                  <a:pt x="398" y="140"/>
                </a:lnTo>
                <a:lnTo>
                  <a:pt x="402" y="118"/>
                </a:lnTo>
                <a:lnTo>
                  <a:pt x="404" y="96"/>
                </a:lnTo>
                <a:lnTo>
                  <a:pt x="404" y="96"/>
                </a:lnTo>
                <a:lnTo>
                  <a:pt x="402" y="70"/>
                </a:lnTo>
                <a:lnTo>
                  <a:pt x="398" y="46"/>
                </a:lnTo>
                <a:lnTo>
                  <a:pt x="390" y="22"/>
                </a:lnTo>
                <a:lnTo>
                  <a:pt x="378" y="0"/>
                </a:lnTo>
                <a:lnTo>
                  <a:pt x="378" y="0"/>
                </a:lnTo>
                <a:close/>
                <a:moveTo>
                  <a:pt x="26" y="0"/>
                </a:moveTo>
                <a:lnTo>
                  <a:pt x="26" y="0"/>
                </a:lnTo>
                <a:lnTo>
                  <a:pt x="14" y="22"/>
                </a:lnTo>
                <a:lnTo>
                  <a:pt x="6" y="46"/>
                </a:lnTo>
                <a:lnTo>
                  <a:pt x="2" y="70"/>
                </a:lnTo>
                <a:lnTo>
                  <a:pt x="0" y="96"/>
                </a:lnTo>
                <a:lnTo>
                  <a:pt x="0" y="96"/>
                </a:lnTo>
                <a:lnTo>
                  <a:pt x="2" y="118"/>
                </a:lnTo>
                <a:lnTo>
                  <a:pt x="6" y="140"/>
                </a:lnTo>
                <a:lnTo>
                  <a:pt x="10" y="160"/>
                </a:lnTo>
                <a:lnTo>
                  <a:pt x="18" y="178"/>
                </a:lnTo>
                <a:lnTo>
                  <a:pt x="40" y="184"/>
                </a:lnTo>
                <a:lnTo>
                  <a:pt x="88" y="18"/>
                </a:lnTo>
                <a:lnTo>
                  <a:pt x="26" y="0"/>
                </a:lnTo>
                <a:close/>
                <a:moveTo>
                  <a:pt x="90" y="164"/>
                </a:moveTo>
                <a:lnTo>
                  <a:pt x="96" y="154"/>
                </a:lnTo>
                <a:lnTo>
                  <a:pt x="74" y="142"/>
                </a:lnTo>
                <a:lnTo>
                  <a:pt x="74" y="142"/>
                </a:lnTo>
                <a:lnTo>
                  <a:pt x="70" y="138"/>
                </a:lnTo>
                <a:lnTo>
                  <a:pt x="68" y="142"/>
                </a:lnTo>
                <a:lnTo>
                  <a:pt x="68" y="142"/>
                </a:lnTo>
                <a:lnTo>
                  <a:pt x="64" y="150"/>
                </a:lnTo>
                <a:lnTo>
                  <a:pt x="66" y="158"/>
                </a:lnTo>
                <a:lnTo>
                  <a:pt x="68" y="164"/>
                </a:lnTo>
                <a:lnTo>
                  <a:pt x="74" y="170"/>
                </a:lnTo>
                <a:lnTo>
                  <a:pt x="74" y="170"/>
                </a:lnTo>
                <a:lnTo>
                  <a:pt x="80" y="172"/>
                </a:lnTo>
                <a:lnTo>
                  <a:pt x="84" y="172"/>
                </a:lnTo>
                <a:lnTo>
                  <a:pt x="84" y="172"/>
                </a:lnTo>
                <a:lnTo>
                  <a:pt x="88" y="172"/>
                </a:lnTo>
                <a:lnTo>
                  <a:pt x="88" y="172"/>
                </a:lnTo>
                <a:lnTo>
                  <a:pt x="90" y="164"/>
                </a:lnTo>
                <a:lnTo>
                  <a:pt x="90" y="164"/>
                </a:lnTo>
                <a:close/>
                <a:moveTo>
                  <a:pt x="328" y="106"/>
                </a:moveTo>
                <a:lnTo>
                  <a:pt x="306" y="34"/>
                </a:lnTo>
                <a:lnTo>
                  <a:pt x="306" y="34"/>
                </a:lnTo>
                <a:lnTo>
                  <a:pt x="304" y="30"/>
                </a:lnTo>
                <a:lnTo>
                  <a:pt x="300" y="26"/>
                </a:lnTo>
                <a:lnTo>
                  <a:pt x="296" y="24"/>
                </a:lnTo>
                <a:lnTo>
                  <a:pt x="292" y="22"/>
                </a:lnTo>
                <a:lnTo>
                  <a:pt x="230" y="8"/>
                </a:lnTo>
                <a:lnTo>
                  <a:pt x="230" y="8"/>
                </a:lnTo>
                <a:lnTo>
                  <a:pt x="230" y="8"/>
                </a:lnTo>
                <a:lnTo>
                  <a:pt x="194" y="2"/>
                </a:lnTo>
                <a:lnTo>
                  <a:pt x="194" y="2"/>
                </a:lnTo>
                <a:lnTo>
                  <a:pt x="192" y="2"/>
                </a:lnTo>
                <a:lnTo>
                  <a:pt x="192" y="2"/>
                </a:lnTo>
                <a:lnTo>
                  <a:pt x="192" y="2"/>
                </a:lnTo>
                <a:lnTo>
                  <a:pt x="192" y="2"/>
                </a:lnTo>
                <a:lnTo>
                  <a:pt x="192" y="0"/>
                </a:lnTo>
                <a:lnTo>
                  <a:pt x="190" y="0"/>
                </a:lnTo>
                <a:lnTo>
                  <a:pt x="190" y="0"/>
                </a:lnTo>
                <a:lnTo>
                  <a:pt x="190" y="0"/>
                </a:lnTo>
                <a:lnTo>
                  <a:pt x="188" y="0"/>
                </a:lnTo>
                <a:lnTo>
                  <a:pt x="188" y="0"/>
                </a:lnTo>
                <a:lnTo>
                  <a:pt x="182" y="2"/>
                </a:lnTo>
                <a:lnTo>
                  <a:pt x="176" y="4"/>
                </a:lnTo>
                <a:lnTo>
                  <a:pt x="170" y="8"/>
                </a:lnTo>
                <a:lnTo>
                  <a:pt x="166" y="12"/>
                </a:lnTo>
                <a:lnTo>
                  <a:pt x="148" y="44"/>
                </a:lnTo>
                <a:lnTo>
                  <a:pt x="148" y="44"/>
                </a:lnTo>
                <a:lnTo>
                  <a:pt x="144" y="54"/>
                </a:lnTo>
                <a:lnTo>
                  <a:pt x="146" y="62"/>
                </a:lnTo>
                <a:lnTo>
                  <a:pt x="150" y="72"/>
                </a:lnTo>
                <a:lnTo>
                  <a:pt x="156" y="78"/>
                </a:lnTo>
                <a:lnTo>
                  <a:pt x="156" y="78"/>
                </a:lnTo>
                <a:lnTo>
                  <a:pt x="162" y="80"/>
                </a:lnTo>
                <a:lnTo>
                  <a:pt x="168" y="80"/>
                </a:lnTo>
                <a:lnTo>
                  <a:pt x="168" y="80"/>
                </a:lnTo>
                <a:lnTo>
                  <a:pt x="174" y="80"/>
                </a:lnTo>
                <a:lnTo>
                  <a:pt x="180" y="78"/>
                </a:lnTo>
                <a:lnTo>
                  <a:pt x="184" y="74"/>
                </a:lnTo>
                <a:lnTo>
                  <a:pt x="188" y="68"/>
                </a:lnTo>
                <a:lnTo>
                  <a:pt x="208" y="36"/>
                </a:lnTo>
                <a:lnTo>
                  <a:pt x="292" y="82"/>
                </a:lnTo>
                <a:lnTo>
                  <a:pt x="292" y="82"/>
                </a:lnTo>
                <a:lnTo>
                  <a:pt x="298" y="86"/>
                </a:lnTo>
                <a:lnTo>
                  <a:pt x="304" y="90"/>
                </a:lnTo>
                <a:lnTo>
                  <a:pt x="304" y="90"/>
                </a:lnTo>
                <a:lnTo>
                  <a:pt x="304" y="94"/>
                </a:lnTo>
                <a:lnTo>
                  <a:pt x="304" y="94"/>
                </a:lnTo>
                <a:lnTo>
                  <a:pt x="306" y="94"/>
                </a:lnTo>
                <a:lnTo>
                  <a:pt x="324" y="124"/>
                </a:lnTo>
                <a:lnTo>
                  <a:pt x="324" y="124"/>
                </a:lnTo>
                <a:lnTo>
                  <a:pt x="326" y="120"/>
                </a:lnTo>
                <a:lnTo>
                  <a:pt x="328" y="116"/>
                </a:lnTo>
                <a:lnTo>
                  <a:pt x="330" y="110"/>
                </a:lnTo>
                <a:lnTo>
                  <a:pt x="328" y="106"/>
                </a:lnTo>
                <a:lnTo>
                  <a:pt x="328" y="10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Helvetica Neue Light"/>
              <a:ea typeface="Helvetica Neue Light"/>
              <a:cs typeface="Helvetica Neue Light"/>
              <a:sym typeface="Helvetica Neue Light"/>
            </a:endParaRPr>
          </a:p>
        </p:txBody>
      </p:sp>
    </p:spTree>
    <p:custDataLst>
      <p:tags r:id="rId1"/>
    </p:custDataLst>
    <p:extLst>
      <p:ext uri="{BB962C8B-B14F-4D97-AF65-F5344CB8AC3E}">
        <p14:creationId xmlns:p14="http://schemas.microsoft.com/office/powerpoint/2010/main" val="459840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8"/>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dirty="0">
              <a:solidFill>
                <a:schemeClr val="lt1"/>
              </a:solidFill>
              <a:latin typeface="Helvetica" pitchFamily="2" charset="0"/>
              <a:ea typeface="SimSun" panose="02010600030101010101" pitchFamily="2" charset="-122"/>
              <a:cs typeface="Calibri"/>
              <a:sym typeface="Calibri"/>
            </a:endParaRPr>
          </a:p>
        </p:txBody>
      </p:sp>
      <p:sp>
        <p:nvSpPr>
          <p:cNvPr id="227" name="Google Shape;227;p38"/>
          <p:cNvSpPr txBox="1"/>
          <p:nvPr/>
        </p:nvSpPr>
        <p:spPr>
          <a:xfrm>
            <a:off x="2039840" y="219007"/>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zh-cn" sz="1800" b="1">
                <a:solidFill>
                  <a:srgbClr val="AACFD0"/>
                </a:solidFill>
                <a:latin typeface="Helvetica" pitchFamily="2" charset="0"/>
                <a:ea typeface="SimSun" panose="02010600030101010101" pitchFamily="2" charset="-122"/>
                <a:cs typeface="Helvetica"/>
                <a:sym typeface="Helvetica"/>
              </a:rPr>
              <a:t>简介</a:t>
            </a:r>
            <a:endParaRPr sz="1800" b="1" dirty="0">
              <a:solidFill>
                <a:srgbClr val="AACFD0"/>
              </a:solidFill>
              <a:latin typeface="Helvetica" pitchFamily="2" charset="0"/>
              <a:ea typeface="SimSun" panose="02010600030101010101" pitchFamily="2" charset="-122"/>
              <a:cs typeface="Helvetica"/>
              <a:sym typeface="Helvetica"/>
            </a:endParaRPr>
          </a:p>
        </p:txBody>
      </p:sp>
      <p:sp>
        <p:nvSpPr>
          <p:cNvPr id="228" name="Google Shape;228;p3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5</a:t>
            </a:fld>
            <a:endParaRPr dirty="0"/>
          </a:p>
        </p:txBody>
      </p:sp>
      <p:grpSp>
        <p:nvGrpSpPr>
          <p:cNvPr id="229" name="Google Shape;229;p38"/>
          <p:cNvGrpSpPr/>
          <p:nvPr/>
        </p:nvGrpSpPr>
        <p:grpSpPr>
          <a:xfrm>
            <a:off x="742425" y="864951"/>
            <a:ext cx="7995750" cy="3908760"/>
            <a:chOff x="1673387" y="1085060"/>
            <a:chExt cx="9501783" cy="4968552"/>
          </a:xfrm>
        </p:grpSpPr>
        <p:sp>
          <p:nvSpPr>
            <p:cNvPr id="233" name="Google Shape;233;p38"/>
            <p:cNvSpPr/>
            <p:nvPr/>
          </p:nvSpPr>
          <p:spPr>
            <a:xfrm>
              <a:off x="5156870" y="1449174"/>
              <a:ext cx="6018300" cy="926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zh-cn" sz="1800" dirty="0">
                  <a:solidFill>
                    <a:schemeClr val="accent5">
                      <a:lumMod val="75000"/>
                    </a:schemeClr>
                  </a:solidFill>
                  <a:latin typeface="Helvetica" pitchFamily="2" charset="0"/>
                  <a:ea typeface="SimSun" panose="02010600030101010101" pitchFamily="2" charset="-122"/>
                  <a:cs typeface="Helvetica"/>
                  <a:sym typeface="Helvetica"/>
                </a:rPr>
                <a:t>责任</a:t>
              </a:r>
              <a:endParaRPr lang="en" sz="1800" dirty="0">
                <a:solidFill>
                  <a:schemeClr val="accent5">
                    <a:lumMod val="75000"/>
                  </a:schemeClr>
                </a:solidFill>
                <a:latin typeface="Helvetica" pitchFamily="2" charset="0"/>
                <a:ea typeface="SimSun" panose="02010600030101010101" pitchFamily="2" charset="-122"/>
                <a:cs typeface="Helvetica"/>
                <a:sym typeface="Helvetica"/>
              </a:endParaRPr>
            </a:p>
            <a:p>
              <a:pPr lvl="0">
                <a:lnSpc>
                  <a:spcPct val="115000"/>
                </a:lnSpc>
                <a:buSzPts val="1100"/>
              </a:pPr>
              <a:r>
                <a:rPr lang="zh-cn" sz="1800" dirty="0">
                  <a:solidFill>
                    <a:schemeClr val="dk1"/>
                  </a:solidFill>
                  <a:latin typeface="Helvetica" pitchFamily="2" charset="0"/>
                  <a:ea typeface="SimSun" panose="02010600030101010101" pitchFamily="2" charset="-122"/>
                  <a:cs typeface="Helvetica"/>
                  <a:sym typeface="Helvetica"/>
                </a:rPr>
                <a:t>您有责任</a:t>
              </a:r>
              <a:r>
                <a:rPr lang="zh-cn" sz="1800" b="1" dirty="0">
                  <a:solidFill>
                    <a:schemeClr val="dk1"/>
                  </a:solidFill>
                  <a:latin typeface="Helvetica" pitchFamily="2" charset="0"/>
                  <a:ea typeface="SimSun" panose="02010600030101010101" pitchFamily="2" charset="-122"/>
                  <a:cs typeface="Helvetica"/>
                  <a:sym typeface="Helvetica"/>
                </a:rPr>
                <a:t>了解和遵守</a:t>
              </a:r>
              <a:r>
                <a:rPr lang="zh-cn" sz="1800" dirty="0">
                  <a:solidFill>
                    <a:schemeClr val="dk1"/>
                  </a:solidFill>
                  <a:latin typeface="Helvetica" pitchFamily="2" charset="0"/>
                  <a:ea typeface="SimSun" panose="02010600030101010101" pitchFamily="2" charset="-122"/>
                  <a:cs typeface="Helvetica"/>
                  <a:sym typeface="Helvetica"/>
                </a:rPr>
                <a:t>行为准则并</a:t>
              </a:r>
              <a:r>
                <a:rPr lang="zh-cn" sz="1800" b="1" dirty="0">
                  <a:solidFill>
                    <a:schemeClr val="dk1"/>
                  </a:solidFill>
                  <a:latin typeface="Helvetica" pitchFamily="2" charset="0"/>
                  <a:ea typeface="SimSun" panose="02010600030101010101" pitchFamily="2" charset="-122"/>
                  <a:cs typeface="Helvetica"/>
                  <a:sym typeface="Helvetica"/>
                </a:rPr>
                <a:t>报告</a:t>
              </a:r>
              <a:r>
                <a:rPr lang="zh-cn" sz="1800" dirty="0">
                  <a:solidFill>
                    <a:schemeClr val="dk1"/>
                  </a:solidFill>
                  <a:latin typeface="Helvetica" pitchFamily="2" charset="0"/>
                  <a:ea typeface="SimSun" panose="02010600030101010101" pitchFamily="2" charset="-122"/>
                  <a:cs typeface="Helvetica"/>
                  <a:sym typeface="Helvetica"/>
                </a:rPr>
                <a:t>任何您认为可能</a:t>
              </a:r>
              <a:r>
                <a:rPr lang="zh-cn" sz="1800" b="1" dirty="0">
                  <a:solidFill>
                    <a:schemeClr val="dk1"/>
                  </a:solidFill>
                  <a:latin typeface="Helvetica" pitchFamily="2" charset="0"/>
                  <a:ea typeface="SimSun" panose="02010600030101010101" pitchFamily="2" charset="-122"/>
                  <a:cs typeface="Helvetica"/>
                  <a:sym typeface="Helvetica"/>
                </a:rPr>
                <a:t>违反</a:t>
              </a:r>
              <a:r>
                <a:rPr lang="zh-cn" sz="1800" dirty="0">
                  <a:solidFill>
                    <a:schemeClr val="dk1"/>
                  </a:solidFill>
                  <a:latin typeface="Helvetica" pitchFamily="2" charset="0"/>
                  <a:ea typeface="SimSun" panose="02010600030101010101" pitchFamily="2" charset="-122"/>
                  <a:cs typeface="Helvetica"/>
                  <a:sym typeface="Helvetica"/>
                </a:rPr>
                <a:t>政策或法律的行为（包括第三方开展的违规行为）。</a:t>
              </a:r>
            </a:p>
            <a:p>
              <a:pPr marL="0" marR="0" lvl="0" indent="0" algn="l" rtl="0">
                <a:spcBef>
                  <a:spcPts val="0"/>
                </a:spcBef>
                <a:spcAft>
                  <a:spcPts val="0"/>
                </a:spcAft>
                <a:buNone/>
              </a:pPr>
              <a:endParaRPr sz="1000" dirty="0">
                <a:latin typeface="Helvetica" pitchFamily="2" charset="0"/>
                <a:ea typeface="SimSun" panose="02010600030101010101" pitchFamily="2" charset="-122"/>
                <a:cs typeface="Helvetica"/>
                <a:sym typeface="Helvetica"/>
              </a:endParaRPr>
            </a:p>
          </p:txBody>
        </p:sp>
        <p:cxnSp>
          <p:nvCxnSpPr>
            <p:cNvPr id="234" name="Google Shape;234;p38"/>
            <p:cNvCxnSpPr/>
            <p:nvPr/>
          </p:nvCxnSpPr>
          <p:spPr>
            <a:xfrm>
              <a:off x="5156867" y="1445100"/>
              <a:ext cx="5892900" cy="21300"/>
            </a:xfrm>
            <a:prstGeom prst="straightConnector1">
              <a:avLst/>
            </a:prstGeom>
            <a:noFill/>
            <a:ln w="9525" cap="flat" cmpd="sng">
              <a:solidFill>
                <a:srgbClr val="34495E"/>
              </a:solidFill>
              <a:prstDash val="dash"/>
              <a:miter lim="800000"/>
              <a:headEnd type="none" w="sm" len="sm"/>
              <a:tailEnd type="none" w="sm" len="sm"/>
            </a:ln>
          </p:spPr>
        </p:cxnSp>
        <p:cxnSp>
          <p:nvCxnSpPr>
            <p:cNvPr id="237" name="Google Shape;237;p38"/>
            <p:cNvCxnSpPr/>
            <p:nvPr/>
          </p:nvCxnSpPr>
          <p:spPr>
            <a:xfrm rot="10800000" flipH="1">
              <a:off x="5156867" y="5626341"/>
              <a:ext cx="5877600" cy="48001"/>
            </a:xfrm>
            <a:prstGeom prst="straightConnector1">
              <a:avLst/>
            </a:prstGeom>
            <a:noFill/>
            <a:ln w="9525" cap="flat" cmpd="sng">
              <a:solidFill>
                <a:srgbClr val="9D90A0"/>
              </a:solidFill>
              <a:prstDash val="dash"/>
              <a:miter lim="800000"/>
              <a:headEnd type="none" w="sm" len="sm"/>
              <a:tailEnd type="none" w="sm" len="sm"/>
            </a:ln>
          </p:spPr>
        </p:cxnSp>
        <p:grpSp>
          <p:nvGrpSpPr>
            <p:cNvPr id="238" name="Google Shape;238;p38"/>
            <p:cNvGrpSpPr/>
            <p:nvPr/>
          </p:nvGrpSpPr>
          <p:grpSpPr>
            <a:xfrm>
              <a:off x="1673387" y="1085060"/>
              <a:ext cx="3372010" cy="4968552"/>
              <a:chOff x="567076" y="1908423"/>
              <a:chExt cx="3372010" cy="4968552"/>
            </a:xfrm>
          </p:grpSpPr>
          <p:sp>
            <p:nvSpPr>
              <p:cNvPr id="239" name="Google Shape;239;p38"/>
              <p:cNvSpPr/>
              <p:nvPr/>
            </p:nvSpPr>
            <p:spPr>
              <a:xfrm>
                <a:off x="567076" y="1908423"/>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3B46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Helvetica" pitchFamily="2" charset="0"/>
                  <a:ea typeface="SimSun" panose="02010600030101010101" pitchFamily="2" charset="-122"/>
                  <a:cs typeface="Helvetica Neue Light"/>
                  <a:sym typeface="Helvetica Neue Light"/>
                </a:endParaRPr>
              </a:p>
            </p:txBody>
          </p:sp>
          <p:sp>
            <p:nvSpPr>
              <p:cNvPr id="240" name="Google Shape;240;p38"/>
              <p:cNvSpPr/>
              <p:nvPr/>
            </p:nvSpPr>
            <p:spPr>
              <a:xfrm>
                <a:off x="567076" y="4227067"/>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AACF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Helvetica" pitchFamily="2" charset="0"/>
                  <a:ea typeface="SimSun" panose="02010600030101010101" pitchFamily="2" charset="-122"/>
                  <a:cs typeface="Helvetica Neue Light"/>
                  <a:sym typeface="Helvetica Neue Light"/>
                </a:endParaRPr>
              </a:p>
            </p:txBody>
          </p:sp>
          <p:sp>
            <p:nvSpPr>
              <p:cNvPr id="241" name="Google Shape;241;p38"/>
              <p:cNvSpPr/>
              <p:nvPr/>
            </p:nvSpPr>
            <p:spPr>
              <a:xfrm flipH="1">
                <a:off x="567077" y="3071350"/>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629DD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Helvetica" pitchFamily="2" charset="0"/>
                  <a:ea typeface="SimSun" panose="02010600030101010101" pitchFamily="2" charset="-122"/>
                  <a:cs typeface="Helvetica"/>
                  <a:sym typeface="Helvetica"/>
                </a:endParaRPr>
              </a:p>
            </p:txBody>
          </p:sp>
          <p:sp>
            <p:nvSpPr>
              <p:cNvPr id="242" name="Google Shape;242;p38"/>
              <p:cNvSpPr/>
              <p:nvPr/>
            </p:nvSpPr>
            <p:spPr>
              <a:xfrm flipH="1">
                <a:off x="567077" y="5389994"/>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9D90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Helvetica" pitchFamily="2" charset="0"/>
                  <a:ea typeface="SimSun" panose="02010600030101010101" pitchFamily="2" charset="-122"/>
                  <a:cs typeface="Helvetica Neue Light"/>
                  <a:sym typeface="Helvetica Neue Light"/>
                </a:endParaRPr>
              </a:p>
            </p:txBody>
          </p:sp>
          <p:sp>
            <p:nvSpPr>
              <p:cNvPr id="243" name="Google Shape;243;p38"/>
              <p:cNvSpPr/>
              <p:nvPr/>
            </p:nvSpPr>
            <p:spPr>
              <a:xfrm>
                <a:off x="3151405" y="3583075"/>
                <a:ext cx="611100" cy="611100"/>
              </a:xfrm>
              <a:prstGeom prst="ellipse">
                <a:avLst/>
              </a:prstGeom>
              <a:solidFill>
                <a:srgbClr val="DEEA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Helvetica" pitchFamily="2" charset="0"/>
                  <a:ea typeface="SimSun" panose="02010600030101010101" pitchFamily="2" charset="-122"/>
                  <a:cs typeface="Helvetica Neue Light"/>
                  <a:sym typeface="Helvetica Neue Light"/>
                </a:endParaRPr>
              </a:p>
            </p:txBody>
          </p:sp>
          <p:sp>
            <p:nvSpPr>
              <p:cNvPr id="244" name="Google Shape;244;p38"/>
              <p:cNvSpPr/>
              <p:nvPr/>
            </p:nvSpPr>
            <p:spPr>
              <a:xfrm>
                <a:off x="751287" y="4804737"/>
                <a:ext cx="611100" cy="611100"/>
              </a:xfrm>
              <a:prstGeom prst="ellipse">
                <a:avLst/>
              </a:prstGeom>
              <a:solidFill>
                <a:srgbClr val="24285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Helvetica" pitchFamily="2" charset="0"/>
                  <a:ea typeface="SimSun" panose="02010600030101010101" pitchFamily="2" charset="-122"/>
                  <a:cs typeface="Helvetica Neue Light"/>
                  <a:sym typeface="Helvetica Neue Light"/>
                </a:endParaRPr>
              </a:p>
            </p:txBody>
          </p:sp>
          <p:sp>
            <p:nvSpPr>
              <p:cNvPr id="245" name="Google Shape;245;p38"/>
              <p:cNvSpPr txBox="1"/>
              <p:nvPr/>
            </p:nvSpPr>
            <p:spPr>
              <a:xfrm>
                <a:off x="1550165" y="2559481"/>
                <a:ext cx="1402200" cy="352800"/>
              </a:xfrm>
              <a:prstGeom prst="rect">
                <a:avLst/>
              </a:prstGeom>
              <a:noFill/>
              <a:ln>
                <a:noFill/>
              </a:ln>
            </p:spPr>
            <p:txBody>
              <a:bodyPr spcFirstLastPara="1" wrap="square" lIns="0" tIns="0" rIns="0" bIns="0" anchor="t" anchorCtr="0">
                <a:noAutofit/>
              </a:bodyPr>
              <a:lstStyle/>
              <a:p>
                <a:pPr marL="0" marR="0" lvl="0" indent="0" rtl="0">
                  <a:spcBef>
                    <a:spcPts val="0"/>
                  </a:spcBef>
                  <a:spcAft>
                    <a:spcPts val="0"/>
                  </a:spcAft>
                  <a:buNone/>
                </a:pPr>
                <a:r>
                  <a:rPr lang="zh-cn" sz="1600" b="1" dirty="0">
                    <a:solidFill>
                      <a:srgbClr val="ACCBF9"/>
                    </a:solidFill>
                    <a:latin typeface="Helvetica" pitchFamily="2" charset="0"/>
                    <a:ea typeface="SimSun" panose="02010600030101010101" pitchFamily="2" charset="-122"/>
                    <a:cs typeface="Helvetica"/>
                    <a:sym typeface="Helvetica"/>
                  </a:rPr>
                  <a:t>说明</a:t>
                </a:r>
                <a:endParaRPr sz="1600" dirty="0">
                  <a:latin typeface="Helvetica" pitchFamily="2" charset="0"/>
                  <a:ea typeface="SimSun" panose="02010600030101010101" pitchFamily="2" charset="-122"/>
                  <a:cs typeface="Helvetica"/>
                  <a:sym typeface="Helvetica"/>
                </a:endParaRPr>
              </a:p>
            </p:txBody>
          </p:sp>
          <p:sp>
            <p:nvSpPr>
              <p:cNvPr id="246" name="Google Shape;246;p38"/>
              <p:cNvSpPr txBox="1"/>
              <p:nvPr/>
            </p:nvSpPr>
            <p:spPr>
              <a:xfrm>
                <a:off x="1550165" y="3672328"/>
                <a:ext cx="1765500" cy="352800"/>
              </a:xfrm>
              <a:prstGeom prst="rect">
                <a:avLst/>
              </a:prstGeom>
              <a:noFill/>
              <a:ln>
                <a:noFill/>
              </a:ln>
            </p:spPr>
            <p:txBody>
              <a:bodyPr spcFirstLastPara="1" wrap="square" lIns="0" tIns="0" rIns="0" bIns="0" anchor="t" anchorCtr="0">
                <a:noAutofit/>
              </a:bodyPr>
              <a:lstStyle/>
              <a:p>
                <a:pPr marL="0" marR="0" lvl="0" indent="0" rtl="0">
                  <a:spcBef>
                    <a:spcPts val="0"/>
                  </a:spcBef>
                  <a:spcAft>
                    <a:spcPts val="0"/>
                  </a:spcAft>
                  <a:buNone/>
                </a:pPr>
                <a:r>
                  <a:rPr lang="zh-cn" sz="1600" b="1" dirty="0">
                    <a:solidFill>
                      <a:srgbClr val="E0EBF6"/>
                    </a:solidFill>
                    <a:latin typeface="Helvetica" pitchFamily="2" charset="0"/>
                    <a:ea typeface="SimSun" panose="02010600030101010101" pitchFamily="2" charset="-122"/>
                    <a:cs typeface="Helvetica"/>
                    <a:sym typeface="Helvetica"/>
                  </a:rPr>
                  <a:t>承诺</a:t>
                </a:r>
                <a:endParaRPr sz="1600" dirty="0">
                  <a:latin typeface="Helvetica" pitchFamily="2" charset="0"/>
                  <a:ea typeface="SimSun" panose="02010600030101010101" pitchFamily="2" charset="-122"/>
                  <a:cs typeface="Helvetica"/>
                  <a:sym typeface="Helvetica"/>
                </a:endParaRPr>
              </a:p>
            </p:txBody>
          </p:sp>
          <p:sp>
            <p:nvSpPr>
              <p:cNvPr id="247" name="Google Shape;247;p38"/>
              <p:cNvSpPr txBox="1"/>
              <p:nvPr/>
            </p:nvSpPr>
            <p:spPr>
              <a:xfrm>
                <a:off x="1550165" y="4880855"/>
                <a:ext cx="1892100" cy="352800"/>
              </a:xfrm>
              <a:prstGeom prst="rect">
                <a:avLst/>
              </a:prstGeom>
              <a:noFill/>
              <a:ln>
                <a:noFill/>
              </a:ln>
            </p:spPr>
            <p:txBody>
              <a:bodyPr spcFirstLastPara="1" wrap="square" lIns="0" tIns="0" rIns="0" bIns="0" anchor="t" anchorCtr="0">
                <a:noAutofit/>
              </a:bodyPr>
              <a:lstStyle/>
              <a:p>
                <a:pPr marL="0" marR="0" lvl="0" indent="0" rtl="0">
                  <a:spcBef>
                    <a:spcPts val="0"/>
                  </a:spcBef>
                  <a:spcAft>
                    <a:spcPts val="0"/>
                  </a:spcAft>
                  <a:buNone/>
                </a:pPr>
                <a:r>
                  <a:rPr lang="zh-cn" sz="1600" b="1" dirty="0">
                    <a:solidFill>
                      <a:srgbClr val="242852"/>
                    </a:solidFill>
                    <a:latin typeface="Helvetica" pitchFamily="2" charset="0"/>
                    <a:ea typeface="SimSun" panose="02010600030101010101" pitchFamily="2" charset="-122"/>
                    <a:cs typeface="Helvetica"/>
                    <a:sym typeface="Helvetica"/>
                  </a:rPr>
                  <a:t>责任</a:t>
                </a:r>
                <a:endParaRPr sz="1600" dirty="0">
                  <a:latin typeface="Helvetica" pitchFamily="2" charset="0"/>
                  <a:ea typeface="SimSun" panose="02010600030101010101" pitchFamily="2" charset="-122"/>
                  <a:cs typeface="Helvetica"/>
                  <a:sym typeface="Helvetica"/>
                </a:endParaRPr>
              </a:p>
            </p:txBody>
          </p:sp>
          <p:sp>
            <p:nvSpPr>
              <p:cNvPr id="248" name="Google Shape;248;p38"/>
              <p:cNvSpPr txBox="1"/>
              <p:nvPr/>
            </p:nvSpPr>
            <p:spPr>
              <a:xfrm>
                <a:off x="1550165" y="5976104"/>
                <a:ext cx="1849201" cy="352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1600" b="1" dirty="0">
                    <a:solidFill>
                      <a:srgbClr val="072C62"/>
                    </a:solidFill>
                    <a:latin typeface="Helvetica" pitchFamily="2" charset="0"/>
                    <a:ea typeface="SimSun" panose="02010600030101010101" pitchFamily="2" charset="-122"/>
                    <a:cs typeface="Helvetica"/>
                    <a:sym typeface="Helvetica"/>
                  </a:rPr>
                  <a:t>适用性</a:t>
                </a:r>
                <a:endParaRPr sz="1600" dirty="0">
                  <a:latin typeface="Helvetica" pitchFamily="2" charset="0"/>
                  <a:ea typeface="SimSun" panose="02010600030101010101" pitchFamily="2" charset="-122"/>
                  <a:cs typeface="Helvetica"/>
                  <a:sym typeface="Helvetica"/>
                </a:endParaRPr>
              </a:p>
            </p:txBody>
          </p:sp>
          <p:sp>
            <p:nvSpPr>
              <p:cNvPr id="249" name="Google Shape;249;p38"/>
              <p:cNvSpPr/>
              <p:nvPr/>
            </p:nvSpPr>
            <p:spPr>
              <a:xfrm>
                <a:off x="3205168" y="3784301"/>
                <a:ext cx="501699" cy="270719"/>
              </a:xfrm>
              <a:custGeom>
                <a:avLst/>
                <a:gdLst/>
                <a:ahLst/>
                <a:cxnLst/>
                <a:rect l="l" t="t" r="r" b="b"/>
                <a:pathLst>
                  <a:path w="404" h="218" extrusionOk="0">
                    <a:moveTo>
                      <a:pt x="310" y="162"/>
                    </a:moveTo>
                    <a:lnTo>
                      <a:pt x="310" y="162"/>
                    </a:lnTo>
                    <a:lnTo>
                      <a:pt x="306" y="164"/>
                    </a:lnTo>
                    <a:lnTo>
                      <a:pt x="300" y="166"/>
                    </a:lnTo>
                    <a:lnTo>
                      <a:pt x="300" y="166"/>
                    </a:lnTo>
                    <a:lnTo>
                      <a:pt x="296" y="164"/>
                    </a:lnTo>
                    <a:lnTo>
                      <a:pt x="290" y="162"/>
                    </a:lnTo>
                    <a:lnTo>
                      <a:pt x="290" y="162"/>
                    </a:lnTo>
                    <a:lnTo>
                      <a:pt x="290" y="168"/>
                    </a:lnTo>
                    <a:lnTo>
                      <a:pt x="288" y="172"/>
                    </a:lnTo>
                    <a:lnTo>
                      <a:pt x="286" y="176"/>
                    </a:lnTo>
                    <a:lnTo>
                      <a:pt x="282" y="180"/>
                    </a:lnTo>
                    <a:lnTo>
                      <a:pt x="282" y="180"/>
                    </a:lnTo>
                    <a:lnTo>
                      <a:pt x="276" y="182"/>
                    </a:lnTo>
                    <a:lnTo>
                      <a:pt x="272" y="184"/>
                    </a:lnTo>
                    <a:lnTo>
                      <a:pt x="272" y="184"/>
                    </a:lnTo>
                    <a:lnTo>
                      <a:pt x="262" y="180"/>
                    </a:lnTo>
                    <a:lnTo>
                      <a:pt x="258" y="178"/>
                    </a:lnTo>
                    <a:lnTo>
                      <a:pt x="256" y="174"/>
                    </a:lnTo>
                    <a:lnTo>
                      <a:pt x="252" y="170"/>
                    </a:lnTo>
                    <a:lnTo>
                      <a:pt x="252" y="170"/>
                    </a:lnTo>
                    <a:lnTo>
                      <a:pt x="250" y="178"/>
                    </a:lnTo>
                    <a:lnTo>
                      <a:pt x="248" y="182"/>
                    </a:lnTo>
                    <a:lnTo>
                      <a:pt x="244" y="186"/>
                    </a:lnTo>
                    <a:lnTo>
                      <a:pt x="244" y="186"/>
                    </a:lnTo>
                    <a:lnTo>
                      <a:pt x="238" y="188"/>
                    </a:lnTo>
                    <a:lnTo>
                      <a:pt x="234" y="188"/>
                    </a:lnTo>
                    <a:lnTo>
                      <a:pt x="234" y="188"/>
                    </a:lnTo>
                    <a:lnTo>
                      <a:pt x="232" y="188"/>
                    </a:lnTo>
                    <a:lnTo>
                      <a:pt x="232" y="188"/>
                    </a:lnTo>
                    <a:lnTo>
                      <a:pt x="230" y="188"/>
                    </a:lnTo>
                    <a:lnTo>
                      <a:pt x="230" y="188"/>
                    </a:lnTo>
                    <a:lnTo>
                      <a:pt x="228" y="188"/>
                    </a:lnTo>
                    <a:lnTo>
                      <a:pt x="228" y="188"/>
                    </a:lnTo>
                    <a:lnTo>
                      <a:pt x="226" y="188"/>
                    </a:lnTo>
                    <a:lnTo>
                      <a:pt x="222" y="188"/>
                    </a:lnTo>
                    <a:lnTo>
                      <a:pt x="222" y="188"/>
                    </a:lnTo>
                    <a:lnTo>
                      <a:pt x="222" y="176"/>
                    </a:lnTo>
                    <a:lnTo>
                      <a:pt x="222" y="176"/>
                    </a:lnTo>
                    <a:lnTo>
                      <a:pt x="216" y="166"/>
                    </a:lnTo>
                    <a:lnTo>
                      <a:pt x="208" y="158"/>
                    </a:lnTo>
                    <a:lnTo>
                      <a:pt x="208" y="158"/>
                    </a:lnTo>
                    <a:lnTo>
                      <a:pt x="200" y="156"/>
                    </a:lnTo>
                    <a:lnTo>
                      <a:pt x="192" y="154"/>
                    </a:lnTo>
                    <a:lnTo>
                      <a:pt x="192" y="154"/>
                    </a:lnTo>
                    <a:lnTo>
                      <a:pt x="190" y="154"/>
                    </a:lnTo>
                    <a:lnTo>
                      <a:pt x="190" y="154"/>
                    </a:lnTo>
                    <a:lnTo>
                      <a:pt x="186" y="146"/>
                    </a:lnTo>
                    <a:lnTo>
                      <a:pt x="178" y="142"/>
                    </a:lnTo>
                    <a:lnTo>
                      <a:pt x="178" y="142"/>
                    </a:lnTo>
                    <a:lnTo>
                      <a:pt x="170" y="138"/>
                    </a:lnTo>
                    <a:lnTo>
                      <a:pt x="162" y="138"/>
                    </a:lnTo>
                    <a:lnTo>
                      <a:pt x="162" y="138"/>
                    </a:lnTo>
                    <a:lnTo>
                      <a:pt x="160" y="138"/>
                    </a:lnTo>
                    <a:lnTo>
                      <a:pt x="160" y="138"/>
                    </a:lnTo>
                    <a:lnTo>
                      <a:pt x="156" y="130"/>
                    </a:lnTo>
                    <a:lnTo>
                      <a:pt x="148" y="124"/>
                    </a:lnTo>
                    <a:lnTo>
                      <a:pt x="148" y="124"/>
                    </a:lnTo>
                    <a:lnTo>
                      <a:pt x="142" y="122"/>
                    </a:lnTo>
                    <a:lnTo>
                      <a:pt x="134" y="120"/>
                    </a:lnTo>
                    <a:lnTo>
                      <a:pt x="134" y="120"/>
                    </a:lnTo>
                    <a:lnTo>
                      <a:pt x="126" y="122"/>
                    </a:lnTo>
                    <a:lnTo>
                      <a:pt x="118" y="124"/>
                    </a:lnTo>
                    <a:lnTo>
                      <a:pt x="112" y="130"/>
                    </a:lnTo>
                    <a:lnTo>
                      <a:pt x="106" y="136"/>
                    </a:lnTo>
                    <a:lnTo>
                      <a:pt x="102" y="144"/>
                    </a:lnTo>
                    <a:lnTo>
                      <a:pt x="80" y="132"/>
                    </a:lnTo>
                    <a:lnTo>
                      <a:pt x="80" y="132"/>
                    </a:lnTo>
                    <a:lnTo>
                      <a:pt x="76" y="128"/>
                    </a:lnTo>
                    <a:lnTo>
                      <a:pt x="74" y="124"/>
                    </a:lnTo>
                    <a:lnTo>
                      <a:pt x="72" y="120"/>
                    </a:lnTo>
                    <a:lnTo>
                      <a:pt x="74" y="114"/>
                    </a:lnTo>
                    <a:lnTo>
                      <a:pt x="92" y="46"/>
                    </a:lnTo>
                    <a:lnTo>
                      <a:pt x="92" y="46"/>
                    </a:lnTo>
                    <a:lnTo>
                      <a:pt x="94" y="42"/>
                    </a:lnTo>
                    <a:lnTo>
                      <a:pt x="98" y="38"/>
                    </a:lnTo>
                    <a:lnTo>
                      <a:pt x="102" y="36"/>
                    </a:lnTo>
                    <a:lnTo>
                      <a:pt x="106" y="36"/>
                    </a:lnTo>
                    <a:lnTo>
                      <a:pt x="140" y="34"/>
                    </a:lnTo>
                    <a:lnTo>
                      <a:pt x="138" y="38"/>
                    </a:lnTo>
                    <a:lnTo>
                      <a:pt x="138" y="38"/>
                    </a:lnTo>
                    <a:lnTo>
                      <a:pt x="134" y="46"/>
                    </a:lnTo>
                    <a:lnTo>
                      <a:pt x="132" y="52"/>
                    </a:lnTo>
                    <a:lnTo>
                      <a:pt x="132" y="60"/>
                    </a:lnTo>
                    <a:lnTo>
                      <a:pt x="134" y="66"/>
                    </a:lnTo>
                    <a:lnTo>
                      <a:pt x="134" y="66"/>
                    </a:lnTo>
                    <a:lnTo>
                      <a:pt x="136" y="72"/>
                    </a:lnTo>
                    <a:lnTo>
                      <a:pt x="140" y="78"/>
                    </a:lnTo>
                    <a:lnTo>
                      <a:pt x="144" y="84"/>
                    </a:lnTo>
                    <a:lnTo>
                      <a:pt x="150" y="88"/>
                    </a:lnTo>
                    <a:lnTo>
                      <a:pt x="150" y="88"/>
                    </a:lnTo>
                    <a:lnTo>
                      <a:pt x="158" y="92"/>
                    </a:lnTo>
                    <a:lnTo>
                      <a:pt x="168" y="92"/>
                    </a:lnTo>
                    <a:lnTo>
                      <a:pt x="168" y="92"/>
                    </a:lnTo>
                    <a:lnTo>
                      <a:pt x="178" y="92"/>
                    </a:lnTo>
                    <a:lnTo>
                      <a:pt x="186" y="88"/>
                    </a:lnTo>
                    <a:lnTo>
                      <a:pt x="194" y="82"/>
                    </a:lnTo>
                    <a:lnTo>
                      <a:pt x="198" y="74"/>
                    </a:lnTo>
                    <a:lnTo>
                      <a:pt x="212" y="52"/>
                    </a:lnTo>
                    <a:lnTo>
                      <a:pt x="288" y="92"/>
                    </a:lnTo>
                    <a:lnTo>
                      <a:pt x="288" y="92"/>
                    </a:lnTo>
                    <a:lnTo>
                      <a:pt x="290" y="94"/>
                    </a:lnTo>
                    <a:lnTo>
                      <a:pt x="294" y="98"/>
                    </a:lnTo>
                    <a:lnTo>
                      <a:pt x="294" y="98"/>
                    </a:lnTo>
                    <a:lnTo>
                      <a:pt x="294" y="100"/>
                    </a:lnTo>
                    <a:lnTo>
                      <a:pt x="294" y="100"/>
                    </a:lnTo>
                    <a:lnTo>
                      <a:pt x="296" y="100"/>
                    </a:lnTo>
                    <a:lnTo>
                      <a:pt x="318" y="136"/>
                    </a:lnTo>
                    <a:lnTo>
                      <a:pt x="318" y="136"/>
                    </a:lnTo>
                    <a:lnTo>
                      <a:pt x="320" y="144"/>
                    </a:lnTo>
                    <a:lnTo>
                      <a:pt x="320" y="150"/>
                    </a:lnTo>
                    <a:lnTo>
                      <a:pt x="316" y="158"/>
                    </a:lnTo>
                    <a:lnTo>
                      <a:pt x="310" y="162"/>
                    </a:lnTo>
                    <a:lnTo>
                      <a:pt x="310" y="162"/>
                    </a:lnTo>
                    <a:close/>
                    <a:moveTo>
                      <a:pt x="134" y="132"/>
                    </a:moveTo>
                    <a:lnTo>
                      <a:pt x="134" y="132"/>
                    </a:lnTo>
                    <a:lnTo>
                      <a:pt x="128" y="132"/>
                    </a:lnTo>
                    <a:lnTo>
                      <a:pt x="124" y="134"/>
                    </a:lnTo>
                    <a:lnTo>
                      <a:pt x="120" y="138"/>
                    </a:lnTo>
                    <a:lnTo>
                      <a:pt x="118" y="142"/>
                    </a:lnTo>
                    <a:lnTo>
                      <a:pt x="102" y="170"/>
                    </a:lnTo>
                    <a:lnTo>
                      <a:pt x="102" y="170"/>
                    </a:lnTo>
                    <a:lnTo>
                      <a:pt x="98" y="176"/>
                    </a:lnTo>
                    <a:lnTo>
                      <a:pt x="100" y="184"/>
                    </a:lnTo>
                    <a:lnTo>
                      <a:pt x="102" y="190"/>
                    </a:lnTo>
                    <a:lnTo>
                      <a:pt x="108" y="194"/>
                    </a:lnTo>
                    <a:lnTo>
                      <a:pt x="108" y="194"/>
                    </a:lnTo>
                    <a:lnTo>
                      <a:pt x="112" y="196"/>
                    </a:lnTo>
                    <a:lnTo>
                      <a:pt x="118" y="198"/>
                    </a:lnTo>
                    <a:lnTo>
                      <a:pt x="118" y="198"/>
                    </a:lnTo>
                    <a:lnTo>
                      <a:pt x="122" y="196"/>
                    </a:lnTo>
                    <a:lnTo>
                      <a:pt x="128" y="194"/>
                    </a:lnTo>
                    <a:lnTo>
                      <a:pt x="128" y="194"/>
                    </a:lnTo>
                    <a:lnTo>
                      <a:pt x="128" y="198"/>
                    </a:lnTo>
                    <a:lnTo>
                      <a:pt x="130" y="204"/>
                    </a:lnTo>
                    <a:lnTo>
                      <a:pt x="132" y="208"/>
                    </a:lnTo>
                    <a:lnTo>
                      <a:pt x="138" y="212"/>
                    </a:lnTo>
                    <a:lnTo>
                      <a:pt x="138" y="212"/>
                    </a:lnTo>
                    <a:lnTo>
                      <a:pt x="142" y="214"/>
                    </a:lnTo>
                    <a:lnTo>
                      <a:pt x="146" y="214"/>
                    </a:lnTo>
                    <a:lnTo>
                      <a:pt x="146" y="214"/>
                    </a:lnTo>
                    <a:lnTo>
                      <a:pt x="152" y="214"/>
                    </a:lnTo>
                    <a:lnTo>
                      <a:pt x="156" y="212"/>
                    </a:lnTo>
                    <a:lnTo>
                      <a:pt x="160" y="208"/>
                    </a:lnTo>
                    <a:lnTo>
                      <a:pt x="162" y="204"/>
                    </a:lnTo>
                    <a:lnTo>
                      <a:pt x="166" y="200"/>
                    </a:lnTo>
                    <a:lnTo>
                      <a:pt x="166" y="200"/>
                    </a:lnTo>
                    <a:lnTo>
                      <a:pt x="168" y="208"/>
                    </a:lnTo>
                    <a:lnTo>
                      <a:pt x="170" y="212"/>
                    </a:lnTo>
                    <a:lnTo>
                      <a:pt x="174" y="216"/>
                    </a:lnTo>
                    <a:lnTo>
                      <a:pt x="174" y="216"/>
                    </a:lnTo>
                    <a:lnTo>
                      <a:pt x="178" y="218"/>
                    </a:lnTo>
                    <a:lnTo>
                      <a:pt x="184" y="218"/>
                    </a:lnTo>
                    <a:lnTo>
                      <a:pt x="184" y="218"/>
                    </a:lnTo>
                    <a:lnTo>
                      <a:pt x="188" y="218"/>
                    </a:lnTo>
                    <a:lnTo>
                      <a:pt x="192" y="216"/>
                    </a:lnTo>
                    <a:lnTo>
                      <a:pt x="196" y="212"/>
                    </a:lnTo>
                    <a:lnTo>
                      <a:pt x="200" y="208"/>
                    </a:lnTo>
                    <a:lnTo>
                      <a:pt x="208" y="194"/>
                    </a:lnTo>
                    <a:lnTo>
                      <a:pt x="208" y="194"/>
                    </a:lnTo>
                    <a:lnTo>
                      <a:pt x="210" y="188"/>
                    </a:lnTo>
                    <a:lnTo>
                      <a:pt x="210" y="180"/>
                    </a:lnTo>
                    <a:lnTo>
                      <a:pt x="206" y="174"/>
                    </a:lnTo>
                    <a:lnTo>
                      <a:pt x="202" y="168"/>
                    </a:lnTo>
                    <a:lnTo>
                      <a:pt x="202" y="168"/>
                    </a:lnTo>
                    <a:lnTo>
                      <a:pt x="196" y="166"/>
                    </a:lnTo>
                    <a:lnTo>
                      <a:pt x="192" y="166"/>
                    </a:lnTo>
                    <a:lnTo>
                      <a:pt x="192" y="166"/>
                    </a:lnTo>
                    <a:lnTo>
                      <a:pt x="186" y="168"/>
                    </a:lnTo>
                    <a:lnTo>
                      <a:pt x="182" y="170"/>
                    </a:lnTo>
                    <a:lnTo>
                      <a:pt x="182" y="170"/>
                    </a:lnTo>
                    <a:lnTo>
                      <a:pt x="180" y="164"/>
                    </a:lnTo>
                    <a:lnTo>
                      <a:pt x="180" y="160"/>
                    </a:lnTo>
                    <a:lnTo>
                      <a:pt x="176" y="156"/>
                    </a:lnTo>
                    <a:lnTo>
                      <a:pt x="172" y="152"/>
                    </a:lnTo>
                    <a:lnTo>
                      <a:pt x="172" y="152"/>
                    </a:lnTo>
                    <a:lnTo>
                      <a:pt x="168" y="150"/>
                    </a:lnTo>
                    <a:lnTo>
                      <a:pt x="162" y="150"/>
                    </a:lnTo>
                    <a:lnTo>
                      <a:pt x="162" y="150"/>
                    </a:lnTo>
                    <a:lnTo>
                      <a:pt x="156" y="150"/>
                    </a:lnTo>
                    <a:lnTo>
                      <a:pt x="152" y="152"/>
                    </a:lnTo>
                    <a:lnTo>
                      <a:pt x="152" y="152"/>
                    </a:lnTo>
                    <a:lnTo>
                      <a:pt x="152" y="148"/>
                    </a:lnTo>
                    <a:lnTo>
                      <a:pt x="150" y="142"/>
                    </a:lnTo>
                    <a:lnTo>
                      <a:pt x="146" y="138"/>
                    </a:lnTo>
                    <a:lnTo>
                      <a:pt x="142" y="134"/>
                    </a:lnTo>
                    <a:lnTo>
                      <a:pt x="142" y="134"/>
                    </a:lnTo>
                    <a:lnTo>
                      <a:pt x="138" y="132"/>
                    </a:lnTo>
                    <a:lnTo>
                      <a:pt x="134" y="132"/>
                    </a:lnTo>
                    <a:close/>
                    <a:moveTo>
                      <a:pt x="378" y="0"/>
                    </a:moveTo>
                    <a:lnTo>
                      <a:pt x="316" y="18"/>
                    </a:lnTo>
                    <a:lnTo>
                      <a:pt x="366" y="184"/>
                    </a:lnTo>
                    <a:lnTo>
                      <a:pt x="386" y="178"/>
                    </a:lnTo>
                    <a:lnTo>
                      <a:pt x="386" y="178"/>
                    </a:lnTo>
                    <a:lnTo>
                      <a:pt x="394" y="160"/>
                    </a:lnTo>
                    <a:lnTo>
                      <a:pt x="398" y="140"/>
                    </a:lnTo>
                    <a:lnTo>
                      <a:pt x="402" y="118"/>
                    </a:lnTo>
                    <a:lnTo>
                      <a:pt x="404" y="96"/>
                    </a:lnTo>
                    <a:lnTo>
                      <a:pt x="404" y="96"/>
                    </a:lnTo>
                    <a:lnTo>
                      <a:pt x="402" y="70"/>
                    </a:lnTo>
                    <a:lnTo>
                      <a:pt x="398" y="46"/>
                    </a:lnTo>
                    <a:lnTo>
                      <a:pt x="390" y="22"/>
                    </a:lnTo>
                    <a:lnTo>
                      <a:pt x="378" y="0"/>
                    </a:lnTo>
                    <a:lnTo>
                      <a:pt x="378" y="0"/>
                    </a:lnTo>
                    <a:close/>
                    <a:moveTo>
                      <a:pt x="26" y="0"/>
                    </a:moveTo>
                    <a:lnTo>
                      <a:pt x="26" y="0"/>
                    </a:lnTo>
                    <a:lnTo>
                      <a:pt x="14" y="22"/>
                    </a:lnTo>
                    <a:lnTo>
                      <a:pt x="6" y="46"/>
                    </a:lnTo>
                    <a:lnTo>
                      <a:pt x="2" y="70"/>
                    </a:lnTo>
                    <a:lnTo>
                      <a:pt x="0" y="96"/>
                    </a:lnTo>
                    <a:lnTo>
                      <a:pt x="0" y="96"/>
                    </a:lnTo>
                    <a:lnTo>
                      <a:pt x="2" y="118"/>
                    </a:lnTo>
                    <a:lnTo>
                      <a:pt x="6" y="140"/>
                    </a:lnTo>
                    <a:lnTo>
                      <a:pt x="10" y="160"/>
                    </a:lnTo>
                    <a:lnTo>
                      <a:pt x="18" y="178"/>
                    </a:lnTo>
                    <a:lnTo>
                      <a:pt x="40" y="184"/>
                    </a:lnTo>
                    <a:lnTo>
                      <a:pt x="88" y="18"/>
                    </a:lnTo>
                    <a:lnTo>
                      <a:pt x="26" y="0"/>
                    </a:lnTo>
                    <a:close/>
                    <a:moveTo>
                      <a:pt x="90" y="164"/>
                    </a:moveTo>
                    <a:lnTo>
                      <a:pt x="96" y="154"/>
                    </a:lnTo>
                    <a:lnTo>
                      <a:pt x="74" y="142"/>
                    </a:lnTo>
                    <a:lnTo>
                      <a:pt x="74" y="142"/>
                    </a:lnTo>
                    <a:lnTo>
                      <a:pt x="70" y="138"/>
                    </a:lnTo>
                    <a:lnTo>
                      <a:pt x="68" y="142"/>
                    </a:lnTo>
                    <a:lnTo>
                      <a:pt x="68" y="142"/>
                    </a:lnTo>
                    <a:lnTo>
                      <a:pt x="64" y="150"/>
                    </a:lnTo>
                    <a:lnTo>
                      <a:pt x="66" y="158"/>
                    </a:lnTo>
                    <a:lnTo>
                      <a:pt x="68" y="164"/>
                    </a:lnTo>
                    <a:lnTo>
                      <a:pt x="74" y="170"/>
                    </a:lnTo>
                    <a:lnTo>
                      <a:pt x="74" y="170"/>
                    </a:lnTo>
                    <a:lnTo>
                      <a:pt x="80" y="172"/>
                    </a:lnTo>
                    <a:lnTo>
                      <a:pt x="84" y="172"/>
                    </a:lnTo>
                    <a:lnTo>
                      <a:pt x="84" y="172"/>
                    </a:lnTo>
                    <a:lnTo>
                      <a:pt x="88" y="172"/>
                    </a:lnTo>
                    <a:lnTo>
                      <a:pt x="88" y="172"/>
                    </a:lnTo>
                    <a:lnTo>
                      <a:pt x="90" y="164"/>
                    </a:lnTo>
                    <a:lnTo>
                      <a:pt x="90" y="164"/>
                    </a:lnTo>
                    <a:close/>
                    <a:moveTo>
                      <a:pt x="328" y="106"/>
                    </a:moveTo>
                    <a:lnTo>
                      <a:pt x="306" y="34"/>
                    </a:lnTo>
                    <a:lnTo>
                      <a:pt x="306" y="34"/>
                    </a:lnTo>
                    <a:lnTo>
                      <a:pt x="304" y="30"/>
                    </a:lnTo>
                    <a:lnTo>
                      <a:pt x="300" y="26"/>
                    </a:lnTo>
                    <a:lnTo>
                      <a:pt x="296" y="24"/>
                    </a:lnTo>
                    <a:lnTo>
                      <a:pt x="292" y="22"/>
                    </a:lnTo>
                    <a:lnTo>
                      <a:pt x="230" y="8"/>
                    </a:lnTo>
                    <a:lnTo>
                      <a:pt x="230" y="8"/>
                    </a:lnTo>
                    <a:lnTo>
                      <a:pt x="230" y="8"/>
                    </a:lnTo>
                    <a:lnTo>
                      <a:pt x="194" y="2"/>
                    </a:lnTo>
                    <a:lnTo>
                      <a:pt x="194" y="2"/>
                    </a:lnTo>
                    <a:lnTo>
                      <a:pt x="192" y="2"/>
                    </a:lnTo>
                    <a:lnTo>
                      <a:pt x="192" y="2"/>
                    </a:lnTo>
                    <a:lnTo>
                      <a:pt x="192" y="2"/>
                    </a:lnTo>
                    <a:lnTo>
                      <a:pt x="192" y="2"/>
                    </a:lnTo>
                    <a:lnTo>
                      <a:pt x="192" y="0"/>
                    </a:lnTo>
                    <a:lnTo>
                      <a:pt x="190" y="0"/>
                    </a:lnTo>
                    <a:lnTo>
                      <a:pt x="190" y="0"/>
                    </a:lnTo>
                    <a:lnTo>
                      <a:pt x="190" y="0"/>
                    </a:lnTo>
                    <a:lnTo>
                      <a:pt x="188" y="0"/>
                    </a:lnTo>
                    <a:lnTo>
                      <a:pt x="188" y="0"/>
                    </a:lnTo>
                    <a:lnTo>
                      <a:pt x="182" y="2"/>
                    </a:lnTo>
                    <a:lnTo>
                      <a:pt x="176" y="4"/>
                    </a:lnTo>
                    <a:lnTo>
                      <a:pt x="170" y="8"/>
                    </a:lnTo>
                    <a:lnTo>
                      <a:pt x="166" y="12"/>
                    </a:lnTo>
                    <a:lnTo>
                      <a:pt x="148" y="44"/>
                    </a:lnTo>
                    <a:lnTo>
                      <a:pt x="148" y="44"/>
                    </a:lnTo>
                    <a:lnTo>
                      <a:pt x="144" y="54"/>
                    </a:lnTo>
                    <a:lnTo>
                      <a:pt x="146" y="62"/>
                    </a:lnTo>
                    <a:lnTo>
                      <a:pt x="150" y="72"/>
                    </a:lnTo>
                    <a:lnTo>
                      <a:pt x="156" y="78"/>
                    </a:lnTo>
                    <a:lnTo>
                      <a:pt x="156" y="78"/>
                    </a:lnTo>
                    <a:lnTo>
                      <a:pt x="162" y="80"/>
                    </a:lnTo>
                    <a:lnTo>
                      <a:pt x="168" y="80"/>
                    </a:lnTo>
                    <a:lnTo>
                      <a:pt x="168" y="80"/>
                    </a:lnTo>
                    <a:lnTo>
                      <a:pt x="174" y="80"/>
                    </a:lnTo>
                    <a:lnTo>
                      <a:pt x="180" y="78"/>
                    </a:lnTo>
                    <a:lnTo>
                      <a:pt x="184" y="74"/>
                    </a:lnTo>
                    <a:lnTo>
                      <a:pt x="188" y="68"/>
                    </a:lnTo>
                    <a:lnTo>
                      <a:pt x="208" y="36"/>
                    </a:lnTo>
                    <a:lnTo>
                      <a:pt x="292" y="82"/>
                    </a:lnTo>
                    <a:lnTo>
                      <a:pt x="292" y="82"/>
                    </a:lnTo>
                    <a:lnTo>
                      <a:pt x="298" y="86"/>
                    </a:lnTo>
                    <a:lnTo>
                      <a:pt x="304" y="90"/>
                    </a:lnTo>
                    <a:lnTo>
                      <a:pt x="304" y="90"/>
                    </a:lnTo>
                    <a:lnTo>
                      <a:pt x="304" y="94"/>
                    </a:lnTo>
                    <a:lnTo>
                      <a:pt x="304" y="94"/>
                    </a:lnTo>
                    <a:lnTo>
                      <a:pt x="306" y="94"/>
                    </a:lnTo>
                    <a:lnTo>
                      <a:pt x="324" y="124"/>
                    </a:lnTo>
                    <a:lnTo>
                      <a:pt x="324" y="124"/>
                    </a:lnTo>
                    <a:lnTo>
                      <a:pt x="326" y="120"/>
                    </a:lnTo>
                    <a:lnTo>
                      <a:pt x="328" y="116"/>
                    </a:lnTo>
                    <a:lnTo>
                      <a:pt x="330" y="110"/>
                    </a:lnTo>
                    <a:lnTo>
                      <a:pt x="328" y="106"/>
                    </a:lnTo>
                    <a:lnTo>
                      <a:pt x="328" y="106"/>
                    </a:lnTo>
                    <a:close/>
                  </a:path>
                </a:pathLst>
              </a:custGeom>
              <a:solidFill>
                <a:srgbClr val="5969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Helvetica" pitchFamily="2" charset="0"/>
                  <a:ea typeface="SimSun" panose="02010600030101010101" pitchFamily="2" charset="-122"/>
                  <a:cs typeface="Helvetica Neue Light"/>
                  <a:sym typeface="Helvetica Neue Light"/>
                </a:endParaRPr>
              </a:p>
            </p:txBody>
          </p:sp>
          <p:sp>
            <p:nvSpPr>
              <p:cNvPr id="250" name="Google Shape;250;p38"/>
              <p:cNvSpPr/>
              <p:nvPr/>
            </p:nvSpPr>
            <p:spPr>
              <a:xfrm>
                <a:off x="886327" y="4873369"/>
                <a:ext cx="407068" cy="457951"/>
              </a:xfrm>
              <a:custGeom>
                <a:avLst/>
                <a:gdLst/>
                <a:ahLst/>
                <a:cxnLst/>
                <a:rect l="l" t="t" r="r" b="b"/>
                <a:pathLst>
                  <a:path w="336" h="378" extrusionOk="0">
                    <a:moveTo>
                      <a:pt x="42" y="152"/>
                    </a:moveTo>
                    <a:lnTo>
                      <a:pt x="42" y="152"/>
                    </a:lnTo>
                    <a:lnTo>
                      <a:pt x="48" y="154"/>
                    </a:lnTo>
                    <a:lnTo>
                      <a:pt x="54" y="152"/>
                    </a:lnTo>
                    <a:lnTo>
                      <a:pt x="58" y="150"/>
                    </a:lnTo>
                    <a:lnTo>
                      <a:pt x="62" y="146"/>
                    </a:lnTo>
                    <a:lnTo>
                      <a:pt x="62" y="146"/>
                    </a:lnTo>
                    <a:lnTo>
                      <a:pt x="62" y="142"/>
                    </a:lnTo>
                    <a:lnTo>
                      <a:pt x="62" y="142"/>
                    </a:lnTo>
                    <a:lnTo>
                      <a:pt x="74" y="134"/>
                    </a:lnTo>
                    <a:lnTo>
                      <a:pt x="86" y="122"/>
                    </a:lnTo>
                    <a:lnTo>
                      <a:pt x="86" y="122"/>
                    </a:lnTo>
                    <a:lnTo>
                      <a:pt x="64" y="166"/>
                    </a:lnTo>
                    <a:lnTo>
                      <a:pt x="50" y="200"/>
                    </a:lnTo>
                    <a:lnTo>
                      <a:pt x="44" y="220"/>
                    </a:lnTo>
                    <a:lnTo>
                      <a:pt x="42" y="228"/>
                    </a:lnTo>
                    <a:lnTo>
                      <a:pt x="66" y="242"/>
                    </a:lnTo>
                    <a:lnTo>
                      <a:pt x="88" y="256"/>
                    </a:lnTo>
                    <a:lnTo>
                      <a:pt x="88" y="256"/>
                    </a:lnTo>
                    <a:lnTo>
                      <a:pt x="94" y="250"/>
                    </a:lnTo>
                    <a:lnTo>
                      <a:pt x="110" y="232"/>
                    </a:lnTo>
                    <a:lnTo>
                      <a:pt x="134" y="202"/>
                    </a:lnTo>
                    <a:lnTo>
                      <a:pt x="148" y="182"/>
                    </a:lnTo>
                    <a:lnTo>
                      <a:pt x="162" y="160"/>
                    </a:lnTo>
                    <a:lnTo>
                      <a:pt x="162" y="160"/>
                    </a:lnTo>
                    <a:lnTo>
                      <a:pt x="174" y="136"/>
                    </a:lnTo>
                    <a:lnTo>
                      <a:pt x="184" y="114"/>
                    </a:lnTo>
                    <a:lnTo>
                      <a:pt x="200" y="80"/>
                    </a:lnTo>
                    <a:lnTo>
                      <a:pt x="206" y="56"/>
                    </a:lnTo>
                    <a:lnTo>
                      <a:pt x="208" y="48"/>
                    </a:lnTo>
                    <a:lnTo>
                      <a:pt x="184" y="34"/>
                    </a:lnTo>
                    <a:lnTo>
                      <a:pt x="162" y="22"/>
                    </a:lnTo>
                    <a:lnTo>
                      <a:pt x="162" y="22"/>
                    </a:lnTo>
                    <a:lnTo>
                      <a:pt x="160" y="14"/>
                    </a:lnTo>
                    <a:lnTo>
                      <a:pt x="154" y="8"/>
                    </a:lnTo>
                    <a:lnTo>
                      <a:pt x="154" y="8"/>
                    </a:lnTo>
                    <a:lnTo>
                      <a:pt x="146" y="4"/>
                    </a:lnTo>
                    <a:lnTo>
                      <a:pt x="138" y="4"/>
                    </a:lnTo>
                    <a:lnTo>
                      <a:pt x="130" y="4"/>
                    </a:lnTo>
                    <a:lnTo>
                      <a:pt x="122" y="8"/>
                    </a:lnTo>
                    <a:lnTo>
                      <a:pt x="122" y="8"/>
                    </a:lnTo>
                    <a:lnTo>
                      <a:pt x="116" y="14"/>
                    </a:lnTo>
                    <a:lnTo>
                      <a:pt x="110" y="20"/>
                    </a:lnTo>
                    <a:lnTo>
                      <a:pt x="104" y="40"/>
                    </a:lnTo>
                    <a:lnTo>
                      <a:pt x="104" y="40"/>
                    </a:lnTo>
                    <a:lnTo>
                      <a:pt x="98" y="64"/>
                    </a:lnTo>
                    <a:lnTo>
                      <a:pt x="92" y="80"/>
                    </a:lnTo>
                    <a:lnTo>
                      <a:pt x="84" y="98"/>
                    </a:lnTo>
                    <a:lnTo>
                      <a:pt x="84" y="98"/>
                    </a:lnTo>
                    <a:lnTo>
                      <a:pt x="78" y="108"/>
                    </a:lnTo>
                    <a:lnTo>
                      <a:pt x="70" y="116"/>
                    </a:lnTo>
                    <a:lnTo>
                      <a:pt x="56" y="128"/>
                    </a:lnTo>
                    <a:lnTo>
                      <a:pt x="56" y="128"/>
                    </a:lnTo>
                    <a:lnTo>
                      <a:pt x="54" y="126"/>
                    </a:lnTo>
                    <a:lnTo>
                      <a:pt x="54" y="126"/>
                    </a:lnTo>
                    <a:lnTo>
                      <a:pt x="50" y="126"/>
                    </a:lnTo>
                    <a:lnTo>
                      <a:pt x="44" y="126"/>
                    </a:lnTo>
                    <a:lnTo>
                      <a:pt x="40" y="128"/>
                    </a:lnTo>
                    <a:lnTo>
                      <a:pt x="36" y="134"/>
                    </a:lnTo>
                    <a:lnTo>
                      <a:pt x="36" y="134"/>
                    </a:lnTo>
                    <a:lnTo>
                      <a:pt x="34" y="138"/>
                    </a:lnTo>
                    <a:lnTo>
                      <a:pt x="36" y="144"/>
                    </a:lnTo>
                    <a:lnTo>
                      <a:pt x="38" y="148"/>
                    </a:lnTo>
                    <a:lnTo>
                      <a:pt x="42" y="152"/>
                    </a:lnTo>
                    <a:lnTo>
                      <a:pt x="42" y="152"/>
                    </a:lnTo>
                    <a:close/>
                    <a:moveTo>
                      <a:pt x="158" y="48"/>
                    </a:moveTo>
                    <a:lnTo>
                      <a:pt x="158" y="48"/>
                    </a:lnTo>
                    <a:lnTo>
                      <a:pt x="162" y="46"/>
                    </a:lnTo>
                    <a:lnTo>
                      <a:pt x="166" y="46"/>
                    </a:lnTo>
                    <a:lnTo>
                      <a:pt x="166" y="46"/>
                    </a:lnTo>
                    <a:lnTo>
                      <a:pt x="168" y="50"/>
                    </a:lnTo>
                    <a:lnTo>
                      <a:pt x="168" y="54"/>
                    </a:lnTo>
                    <a:lnTo>
                      <a:pt x="168" y="54"/>
                    </a:lnTo>
                    <a:lnTo>
                      <a:pt x="152" y="76"/>
                    </a:lnTo>
                    <a:lnTo>
                      <a:pt x="136" y="100"/>
                    </a:lnTo>
                    <a:lnTo>
                      <a:pt x="116" y="134"/>
                    </a:lnTo>
                    <a:lnTo>
                      <a:pt x="116" y="134"/>
                    </a:lnTo>
                    <a:lnTo>
                      <a:pt x="96" y="168"/>
                    </a:lnTo>
                    <a:lnTo>
                      <a:pt x="84" y="194"/>
                    </a:lnTo>
                    <a:lnTo>
                      <a:pt x="74" y="216"/>
                    </a:lnTo>
                    <a:lnTo>
                      <a:pt x="74" y="216"/>
                    </a:lnTo>
                    <a:lnTo>
                      <a:pt x="72" y="220"/>
                    </a:lnTo>
                    <a:lnTo>
                      <a:pt x="68" y="220"/>
                    </a:lnTo>
                    <a:lnTo>
                      <a:pt x="68" y="220"/>
                    </a:lnTo>
                    <a:lnTo>
                      <a:pt x="66" y="220"/>
                    </a:lnTo>
                    <a:lnTo>
                      <a:pt x="66" y="220"/>
                    </a:lnTo>
                    <a:lnTo>
                      <a:pt x="64" y="218"/>
                    </a:lnTo>
                    <a:lnTo>
                      <a:pt x="62" y="212"/>
                    </a:lnTo>
                    <a:lnTo>
                      <a:pt x="62" y="212"/>
                    </a:lnTo>
                    <a:lnTo>
                      <a:pt x="74" y="188"/>
                    </a:lnTo>
                    <a:lnTo>
                      <a:pt x="86" y="162"/>
                    </a:lnTo>
                    <a:lnTo>
                      <a:pt x="106" y="128"/>
                    </a:lnTo>
                    <a:lnTo>
                      <a:pt x="106" y="128"/>
                    </a:lnTo>
                    <a:lnTo>
                      <a:pt x="126" y="92"/>
                    </a:lnTo>
                    <a:lnTo>
                      <a:pt x="142" y="68"/>
                    </a:lnTo>
                    <a:lnTo>
                      <a:pt x="158" y="48"/>
                    </a:lnTo>
                    <a:lnTo>
                      <a:pt x="158" y="48"/>
                    </a:lnTo>
                    <a:close/>
                    <a:moveTo>
                      <a:pt x="120" y="44"/>
                    </a:moveTo>
                    <a:lnTo>
                      <a:pt x="120" y="44"/>
                    </a:lnTo>
                    <a:lnTo>
                      <a:pt x="124" y="28"/>
                    </a:lnTo>
                    <a:lnTo>
                      <a:pt x="128" y="24"/>
                    </a:lnTo>
                    <a:lnTo>
                      <a:pt x="130" y="20"/>
                    </a:lnTo>
                    <a:lnTo>
                      <a:pt x="130" y="20"/>
                    </a:lnTo>
                    <a:lnTo>
                      <a:pt x="134" y="20"/>
                    </a:lnTo>
                    <a:lnTo>
                      <a:pt x="138" y="20"/>
                    </a:lnTo>
                    <a:lnTo>
                      <a:pt x="144" y="22"/>
                    </a:lnTo>
                    <a:lnTo>
                      <a:pt x="144" y="22"/>
                    </a:lnTo>
                    <a:lnTo>
                      <a:pt x="148" y="26"/>
                    </a:lnTo>
                    <a:lnTo>
                      <a:pt x="148" y="30"/>
                    </a:lnTo>
                    <a:lnTo>
                      <a:pt x="148" y="34"/>
                    </a:lnTo>
                    <a:lnTo>
                      <a:pt x="148" y="34"/>
                    </a:lnTo>
                    <a:lnTo>
                      <a:pt x="128" y="58"/>
                    </a:lnTo>
                    <a:lnTo>
                      <a:pt x="104" y="94"/>
                    </a:lnTo>
                    <a:lnTo>
                      <a:pt x="104" y="94"/>
                    </a:lnTo>
                    <a:lnTo>
                      <a:pt x="114" y="66"/>
                    </a:lnTo>
                    <a:lnTo>
                      <a:pt x="120" y="44"/>
                    </a:lnTo>
                    <a:lnTo>
                      <a:pt x="120" y="44"/>
                    </a:lnTo>
                    <a:close/>
                    <a:moveTo>
                      <a:pt x="50" y="270"/>
                    </a:moveTo>
                    <a:lnTo>
                      <a:pt x="50" y="270"/>
                    </a:lnTo>
                    <a:lnTo>
                      <a:pt x="34" y="262"/>
                    </a:lnTo>
                    <a:lnTo>
                      <a:pt x="38" y="240"/>
                    </a:lnTo>
                    <a:lnTo>
                      <a:pt x="80" y="264"/>
                    </a:lnTo>
                    <a:lnTo>
                      <a:pt x="64" y="280"/>
                    </a:lnTo>
                    <a:lnTo>
                      <a:pt x="64" y="280"/>
                    </a:lnTo>
                    <a:lnTo>
                      <a:pt x="50" y="270"/>
                    </a:lnTo>
                    <a:lnTo>
                      <a:pt x="50" y="270"/>
                    </a:lnTo>
                    <a:close/>
                    <a:moveTo>
                      <a:pt x="212" y="36"/>
                    </a:moveTo>
                    <a:lnTo>
                      <a:pt x="170" y="12"/>
                    </a:lnTo>
                    <a:lnTo>
                      <a:pt x="170" y="12"/>
                    </a:lnTo>
                    <a:lnTo>
                      <a:pt x="176" y="4"/>
                    </a:lnTo>
                    <a:lnTo>
                      <a:pt x="184" y="0"/>
                    </a:lnTo>
                    <a:lnTo>
                      <a:pt x="194" y="0"/>
                    </a:lnTo>
                    <a:lnTo>
                      <a:pt x="204" y="2"/>
                    </a:lnTo>
                    <a:lnTo>
                      <a:pt x="204" y="2"/>
                    </a:lnTo>
                    <a:lnTo>
                      <a:pt x="210" y="8"/>
                    </a:lnTo>
                    <a:lnTo>
                      <a:pt x="214" y="18"/>
                    </a:lnTo>
                    <a:lnTo>
                      <a:pt x="216" y="26"/>
                    </a:lnTo>
                    <a:lnTo>
                      <a:pt x="212" y="36"/>
                    </a:lnTo>
                    <a:lnTo>
                      <a:pt x="212" y="36"/>
                    </a:lnTo>
                    <a:close/>
                    <a:moveTo>
                      <a:pt x="336" y="212"/>
                    </a:moveTo>
                    <a:lnTo>
                      <a:pt x="336" y="212"/>
                    </a:lnTo>
                    <a:lnTo>
                      <a:pt x="334" y="216"/>
                    </a:lnTo>
                    <a:lnTo>
                      <a:pt x="332" y="218"/>
                    </a:lnTo>
                    <a:lnTo>
                      <a:pt x="330" y="222"/>
                    </a:lnTo>
                    <a:lnTo>
                      <a:pt x="326" y="222"/>
                    </a:lnTo>
                    <a:lnTo>
                      <a:pt x="326" y="222"/>
                    </a:lnTo>
                    <a:lnTo>
                      <a:pt x="292" y="222"/>
                    </a:lnTo>
                    <a:lnTo>
                      <a:pt x="264" y="226"/>
                    </a:lnTo>
                    <a:lnTo>
                      <a:pt x="240" y="228"/>
                    </a:lnTo>
                    <a:lnTo>
                      <a:pt x="220" y="234"/>
                    </a:lnTo>
                    <a:lnTo>
                      <a:pt x="206" y="240"/>
                    </a:lnTo>
                    <a:lnTo>
                      <a:pt x="196" y="246"/>
                    </a:lnTo>
                    <a:lnTo>
                      <a:pt x="190" y="252"/>
                    </a:lnTo>
                    <a:lnTo>
                      <a:pt x="188" y="260"/>
                    </a:lnTo>
                    <a:lnTo>
                      <a:pt x="188" y="260"/>
                    </a:lnTo>
                    <a:lnTo>
                      <a:pt x="188" y="264"/>
                    </a:lnTo>
                    <a:lnTo>
                      <a:pt x="192" y="270"/>
                    </a:lnTo>
                    <a:lnTo>
                      <a:pt x="204" y="278"/>
                    </a:lnTo>
                    <a:lnTo>
                      <a:pt x="204" y="278"/>
                    </a:lnTo>
                    <a:lnTo>
                      <a:pt x="212" y="284"/>
                    </a:lnTo>
                    <a:lnTo>
                      <a:pt x="220" y="292"/>
                    </a:lnTo>
                    <a:lnTo>
                      <a:pt x="226" y="302"/>
                    </a:lnTo>
                    <a:lnTo>
                      <a:pt x="228" y="308"/>
                    </a:lnTo>
                    <a:lnTo>
                      <a:pt x="228" y="314"/>
                    </a:lnTo>
                    <a:lnTo>
                      <a:pt x="228" y="314"/>
                    </a:lnTo>
                    <a:lnTo>
                      <a:pt x="228" y="324"/>
                    </a:lnTo>
                    <a:lnTo>
                      <a:pt x="222" y="334"/>
                    </a:lnTo>
                    <a:lnTo>
                      <a:pt x="214" y="342"/>
                    </a:lnTo>
                    <a:lnTo>
                      <a:pt x="200" y="350"/>
                    </a:lnTo>
                    <a:lnTo>
                      <a:pt x="184" y="356"/>
                    </a:lnTo>
                    <a:lnTo>
                      <a:pt x="166" y="362"/>
                    </a:lnTo>
                    <a:lnTo>
                      <a:pt x="142" y="368"/>
                    </a:lnTo>
                    <a:lnTo>
                      <a:pt x="116" y="372"/>
                    </a:lnTo>
                    <a:lnTo>
                      <a:pt x="116" y="372"/>
                    </a:lnTo>
                    <a:lnTo>
                      <a:pt x="78" y="376"/>
                    </a:lnTo>
                    <a:lnTo>
                      <a:pt x="44" y="378"/>
                    </a:lnTo>
                    <a:lnTo>
                      <a:pt x="10" y="378"/>
                    </a:lnTo>
                    <a:lnTo>
                      <a:pt x="10" y="378"/>
                    </a:lnTo>
                    <a:lnTo>
                      <a:pt x="6" y="378"/>
                    </a:lnTo>
                    <a:lnTo>
                      <a:pt x="2" y="376"/>
                    </a:lnTo>
                    <a:lnTo>
                      <a:pt x="0" y="372"/>
                    </a:lnTo>
                    <a:lnTo>
                      <a:pt x="0" y="368"/>
                    </a:lnTo>
                    <a:lnTo>
                      <a:pt x="0" y="368"/>
                    </a:lnTo>
                    <a:lnTo>
                      <a:pt x="0" y="364"/>
                    </a:lnTo>
                    <a:lnTo>
                      <a:pt x="2" y="362"/>
                    </a:lnTo>
                    <a:lnTo>
                      <a:pt x="6" y="360"/>
                    </a:lnTo>
                    <a:lnTo>
                      <a:pt x="10" y="358"/>
                    </a:lnTo>
                    <a:lnTo>
                      <a:pt x="10" y="358"/>
                    </a:lnTo>
                    <a:lnTo>
                      <a:pt x="54" y="358"/>
                    </a:lnTo>
                    <a:lnTo>
                      <a:pt x="92" y="354"/>
                    </a:lnTo>
                    <a:lnTo>
                      <a:pt x="126" y="350"/>
                    </a:lnTo>
                    <a:lnTo>
                      <a:pt x="156" y="344"/>
                    </a:lnTo>
                    <a:lnTo>
                      <a:pt x="178" y="338"/>
                    </a:lnTo>
                    <a:lnTo>
                      <a:pt x="194" y="330"/>
                    </a:lnTo>
                    <a:lnTo>
                      <a:pt x="206" y="322"/>
                    </a:lnTo>
                    <a:lnTo>
                      <a:pt x="208" y="318"/>
                    </a:lnTo>
                    <a:lnTo>
                      <a:pt x="208" y="314"/>
                    </a:lnTo>
                    <a:lnTo>
                      <a:pt x="208" y="314"/>
                    </a:lnTo>
                    <a:lnTo>
                      <a:pt x="208" y="310"/>
                    </a:lnTo>
                    <a:lnTo>
                      <a:pt x="204" y="304"/>
                    </a:lnTo>
                    <a:lnTo>
                      <a:pt x="192" y="294"/>
                    </a:lnTo>
                    <a:lnTo>
                      <a:pt x="192" y="294"/>
                    </a:lnTo>
                    <a:lnTo>
                      <a:pt x="184" y="288"/>
                    </a:lnTo>
                    <a:lnTo>
                      <a:pt x="176" y="282"/>
                    </a:lnTo>
                    <a:lnTo>
                      <a:pt x="170" y="272"/>
                    </a:lnTo>
                    <a:lnTo>
                      <a:pt x="168" y="266"/>
                    </a:lnTo>
                    <a:lnTo>
                      <a:pt x="168" y="260"/>
                    </a:lnTo>
                    <a:lnTo>
                      <a:pt x="168" y="260"/>
                    </a:lnTo>
                    <a:lnTo>
                      <a:pt x="168" y="250"/>
                    </a:lnTo>
                    <a:lnTo>
                      <a:pt x="172" y="242"/>
                    </a:lnTo>
                    <a:lnTo>
                      <a:pt x="178" y="234"/>
                    </a:lnTo>
                    <a:lnTo>
                      <a:pt x="186" y="228"/>
                    </a:lnTo>
                    <a:lnTo>
                      <a:pt x="194" y="224"/>
                    </a:lnTo>
                    <a:lnTo>
                      <a:pt x="204" y="218"/>
                    </a:lnTo>
                    <a:lnTo>
                      <a:pt x="228" y="212"/>
                    </a:lnTo>
                    <a:lnTo>
                      <a:pt x="254" y="206"/>
                    </a:lnTo>
                    <a:lnTo>
                      <a:pt x="280" y="204"/>
                    </a:lnTo>
                    <a:lnTo>
                      <a:pt x="326" y="202"/>
                    </a:lnTo>
                    <a:lnTo>
                      <a:pt x="326" y="202"/>
                    </a:lnTo>
                    <a:lnTo>
                      <a:pt x="330" y="202"/>
                    </a:lnTo>
                    <a:lnTo>
                      <a:pt x="332" y="204"/>
                    </a:lnTo>
                    <a:lnTo>
                      <a:pt x="334" y="208"/>
                    </a:lnTo>
                    <a:lnTo>
                      <a:pt x="336" y="212"/>
                    </a:lnTo>
                    <a:lnTo>
                      <a:pt x="336" y="212"/>
                    </a:lnTo>
                    <a:close/>
                    <a:moveTo>
                      <a:pt x="68" y="304"/>
                    </a:moveTo>
                    <a:lnTo>
                      <a:pt x="10" y="338"/>
                    </a:lnTo>
                    <a:lnTo>
                      <a:pt x="10" y="270"/>
                    </a:lnTo>
                    <a:lnTo>
                      <a:pt x="10" y="270"/>
                    </a:lnTo>
                    <a:lnTo>
                      <a:pt x="16" y="268"/>
                    </a:lnTo>
                    <a:lnTo>
                      <a:pt x="22" y="270"/>
                    </a:lnTo>
                    <a:lnTo>
                      <a:pt x="30" y="270"/>
                    </a:lnTo>
                    <a:lnTo>
                      <a:pt x="40" y="274"/>
                    </a:lnTo>
                    <a:lnTo>
                      <a:pt x="24" y="302"/>
                    </a:lnTo>
                    <a:lnTo>
                      <a:pt x="24" y="302"/>
                    </a:lnTo>
                    <a:lnTo>
                      <a:pt x="22" y="308"/>
                    </a:lnTo>
                    <a:lnTo>
                      <a:pt x="26" y="310"/>
                    </a:lnTo>
                    <a:lnTo>
                      <a:pt x="26" y="310"/>
                    </a:lnTo>
                    <a:lnTo>
                      <a:pt x="28" y="312"/>
                    </a:lnTo>
                    <a:lnTo>
                      <a:pt x="28" y="312"/>
                    </a:lnTo>
                    <a:lnTo>
                      <a:pt x="32" y="310"/>
                    </a:lnTo>
                    <a:lnTo>
                      <a:pt x="34" y="308"/>
                    </a:lnTo>
                    <a:lnTo>
                      <a:pt x="50" y="280"/>
                    </a:lnTo>
                    <a:lnTo>
                      <a:pt x="50" y="280"/>
                    </a:lnTo>
                    <a:lnTo>
                      <a:pt x="58" y="286"/>
                    </a:lnTo>
                    <a:lnTo>
                      <a:pt x="64" y="292"/>
                    </a:lnTo>
                    <a:lnTo>
                      <a:pt x="66" y="298"/>
                    </a:lnTo>
                    <a:lnTo>
                      <a:pt x="68" y="304"/>
                    </a:lnTo>
                    <a:lnTo>
                      <a:pt x="68" y="304"/>
                    </a:lnTo>
                    <a:close/>
                  </a:path>
                </a:pathLst>
              </a:custGeom>
              <a:solidFill>
                <a:srgbClr val="CAD1D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Helvetica" pitchFamily="2" charset="0"/>
                  <a:ea typeface="SimSun" panose="02010600030101010101" pitchFamily="2" charset="-122"/>
                  <a:cs typeface="Helvetica Neue Light"/>
                  <a:sym typeface="Helvetica Neue Light"/>
                </a:endParaRPr>
              </a:p>
            </p:txBody>
          </p:sp>
          <p:sp>
            <p:nvSpPr>
              <p:cNvPr id="251" name="Google Shape;251;p38"/>
              <p:cNvSpPr/>
              <p:nvPr/>
            </p:nvSpPr>
            <p:spPr>
              <a:xfrm>
                <a:off x="3151405" y="5936660"/>
                <a:ext cx="611100" cy="611100"/>
              </a:xfrm>
              <a:prstGeom prst="ellipse">
                <a:avLst/>
              </a:prstGeom>
              <a:solidFill>
                <a:srgbClr val="072B6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Helvetica" pitchFamily="2" charset="0"/>
                  <a:ea typeface="SimSun" panose="02010600030101010101" pitchFamily="2" charset="-122"/>
                  <a:cs typeface="Helvetica Neue Light"/>
                  <a:sym typeface="Helvetica Neue Light"/>
                </a:endParaRPr>
              </a:p>
            </p:txBody>
          </p:sp>
          <p:sp>
            <p:nvSpPr>
              <p:cNvPr id="252" name="Google Shape;252;p38"/>
              <p:cNvSpPr/>
              <p:nvPr/>
            </p:nvSpPr>
            <p:spPr>
              <a:xfrm>
                <a:off x="751287" y="2467054"/>
                <a:ext cx="611100" cy="611100"/>
              </a:xfrm>
              <a:prstGeom prst="ellipse">
                <a:avLst/>
              </a:prstGeom>
              <a:solidFill>
                <a:srgbClr val="ACCB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Helvetica" pitchFamily="2" charset="0"/>
                  <a:ea typeface="SimSun" panose="02010600030101010101" pitchFamily="2" charset="-122"/>
                  <a:cs typeface="Helvetica Neue Light"/>
                  <a:sym typeface="Helvetica Neue Light"/>
                </a:endParaRPr>
              </a:p>
            </p:txBody>
          </p:sp>
        </p:grpSp>
      </p:grpSp>
      <p:sp>
        <p:nvSpPr>
          <p:cNvPr id="253" name="Google Shape;253;p38"/>
          <p:cNvSpPr/>
          <p:nvPr/>
        </p:nvSpPr>
        <p:spPr>
          <a:xfrm>
            <a:off x="1019065" y="1364763"/>
            <a:ext cx="265775" cy="374125"/>
          </a:xfrm>
          <a:custGeom>
            <a:avLst/>
            <a:gdLst/>
            <a:ahLst/>
            <a:cxnLst/>
            <a:rect l="l" t="t" r="r" b="b"/>
            <a:pathLst>
              <a:path w="252" h="348" extrusionOk="0">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rgbClr val="3B47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54" name="Google Shape;254;p38"/>
          <p:cNvSpPr/>
          <p:nvPr/>
        </p:nvSpPr>
        <p:spPr>
          <a:xfrm>
            <a:off x="3013937" y="4074639"/>
            <a:ext cx="308000" cy="400700"/>
          </a:xfrm>
          <a:custGeom>
            <a:avLst/>
            <a:gdLst/>
            <a:ahLst/>
            <a:cxnLst/>
            <a:rect l="l" t="t" r="r" b="b"/>
            <a:pathLst>
              <a:path w="304" h="354" extrusionOk="0">
                <a:moveTo>
                  <a:pt x="298" y="68"/>
                </a:moveTo>
                <a:lnTo>
                  <a:pt x="156" y="0"/>
                </a:lnTo>
                <a:lnTo>
                  <a:pt x="156" y="0"/>
                </a:lnTo>
                <a:lnTo>
                  <a:pt x="154" y="0"/>
                </a:lnTo>
                <a:lnTo>
                  <a:pt x="154" y="0"/>
                </a:lnTo>
                <a:lnTo>
                  <a:pt x="154" y="0"/>
                </a:lnTo>
                <a:lnTo>
                  <a:pt x="154" y="0"/>
                </a:lnTo>
                <a:lnTo>
                  <a:pt x="154" y="0"/>
                </a:lnTo>
                <a:lnTo>
                  <a:pt x="154" y="0"/>
                </a:lnTo>
                <a:lnTo>
                  <a:pt x="152" y="0"/>
                </a:lnTo>
                <a:lnTo>
                  <a:pt x="152" y="0"/>
                </a:lnTo>
                <a:lnTo>
                  <a:pt x="150" y="0"/>
                </a:lnTo>
                <a:lnTo>
                  <a:pt x="150" y="0"/>
                </a:lnTo>
                <a:lnTo>
                  <a:pt x="150" y="0"/>
                </a:lnTo>
                <a:lnTo>
                  <a:pt x="150" y="0"/>
                </a:lnTo>
                <a:lnTo>
                  <a:pt x="150" y="0"/>
                </a:lnTo>
                <a:lnTo>
                  <a:pt x="150" y="0"/>
                </a:lnTo>
                <a:lnTo>
                  <a:pt x="148" y="0"/>
                </a:lnTo>
                <a:lnTo>
                  <a:pt x="6" y="68"/>
                </a:lnTo>
                <a:lnTo>
                  <a:pt x="6" y="68"/>
                </a:lnTo>
                <a:lnTo>
                  <a:pt x="2" y="72"/>
                </a:lnTo>
                <a:lnTo>
                  <a:pt x="0" y="76"/>
                </a:lnTo>
                <a:lnTo>
                  <a:pt x="0" y="76"/>
                </a:lnTo>
                <a:lnTo>
                  <a:pt x="0" y="264"/>
                </a:lnTo>
                <a:lnTo>
                  <a:pt x="0" y="264"/>
                </a:lnTo>
                <a:lnTo>
                  <a:pt x="0" y="264"/>
                </a:lnTo>
                <a:lnTo>
                  <a:pt x="2" y="268"/>
                </a:lnTo>
                <a:lnTo>
                  <a:pt x="6" y="272"/>
                </a:lnTo>
                <a:lnTo>
                  <a:pt x="24" y="280"/>
                </a:lnTo>
                <a:lnTo>
                  <a:pt x="24" y="290"/>
                </a:lnTo>
                <a:lnTo>
                  <a:pt x="24" y="290"/>
                </a:lnTo>
                <a:lnTo>
                  <a:pt x="24" y="294"/>
                </a:lnTo>
                <a:lnTo>
                  <a:pt x="28" y="296"/>
                </a:lnTo>
                <a:lnTo>
                  <a:pt x="148" y="354"/>
                </a:lnTo>
                <a:lnTo>
                  <a:pt x="148" y="354"/>
                </a:lnTo>
                <a:lnTo>
                  <a:pt x="148" y="354"/>
                </a:lnTo>
                <a:lnTo>
                  <a:pt x="148" y="354"/>
                </a:lnTo>
                <a:lnTo>
                  <a:pt x="152" y="354"/>
                </a:lnTo>
                <a:lnTo>
                  <a:pt x="152" y="354"/>
                </a:lnTo>
                <a:lnTo>
                  <a:pt x="156" y="354"/>
                </a:lnTo>
                <a:lnTo>
                  <a:pt x="156" y="354"/>
                </a:lnTo>
                <a:lnTo>
                  <a:pt x="156" y="354"/>
                </a:lnTo>
                <a:lnTo>
                  <a:pt x="276" y="296"/>
                </a:lnTo>
                <a:lnTo>
                  <a:pt x="276" y="296"/>
                </a:lnTo>
                <a:lnTo>
                  <a:pt x="280" y="294"/>
                </a:lnTo>
                <a:lnTo>
                  <a:pt x="280" y="290"/>
                </a:lnTo>
                <a:lnTo>
                  <a:pt x="280" y="280"/>
                </a:lnTo>
                <a:lnTo>
                  <a:pt x="298" y="272"/>
                </a:lnTo>
                <a:lnTo>
                  <a:pt x="298" y="272"/>
                </a:lnTo>
                <a:lnTo>
                  <a:pt x="302" y="268"/>
                </a:lnTo>
                <a:lnTo>
                  <a:pt x="304" y="264"/>
                </a:lnTo>
                <a:lnTo>
                  <a:pt x="304" y="264"/>
                </a:lnTo>
                <a:lnTo>
                  <a:pt x="304" y="76"/>
                </a:lnTo>
                <a:lnTo>
                  <a:pt x="304" y="76"/>
                </a:lnTo>
                <a:lnTo>
                  <a:pt x="304" y="76"/>
                </a:lnTo>
                <a:lnTo>
                  <a:pt x="302" y="72"/>
                </a:lnTo>
                <a:lnTo>
                  <a:pt x="298" y="68"/>
                </a:lnTo>
                <a:lnTo>
                  <a:pt x="298" y="68"/>
                </a:lnTo>
                <a:close/>
                <a:moveTo>
                  <a:pt x="144" y="176"/>
                </a:moveTo>
                <a:lnTo>
                  <a:pt x="144" y="208"/>
                </a:lnTo>
                <a:lnTo>
                  <a:pt x="144" y="226"/>
                </a:lnTo>
                <a:lnTo>
                  <a:pt x="144" y="252"/>
                </a:lnTo>
                <a:lnTo>
                  <a:pt x="144" y="320"/>
                </a:lnTo>
                <a:lnTo>
                  <a:pt x="16" y="258"/>
                </a:lnTo>
                <a:lnTo>
                  <a:pt x="16" y="90"/>
                </a:lnTo>
                <a:lnTo>
                  <a:pt x="144" y="150"/>
                </a:lnTo>
                <a:lnTo>
                  <a:pt x="144" y="176"/>
                </a:lnTo>
                <a:close/>
                <a:moveTo>
                  <a:pt x="160" y="20"/>
                </a:moveTo>
                <a:lnTo>
                  <a:pt x="278" y="76"/>
                </a:lnTo>
                <a:lnTo>
                  <a:pt x="160" y="132"/>
                </a:lnTo>
                <a:lnTo>
                  <a:pt x="160" y="20"/>
                </a:lnTo>
                <a:close/>
                <a:moveTo>
                  <a:pt x="284" y="130"/>
                </a:moveTo>
                <a:lnTo>
                  <a:pt x="184" y="308"/>
                </a:lnTo>
                <a:lnTo>
                  <a:pt x="160" y="318"/>
                </a:lnTo>
                <a:lnTo>
                  <a:pt x="160" y="284"/>
                </a:lnTo>
                <a:lnTo>
                  <a:pt x="260" y="108"/>
                </a:lnTo>
                <a:lnTo>
                  <a:pt x="284" y="96"/>
                </a:lnTo>
                <a:lnTo>
                  <a:pt x="284" y="130"/>
                </a:lnTo>
                <a:close/>
                <a:moveTo>
                  <a:pt x="128" y="294"/>
                </a:moveTo>
                <a:lnTo>
                  <a:pt x="106" y="284"/>
                </a:lnTo>
                <a:lnTo>
                  <a:pt x="32" y="150"/>
                </a:lnTo>
                <a:lnTo>
                  <a:pt x="32" y="114"/>
                </a:lnTo>
                <a:lnTo>
                  <a:pt x="54" y="124"/>
                </a:lnTo>
                <a:lnTo>
                  <a:pt x="128" y="256"/>
                </a:lnTo>
                <a:lnTo>
                  <a:pt x="128" y="294"/>
                </a:lnTo>
                <a:close/>
              </a:path>
            </a:pathLst>
          </a:custGeom>
          <a:solidFill>
            <a:srgbClr val="ACCB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7" name="Google Shape;250;p38">
            <a:extLst>
              <a:ext uri="{FF2B5EF4-FFF2-40B4-BE49-F238E27FC236}">
                <a16:creationId xmlns:a16="http://schemas.microsoft.com/office/drawing/2014/main" id="{60892435-434D-43D2-93D4-A0B9596BEDE5}"/>
              </a:ext>
            </a:extLst>
          </p:cNvPr>
          <p:cNvSpPr/>
          <p:nvPr/>
        </p:nvSpPr>
        <p:spPr>
          <a:xfrm>
            <a:off x="5925906" y="3377609"/>
            <a:ext cx="560138" cy="634422"/>
          </a:xfrm>
          <a:custGeom>
            <a:avLst/>
            <a:gdLst/>
            <a:ahLst/>
            <a:cxnLst/>
            <a:rect l="l" t="t" r="r" b="b"/>
            <a:pathLst>
              <a:path w="336" h="378" extrusionOk="0">
                <a:moveTo>
                  <a:pt x="42" y="152"/>
                </a:moveTo>
                <a:lnTo>
                  <a:pt x="42" y="152"/>
                </a:lnTo>
                <a:lnTo>
                  <a:pt x="48" y="154"/>
                </a:lnTo>
                <a:lnTo>
                  <a:pt x="54" y="152"/>
                </a:lnTo>
                <a:lnTo>
                  <a:pt x="58" y="150"/>
                </a:lnTo>
                <a:lnTo>
                  <a:pt x="62" y="146"/>
                </a:lnTo>
                <a:lnTo>
                  <a:pt x="62" y="146"/>
                </a:lnTo>
                <a:lnTo>
                  <a:pt x="62" y="142"/>
                </a:lnTo>
                <a:lnTo>
                  <a:pt x="62" y="142"/>
                </a:lnTo>
                <a:lnTo>
                  <a:pt x="74" y="134"/>
                </a:lnTo>
                <a:lnTo>
                  <a:pt x="86" y="122"/>
                </a:lnTo>
                <a:lnTo>
                  <a:pt x="86" y="122"/>
                </a:lnTo>
                <a:lnTo>
                  <a:pt x="64" y="166"/>
                </a:lnTo>
                <a:lnTo>
                  <a:pt x="50" y="200"/>
                </a:lnTo>
                <a:lnTo>
                  <a:pt x="44" y="220"/>
                </a:lnTo>
                <a:lnTo>
                  <a:pt x="42" y="228"/>
                </a:lnTo>
                <a:lnTo>
                  <a:pt x="66" y="242"/>
                </a:lnTo>
                <a:lnTo>
                  <a:pt x="88" y="256"/>
                </a:lnTo>
                <a:lnTo>
                  <a:pt x="88" y="256"/>
                </a:lnTo>
                <a:lnTo>
                  <a:pt x="94" y="250"/>
                </a:lnTo>
                <a:lnTo>
                  <a:pt x="110" y="232"/>
                </a:lnTo>
                <a:lnTo>
                  <a:pt x="134" y="202"/>
                </a:lnTo>
                <a:lnTo>
                  <a:pt x="148" y="182"/>
                </a:lnTo>
                <a:lnTo>
                  <a:pt x="162" y="160"/>
                </a:lnTo>
                <a:lnTo>
                  <a:pt x="162" y="160"/>
                </a:lnTo>
                <a:lnTo>
                  <a:pt x="174" y="136"/>
                </a:lnTo>
                <a:lnTo>
                  <a:pt x="184" y="114"/>
                </a:lnTo>
                <a:lnTo>
                  <a:pt x="200" y="80"/>
                </a:lnTo>
                <a:lnTo>
                  <a:pt x="206" y="56"/>
                </a:lnTo>
                <a:lnTo>
                  <a:pt x="208" y="48"/>
                </a:lnTo>
                <a:lnTo>
                  <a:pt x="184" y="34"/>
                </a:lnTo>
                <a:lnTo>
                  <a:pt x="162" y="22"/>
                </a:lnTo>
                <a:lnTo>
                  <a:pt x="162" y="22"/>
                </a:lnTo>
                <a:lnTo>
                  <a:pt x="160" y="14"/>
                </a:lnTo>
                <a:lnTo>
                  <a:pt x="154" y="8"/>
                </a:lnTo>
                <a:lnTo>
                  <a:pt x="154" y="8"/>
                </a:lnTo>
                <a:lnTo>
                  <a:pt x="146" y="4"/>
                </a:lnTo>
                <a:lnTo>
                  <a:pt x="138" y="4"/>
                </a:lnTo>
                <a:lnTo>
                  <a:pt x="130" y="4"/>
                </a:lnTo>
                <a:lnTo>
                  <a:pt x="122" y="8"/>
                </a:lnTo>
                <a:lnTo>
                  <a:pt x="122" y="8"/>
                </a:lnTo>
                <a:lnTo>
                  <a:pt x="116" y="14"/>
                </a:lnTo>
                <a:lnTo>
                  <a:pt x="110" y="20"/>
                </a:lnTo>
                <a:lnTo>
                  <a:pt x="104" y="40"/>
                </a:lnTo>
                <a:lnTo>
                  <a:pt x="104" y="40"/>
                </a:lnTo>
                <a:lnTo>
                  <a:pt x="98" y="64"/>
                </a:lnTo>
                <a:lnTo>
                  <a:pt x="92" y="80"/>
                </a:lnTo>
                <a:lnTo>
                  <a:pt x="84" y="98"/>
                </a:lnTo>
                <a:lnTo>
                  <a:pt x="84" y="98"/>
                </a:lnTo>
                <a:lnTo>
                  <a:pt x="78" y="108"/>
                </a:lnTo>
                <a:lnTo>
                  <a:pt x="70" y="116"/>
                </a:lnTo>
                <a:lnTo>
                  <a:pt x="56" y="128"/>
                </a:lnTo>
                <a:lnTo>
                  <a:pt x="56" y="128"/>
                </a:lnTo>
                <a:lnTo>
                  <a:pt x="54" y="126"/>
                </a:lnTo>
                <a:lnTo>
                  <a:pt x="54" y="126"/>
                </a:lnTo>
                <a:lnTo>
                  <a:pt x="50" y="126"/>
                </a:lnTo>
                <a:lnTo>
                  <a:pt x="44" y="126"/>
                </a:lnTo>
                <a:lnTo>
                  <a:pt x="40" y="128"/>
                </a:lnTo>
                <a:lnTo>
                  <a:pt x="36" y="134"/>
                </a:lnTo>
                <a:lnTo>
                  <a:pt x="36" y="134"/>
                </a:lnTo>
                <a:lnTo>
                  <a:pt x="34" y="138"/>
                </a:lnTo>
                <a:lnTo>
                  <a:pt x="36" y="144"/>
                </a:lnTo>
                <a:lnTo>
                  <a:pt x="38" y="148"/>
                </a:lnTo>
                <a:lnTo>
                  <a:pt x="42" y="152"/>
                </a:lnTo>
                <a:lnTo>
                  <a:pt x="42" y="152"/>
                </a:lnTo>
                <a:close/>
                <a:moveTo>
                  <a:pt x="158" y="48"/>
                </a:moveTo>
                <a:lnTo>
                  <a:pt x="158" y="48"/>
                </a:lnTo>
                <a:lnTo>
                  <a:pt x="162" y="46"/>
                </a:lnTo>
                <a:lnTo>
                  <a:pt x="166" y="46"/>
                </a:lnTo>
                <a:lnTo>
                  <a:pt x="166" y="46"/>
                </a:lnTo>
                <a:lnTo>
                  <a:pt x="168" y="50"/>
                </a:lnTo>
                <a:lnTo>
                  <a:pt x="168" y="54"/>
                </a:lnTo>
                <a:lnTo>
                  <a:pt x="168" y="54"/>
                </a:lnTo>
                <a:lnTo>
                  <a:pt x="152" y="76"/>
                </a:lnTo>
                <a:lnTo>
                  <a:pt x="136" y="100"/>
                </a:lnTo>
                <a:lnTo>
                  <a:pt x="116" y="134"/>
                </a:lnTo>
                <a:lnTo>
                  <a:pt x="116" y="134"/>
                </a:lnTo>
                <a:lnTo>
                  <a:pt x="96" y="168"/>
                </a:lnTo>
                <a:lnTo>
                  <a:pt x="84" y="194"/>
                </a:lnTo>
                <a:lnTo>
                  <a:pt x="74" y="216"/>
                </a:lnTo>
                <a:lnTo>
                  <a:pt x="74" y="216"/>
                </a:lnTo>
                <a:lnTo>
                  <a:pt x="72" y="220"/>
                </a:lnTo>
                <a:lnTo>
                  <a:pt x="68" y="220"/>
                </a:lnTo>
                <a:lnTo>
                  <a:pt x="68" y="220"/>
                </a:lnTo>
                <a:lnTo>
                  <a:pt x="66" y="220"/>
                </a:lnTo>
                <a:lnTo>
                  <a:pt x="66" y="220"/>
                </a:lnTo>
                <a:lnTo>
                  <a:pt x="64" y="218"/>
                </a:lnTo>
                <a:lnTo>
                  <a:pt x="62" y="212"/>
                </a:lnTo>
                <a:lnTo>
                  <a:pt x="62" y="212"/>
                </a:lnTo>
                <a:lnTo>
                  <a:pt x="74" y="188"/>
                </a:lnTo>
                <a:lnTo>
                  <a:pt x="86" y="162"/>
                </a:lnTo>
                <a:lnTo>
                  <a:pt x="106" y="128"/>
                </a:lnTo>
                <a:lnTo>
                  <a:pt x="106" y="128"/>
                </a:lnTo>
                <a:lnTo>
                  <a:pt x="126" y="92"/>
                </a:lnTo>
                <a:lnTo>
                  <a:pt x="142" y="68"/>
                </a:lnTo>
                <a:lnTo>
                  <a:pt x="158" y="48"/>
                </a:lnTo>
                <a:lnTo>
                  <a:pt x="158" y="48"/>
                </a:lnTo>
                <a:close/>
                <a:moveTo>
                  <a:pt x="120" y="44"/>
                </a:moveTo>
                <a:lnTo>
                  <a:pt x="120" y="44"/>
                </a:lnTo>
                <a:lnTo>
                  <a:pt x="124" y="28"/>
                </a:lnTo>
                <a:lnTo>
                  <a:pt x="128" y="24"/>
                </a:lnTo>
                <a:lnTo>
                  <a:pt x="130" y="20"/>
                </a:lnTo>
                <a:lnTo>
                  <a:pt x="130" y="20"/>
                </a:lnTo>
                <a:lnTo>
                  <a:pt x="134" y="20"/>
                </a:lnTo>
                <a:lnTo>
                  <a:pt x="138" y="20"/>
                </a:lnTo>
                <a:lnTo>
                  <a:pt x="144" y="22"/>
                </a:lnTo>
                <a:lnTo>
                  <a:pt x="144" y="22"/>
                </a:lnTo>
                <a:lnTo>
                  <a:pt x="148" y="26"/>
                </a:lnTo>
                <a:lnTo>
                  <a:pt x="148" y="30"/>
                </a:lnTo>
                <a:lnTo>
                  <a:pt x="148" y="34"/>
                </a:lnTo>
                <a:lnTo>
                  <a:pt x="148" y="34"/>
                </a:lnTo>
                <a:lnTo>
                  <a:pt x="128" y="58"/>
                </a:lnTo>
                <a:lnTo>
                  <a:pt x="104" y="94"/>
                </a:lnTo>
                <a:lnTo>
                  <a:pt x="104" y="94"/>
                </a:lnTo>
                <a:lnTo>
                  <a:pt x="114" y="66"/>
                </a:lnTo>
                <a:lnTo>
                  <a:pt x="120" y="44"/>
                </a:lnTo>
                <a:lnTo>
                  <a:pt x="120" y="44"/>
                </a:lnTo>
                <a:close/>
                <a:moveTo>
                  <a:pt x="50" y="270"/>
                </a:moveTo>
                <a:lnTo>
                  <a:pt x="50" y="270"/>
                </a:lnTo>
                <a:lnTo>
                  <a:pt x="34" y="262"/>
                </a:lnTo>
                <a:lnTo>
                  <a:pt x="38" y="240"/>
                </a:lnTo>
                <a:lnTo>
                  <a:pt x="80" y="264"/>
                </a:lnTo>
                <a:lnTo>
                  <a:pt x="64" y="280"/>
                </a:lnTo>
                <a:lnTo>
                  <a:pt x="64" y="280"/>
                </a:lnTo>
                <a:lnTo>
                  <a:pt x="50" y="270"/>
                </a:lnTo>
                <a:lnTo>
                  <a:pt x="50" y="270"/>
                </a:lnTo>
                <a:close/>
                <a:moveTo>
                  <a:pt x="212" y="36"/>
                </a:moveTo>
                <a:lnTo>
                  <a:pt x="170" y="12"/>
                </a:lnTo>
                <a:lnTo>
                  <a:pt x="170" y="12"/>
                </a:lnTo>
                <a:lnTo>
                  <a:pt x="176" y="4"/>
                </a:lnTo>
                <a:lnTo>
                  <a:pt x="184" y="0"/>
                </a:lnTo>
                <a:lnTo>
                  <a:pt x="194" y="0"/>
                </a:lnTo>
                <a:lnTo>
                  <a:pt x="204" y="2"/>
                </a:lnTo>
                <a:lnTo>
                  <a:pt x="204" y="2"/>
                </a:lnTo>
                <a:lnTo>
                  <a:pt x="210" y="8"/>
                </a:lnTo>
                <a:lnTo>
                  <a:pt x="214" y="18"/>
                </a:lnTo>
                <a:lnTo>
                  <a:pt x="216" y="26"/>
                </a:lnTo>
                <a:lnTo>
                  <a:pt x="212" y="36"/>
                </a:lnTo>
                <a:lnTo>
                  <a:pt x="212" y="36"/>
                </a:lnTo>
                <a:close/>
                <a:moveTo>
                  <a:pt x="336" y="212"/>
                </a:moveTo>
                <a:lnTo>
                  <a:pt x="336" y="212"/>
                </a:lnTo>
                <a:lnTo>
                  <a:pt x="334" y="216"/>
                </a:lnTo>
                <a:lnTo>
                  <a:pt x="332" y="218"/>
                </a:lnTo>
                <a:lnTo>
                  <a:pt x="330" y="222"/>
                </a:lnTo>
                <a:lnTo>
                  <a:pt x="326" y="222"/>
                </a:lnTo>
                <a:lnTo>
                  <a:pt x="326" y="222"/>
                </a:lnTo>
                <a:lnTo>
                  <a:pt x="292" y="222"/>
                </a:lnTo>
                <a:lnTo>
                  <a:pt x="264" y="226"/>
                </a:lnTo>
                <a:lnTo>
                  <a:pt x="240" y="228"/>
                </a:lnTo>
                <a:lnTo>
                  <a:pt x="220" y="234"/>
                </a:lnTo>
                <a:lnTo>
                  <a:pt x="206" y="240"/>
                </a:lnTo>
                <a:lnTo>
                  <a:pt x="196" y="246"/>
                </a:lnTo>
                <a:lnTo>
                  <a:pt x="190" y="252"/>
                </a:lnTo>
                <a:lnTo>
                  <a:pt x="188" y="260"/>
                </a:lnTo>
                <a:lnTo>
                  <a:pt x="188" y="260"/>
                </a:lnTo>
                <a:lnTo>
                  <a:pt x="188" y="264"/>
                </a:lnTo>
                <a:lnTo>
                  <a:pt x="192" y="270"/>
                </a:lnTo>
                <a:lnTo>
                  <a:pt x="204" y="278"/>
                </a:lnTo>
                <a:lnTo>
                  <a:pt x="204" y="278"/>
                </a:lnTo>
                <a:lnTo>
                  <a:pt x="212" y="284"/>
                </a:lnTo>
                <a:lnTo>
                  <a:pt x="220" y="292"/>
                </a:lnTo>
                <a:lnTo>
                  <a:pt x="226" y="302"/>
                </a:lnTo>
                <a:lnTo>
                  <a:pt x="228" y="308"/>
                </a:lnTo>
                <a:lnTo>
                  <a:pt x="228" y="314"/>
                </a:lnTo>
                <a:lnTo>
                  <a:pt x="228" y="314"/>
                </a:lnTo>
                <a:lnTo>
                  <a:pt x="228" y="324"/>
                </a:lnTo>
                <a:lnTo>
                  <a:pt x="222" y="334"/>
                </a:lnTo>
                <a:lnTo>
                  <a:pt x="214" y="342"/>
                </a:lnTo>
                <a:lnTo>
                  <a:pt x="200" y="350"/>
                </a:lnTo>
                <a:lnTo>
                  <a:pt x="184" y="356"/>
                </a:lnTo>
                <a:lnTo>
                  <a:pt x="166" y="362"/>
                </a:lnTo>
                <a:lnTo>
                  <a:pt x="142" y="368"/>
                </a:lnTo>
                <a:lnTo>
                  <a:pt x="116" y="372"/>
                </a:lnTo>
                <a:lnTo>
                  <a:pt x="116" y="372"/>
                </a:lnTo>
                <a:lnTo>
                  <a:pt x="78" y="376"/>
                </a:lnTo>
                <a:lnTo>
                  <a:pt x="44" y="378"/>
                </a:lnTo>
                <a:lnTo>
                  <a:pt x="10" y="378"/>
                </a:lnTo>
                <a:lnTo>
                  <a:pt x="10" y="378"/>
                </a:lnTo>
                <a:lnTo>
                  <a:pt x="6" y="378"/>
                </a:lnTo>
                <a:lnTo>
                  <a:pt x="2" y="376"/>
                </a:lnTo>
                <a:lnTo>
                  <a:pt x="0" y="372"/>
                </a:lnTo>
                <a:lnTo>
                  <a:pt x="0" y="368"/>
                </a:lnTo>
                <a:lnTo>
                  <a:pt x="0" y="368"/>
                </a:lnTo>
                <a:lnTo>
                  <a:pt x="0" y="364"/>
                </a:lnTo>
                <a:lnTo>
                  <a:pt x="2" y="362"/>
                </a:lnTo>
                <a:lnTo>
                  <a:pt x="6" y="360"/>
                </a:lnTo>
                <a:lnTo>
                  <a:pt x="10" y="358"/>
                </a:lnTo>
                <a:lnTo>
                  <a:pt x="10" y="358"/>
                </a:lnTo>
                <a:lnTo>
                  <a:pt x="54" y="358"/>
                </a:lnTo>
                <a:lnTo>
                  <a:pt x="92" y="354"/>
                </a:lnTo>
                <a:lnTo>
                  <a:pt x="126" y="350"/>
                </a:lnTo>
                <a:lnTo>
                  <a:pt x="156" y="344"/>
                </a:lnTo>
                <a:lnTo>
                  <a:pt x="178" y="338"/>
                </a:lnTo>
                <a:lnTo>
                  <a:pt x="194" y="330"/>
                </a:lnTo>
                <a:lnTo>
                  <a:pt x="206" y="322"/>
                </a:lnTo>
                <a:lnTo>
                  <a:pt x="208" y="318"/>
                </a:lnTo>
                <a:lnTo>
                  <a:pt x="208" y="314"/>
                </a:lnTo>
                <a:lnTo>
                  <a:pt x="208" y="314"/>
                </a:lnTo>
                <a:lnTo>
                  <a:pt x="208" y="310"/>
                </a:lnTo>
                <a:lnTo>
                  <a:pt x="204" y="304"/>
                </a:lnTo>
                <a:lnTo>
                  <a:pt x="192" y="294"/>
                </a:lnTo>
                <a:lnTo>
                  <a:pt x="192" y="294"/>
                </a:lnTo>
                <a:lnTo>
                  <a:pt x="184" y="288"/>
                </a:lnTo>
                <a:lnTo>
                  <a:pt x="176" y="282"/>
                </a:lnTo>
                <a:lnTo>
                  <a:pt x="170" y="272"/>
                </a:lnTo>
                <a:lnTo>
                  <a:pt x="168" y="266"/>
                </a:lnTo>
                <a:lnTo>
                  <a:pt x="168" y="260"/>
                </a:lnTo>
                <a:lnTo>
                  <a:pt x="168" y="260"/>
                </a:lnTo>
                <a:lnTo>
                  <a:pt x="168" y="250"/>
                </a:lnTo>
                <a:lnTo>
                  <a:pt x="172" y="242"/>
                </a:lnTo>
                <a:lnTo>
                  <a:pt x="178" y="234"/>
                </a:lnTo>
                <a:lnTo>
                  <a:pt x="186" y="228"/>
                </a:lnTo>
                <a:lnTo>
                  <a:pt x="194" y="224"/>
                </a:lnTo>
                <a:lnTo>
                  <a:pt x="204" y="218"/>
                </a:lnTo>
                <a:lnTo>
                  <a:pt x="228" y="212"/>
                </a:lnTo>
                <a:lnTo>
                  <a:pt x="254" y="206"/>
                </a:lnTo>
                <a:lnTo>
                  <a:pt x="280" y="204"/>
                </a:lnTo>
                <a:lnTo>
                  <a:pt x="326" y="202"/>
                </a:lnTo>
                <a:lnTo>
                  <a:pt x="326" y="202"/>
                </a:lnTo>
                <a:lnTo>
                  <a:pt x="330" y="202"/>
                </a:lnTo>
                <a:lnTo>
                  <a:pt x="332" y="204"/>
                </a:lnTo>
                <a:lnTo>
                  <a:pt x="334" y="208"/>
                </a:lnTo>
                <a:lnTo>
                  <a:pt x="336" y="212"/>
                </a:lnTo>
                <a:lnTo>
                  <a:pt x="336" y="212"/>
                </a:lnTo>
                <a:close/>
                <a:moveTo>
                  <a:pt x="68" y="304"/>
                </a:moveTo>
                <a:lnTo>
                  <a:pt x="10" y="338"/>
                </a:lnTo>
                <a:lnTo>
                  <a:pt x="10" y="270"/>
                </a:lnTo>
                <a:lnTo>
                  <a:pt x="10" y="270"/>
                </a:lnTo>
                <a:lnTo>
                  <a:pt x="16" y="268"/>
                </a:lnTo>
                <a:lnTo>
                  <a:pt x="22" y="270"/>
                </a:lnTo>
                <a:lnTo>
                  <a:pt x="30" y="270"/>
                </a:lnTo>
                <a:lnTo>
                  <a:pt x="40" y="274"/>
                </a:lnTo>
                <a:lnTo>
                  <a:pt x="24" y="302"/>
                </a:lnTo>
                <a:lnTo>
                  <a:pt x="24" y="302"/>
                </a:lnTo>
                <a:lnTo>
                  <a:pt x="22" y="308"/>
                </a:lnTo>
                <a:lnTo>
                  <a:pt x="26" y="310"/>
                </a:lnTo>
                <a:lnTo>
                  <a:pt x="26" y="310"/>
                </a:lnTo>
                <a:lnTo>
                  <a:pt x="28" y="312"/>
                </a:lnTo>
                <a:lnTo>
                  <a:pt x="28" y="312"/>
                </a:lnTo>
                <a:lnTo>
                  <a:pt x="32" y="310"/>
                </a:lnTo>
                <a:lnTo>
                  <a:pt x="34" y="308"/>
                </a:lnTo>
                <a:lnTo>
                  <a:pt x="50" y="280"/>
                </a:lnTo>
                <a:lnTo>
                  <a:pt x="50" y="280"/>
                </a:lnTo>
                <a:lnTo>
                  <a:pt x="58" y="286"/>
                </a:lnTo>
                <a:lnTo>
                  <a:pt x="64" y="292"/>
                </a:lnTo>
                <a:lnTo>
                  <a:pt x="66" y="298"/>
                </a:lnTo>
                <a:lnTo>
                  <a:pt x="68" y="304"/>
                </a:lnTo>
                <a:lnTo>
                  <a:pt x="68" y="304"/>
                </a:lnTo>
                <a:close/>
              </a:path>
            </a:pathLst>
          </a:custGeom>
          <a:solidFill>
            <a:schemeClr val="accent5">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Helvetica Neue Light"/>
              <a:ea typeface="Helvetica Neue Light"/>
              <a:cs typeface="Helvetica Neue Light"/>
              <a:sym typeface="Helvetica Neue Light"/>
            </a:endParaRPr>
          </a:p>
        </p:txBody>
      </p:sp>
    </p:spTree>
    <p:custDataLst>
      <p:tags r:id="rId1"/>
    </p:custDataLst>
    <p:extLst>
      <p:ext uri="{BB962C8B-B14F-4D97-AF65-F5344CB8AC3E}">
        <p14:creationId xmlns:p14="http://schemas.microsoft.com/office/powerpoint/2010/main" val="3256554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8"/>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dirty="0">
              <a:solidFill>
                <a:schemeClr val="lt1"/>
              </a:solidFill>
              <a:latin typeface="Helvetica" pitchFamily="2" charset="0"/>
              <a:ea typeface="SimSun" panose="02010600030101010101" pitchFamily="2" charset="-122"/>
              <a:cs typeface="Calibri"/>
              <a:sym typeface="Calibri"/>
            </a:endParaRPr>
          </a:p>
        </p:txBody>
      </p:sp>
      <p:sp>
        <p:nvSpPr>
          <p:cNvPr id="227" name="Google Shape;227;p38"/>
          <p:cNvSpPr txBox="1"/>
          <p:nvPr/>
        </p:nvSpPr>
        <p:spPr>
          <a:xfrm>
            <a:off x="2039840" y="219007"/>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zh-cn" sz="1800" b="1">
                <a:solidFill>
                  <a:srgbClr val="AACFD0"/>
                </a:solidFill>
                <a:latin typeface="Helvetica" pitchFamily="2" charset="0"/>
                <a:ea typeface="SimSun" panose="02010600030101010101" pitchFamily="2" charset="-122"/>
                <a:cs typeface="Helvetica"/>
                <a:sym typeface="Helvetica"/>
              </a:rPr>
              <a:t>简介</a:t>
            </a:r>
            <a:endParaRPr sz="1800" b="1" dirty="0">
              <a:solidFill>
                <a:srgbClr val="AACFD0"/>
              </a:solidFill>
              <a:latin typeface="Helvetica" pitchFamily="2" charset="0"/>
              <a:ea typeface="SimSun" panose="02010600030101010101" pitchFamily="2" charset="-122"/>
              <a:cs typeface="Helvetica"/>
              <a:sym typeface="Helvetica"/>
            </a:endParaRPr>
          </a:p>
        </p:txBody>
      </p:sp>
      <p:sp>
        <p:nvSpPr>
          <p:cNvPr id="228" name="Google Shape;228;p3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6</a:t>
            </a:fld>
            <a:endParaRPr dirty="0"/>
          </a:p>
        </p:txBody>
      </p:sp>
      <p:grpSp>
        <p:nvGrpSpPr>
          <p:cNvPr id="229" name="Google Shape;229;p38"/>
          <p:cNvGrpSpPr/>
          <p:nvPr/>
        </p:nvGrpSpPr>
        <p:grpSpPr>
          <a:xfrm>
            <a:off x="742425" y="864951"/>
            <a:ext cx="7995750" cy="3908760"/>
            <a:chOff x="1673387" y="1085060"/>
            <a:chExt cx="9501783" cy="4968552"/>
          </a:xfrm>
        </p:grpSpPr>
        <p:sp>
          <p:nvSpPr>
            <p:cNvPr id="233" name="Google Shape;233;p38"/>
            <p:cNvSpPr/>
            <p:nvPr/>
          </p:nvSpPr>
          <p:spPr>
            <a:xfrm>
              <a:off x="5156870" y="1449174"/>
              <a:ext cx="6018300" cy="926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zh-cn" sz="1800" dirty="0">
                  <a:solidFill>
                    <a:schemeClr val="accent6">
                      <a:lumMod val="75000"/>
                    </a:schemeClr>
                  </a:solidFill>
                  <a:latin typeface="Helvetica" pitchFamily="2" charset="0"/>
                  <a:ea typeface="SimSun" panose="02010600030101010101" pitchFamily="2" charset="-122"/>
                  <a:cs typeface="Helvetica"/>
                  <a:sym typeface="Helvetica"/>
                </a:rPr>
                <a:t>适用性</a:t>
              </a:r>
              <a:endParaRPr lang="en" sz="1800" dirty="0">
                <a:solidFill>
                  <a:schemeClr val="accent6">
                    <a:lumMod val="75000"/>
                  </a:schemeClr>
                </a:solidFill>
                <a:latin typeface="Helvetica" pitchFamily="2" charset="0"/>
                <a:ea typeface="SimSun" panose="02010600030101010101" pitchFamily="2" charset="-122"/>
                <a:cs typeface="Helvetica"/>
                <a:sym typeface="Helvetica"/>
              </a:endParaRPr>
            </a:p>
            <a:p>
              <a:pPr lvl="0">
                <a:lnSpc>
                  <a:spcPct val="115000"/>
                </a:lnSpc>
                <a:buSzPts val="1100"/>
              </a:pPr>
              <a:r>
                <a:rPr lang="zh-cn" sz="1800" dirty="0">
                  <a:solidFill>
                    <a:schemeClr val="dk1"/>
                  </a:solidFill>
                  <a:latin typeface="Helvetica" pitchFamily="2" charset="0"/>
                  <a:ea typeface="SimSun" panose="02010600030101010101" pitchFamily="2" charset="-122"/>
                  <a:cs typeface="Helvetica"/>
                  <a:sym typeface="Helvetica"/>
                </a:rPr>
                <a:t>行为准则适用于公司的</a:t>
              </a:r>
              <a:r>
                <a:rPr lang="zh-cn" sz="1800" b="1" dirty="0">
                  <a:solidFill>
                    <a:schemeClr val="dk1"/>
                  </a:solidFill>
                  <a:latin typeface="Helvetica" pitchFamily="2" charset="0"/>
                  <a:ea typeface="SimSun" panose="02010600030101010101" pitchFamily="2" charset="-122"/>
                  <a:cs typeface="Helvetica"/>
                  <a:sym typeface="Helvetica"/>
                </a:rPr>
                <a:t>所有高级职员、主管和员工</a:t>
              </a:r>
              <a:r>
                <a:rPr lang="zh-cn" sz="1800" dirty="0">
                  <a:solidFill>
                    <a:schemeClr val="dk1"/>
                  </a:solidFill>
                  <a:latin typeface="Helvetica" pitchFamily="2" charset="0"/>
                  <a:ea typeface="SimSun" panose="02010600030101010101" pitchFamily="2" charset="-122"/>
                  <a:cs typeface="Helvetica"/>
                  <a:sym typeface="Helvetica"/>
                </a:rPr>
                <a:t>（统称为“员工”）。</a:t>
              </a:r>
              <a:endParaRPr lang="en-US" sz="3600" dirty="0">
                <a:latin typeface="Helvetica" pitchFamily="2" charset="0"/>
                <a:ea typeface="SimSun" panose="02010600030101010101" pitchFamily="2" charset="-122"/>
                <a:cs typeface="Helvetica Neue Light"/>
                <a:sym typeface="Helvetica Neue Light"/>
              </a:endParaRPr>
            </a:p>
            <a:p>
              <a:pPr marL="0" marR="0" lvl="0" indent="0" algn="l" rtl="0">
                <a:spcBef>
                  <a:spcPts val="0"/>
                </a:spcBef>
                <a:spcAft>
                  <a:spcPts val="0"/>
                </a:spcAft>
                <a:buNone/>
              </a:pPr>
              <a:endParaRPr sz="1000" dirty="0">
                <a:latin typeface="Helvetica" pitchFamily="2" charset="0"/>
                <a:ea typeface="SimSun" panose="02010600030101010101" pitchFamily="2" charset="-122"/>
                <a:cs typeface="Helvetica"/>
                <a:sym typeface="Helvetica"/>
              </a:endParaRPr>
            </a:p>
          </p:txBody>
        </p:sp>
        <p:cxnSp>
          <p:nvCxnSpPr>
            <p:cNvPr id="234" name="Google Shape;234;p38"/>
            <p:cNvCxnSpPr/>
            <p:nvPr/>
          </p:nvCxnSpPr>
          <p:spPr>
            <a:xfrm>
              <a:off x="5156867" y="1445100"/>
              <a:ext cx="5892900" cy="21300"/>
            </a:xfrm>
            <a:prstGeom prst="straightConnector1">
              <a:avLst/>
            </a:prstGeom>
            <a:noFill/>
            <a:ln w="9525" cap="flat" cmpd="sng">
              <a:solidFill>
                <a:srgbClr val="34495E"/>
              </a:solidFill>
              <a:prstDash val="dash"/>
              <a:miter lim="800000"/>
              <a:headEnd type="none" w="sm" len="sm"/>
              <a:tailEnd type="none" w="sm" len="sm"/>
            </a:ln>
          </p:spPr>
        </p:cxnSp>
        <p:cxnSp>
          <p:nvCxnSpPr>
            <p:cNvPr id="237" name="Google Shape;237;p38"/>
            <p:cNvCxnSpPr/>
            <p:nvPr/>
          </p:nvCxnSpPr>
          <p:spPr>
            <a:xfrm rot="10800000" flipH="1">
              <a:off x="5156867" y="5626341"/>
              <a:ext cx="5877600" cy="48001"/>
            </a:xfrm>
            <a:prstGeom prst="straightConnector1">
              <a:avLst/>
            </a:prstGeom>
            <a:noFill/>
            <a:ln w="9525" cap="flat" cmpd="sng">
              <a:solidFill>
                <a:srgbClr val="9D90A0"/>
              </a:solidFill>
              <a:prstDash val="dash"/>
              <a:miter lim="800000"/>
              <a:headEnd type="none" w="sm" len="sm"/>
              <a:tailEnd type="none" w="sm" len="sm"/>
            </a:ln>
          </p:spPr>
        </p:cxnSp>
        <p:grpSp>
          <p:nvGrpSpPr>
            <p:cNvPr id="238" name="Google Shape;238;p38"/>
            <p:cNvGrpSpPr/>
            <p:nvPr/>
          </p:nvGrpSpPr>
          <p:grpSpPr>
            <a:xfrm>
              <a:off x="1673387" y="1085060"/>
              <a:ext cx="3372010" cy="4968552"/>
              <a:chOff x="567076" y="1908423"/>
              <a:chExt cx="3372010" cy="4968552"/>
            </a:xfrm>
          </p:grpSpPr>
          <p:sp>
            <p:nvSpPr>
              <p:cNvPr id="239" name="Google Shape;239;p38"/>
              <p:cNvSpPr/>
              <p:nvPr/>
            </p:nvSpPr>
            <p:spPr>
              <a:xfrm>
                <a:off x="567076" y="1908423"/>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3B46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Helvetica" pitchFamily="2" charset="0"/>
                  <a:ea typeface="SimSun" panose="02010600030101010101" pitchFamily="2" charset="-122"/>
                  <a:cs typeface="Helvetica Neue Light"/>
                  <a:sym typeface="Helvetica Neue Light"/>
                </a:endParaRPr>
              </a:p>
            </p:txBody>
          </p:sp>
          <p:sp>
            <p:nvSpPr>
              <p:cNvPr id="240" name="Google Shape;240;p38"/>
              <p:cNvSpPr/>
              <p:nvPr/>
            </p:nvSpPr>
            <p:spPr>
              <a:xfrm>
                <a:off x="567076" y="4227067"/>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AACF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Helvetica" pitchFamily="2" charset="0"/>
                  <a:ea typeface="SimSun" panose="02010600030101010101" pitchFamily="2" charset="-122"/>
                  <a:cs typeface="Helvetica Neue Light"/>
                  <a:sym typeface="Helvetica Neue Light"/>
                </a:endParaRPr>
              </a:p>
            </p:txBody>
          </p:sp>
          <p:sp>
            <p:nvSpPr>
              <p:cNvPr id="241" name="Google Shape;241;p38"/>
              <p:cNvSpPr/>
              <p:nvPr/>
            </p:nvSpPr>
            <p:spPr>
              <a:xfrm flipH="1">
                <a:off x="567077" y="3071350"/>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629DD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Helvetica" pitchFamily="2" charset="0"/>
                  <a:ea typeface="SimSun" panose="02010600030101010101" pitchFamily="2" charset="-122"/>
                  <a:cs typeface="Helvetica"/>
                  <a:sym typeface="Helvetica"/>
                </a:endParaRPr>
              </a:p>
            </p:txBody>
          </p:sp>
          <p:sp>
            <p:nvSpPr>
              <p:cNvPr id="242" name="Google Shape;242;p38"/>
              <p:cNvSpPr/>
              <p:nvPr/>
            </p:nvSpPr>
            <p:spPr>
              <a:xfrm flipH="1">
                <a:off x="567077" y="5389994"/>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9D90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Helvetica" pitchFamily="2" charset="0"/>
                  <a:ea typeface="SimSun" panose="02010600030101010101" pitchFamily="2" charset="-122"/>
                  <a:cs typeface="Helvetica Neue Light"/>
                  <a:sym typeface="Helvetica Neue Light"/>
                </a:endParaRPr>
              </a:p>
            </p:txBody>
          </p:sp>
          <p:sp>
            <p:nvSpPr>
              <p:cNvPr id="243" name="Google Shape;243;p38"/>
              <p:cNvSpPr/>
              <p:nvPr/>
            </p:nvSpPr>
            <p:spPr>
              <a:xfrm>
                <a:off x="3151405" y="3583075"/>
                <a:ext cx="611100" cy="611100"/>
              </a:xfrm>
              <a:prstGeom prst="ellipse">
                <a:avLst/>
              </a:prstGeom>
              <a:solidFill>
                <a:srgbClr val="DEEA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Helvetica" pitchFamily="2" charset="0"/>
                  <a:ea typeface="SimSun" panose="02010600030101010101" pitchFamily="2" charset="-122"/>
                  <a:cs typeface="Helvetica Neue Light"/>
                  <a:sym typeface="Helvetica Neue Light"/>
                </a:endParaRPr>
              </a:p>
            </p:txBody>
          </p:sp>
          <p:sp>
            <p:nvSpPr>
              <p:cNvPr id="244" name="Google Shape;244;p38"/>
              <p:cNvSpPr/>
              <p:nvPr/>
            </p:nvSpPr>
            <p:spPr>
              <a:xfrm>
                <a:off x="751287" y="4804737"/>
                <a:ext cx="611100" cy="611100"/>
              </a:xfrm>
              <a:prstGeom prst="ellipse">
                <a:avLst/>
              </a:prstGeom>
              <a:solidFill>
                <a:srgbClr val="24285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Helvetica" pitchFamily="2" charset="0"/>
                  <a:ea typeface="SimSun" panose="02010600030101010101" pitchFamily="2" charset="-122"/>
                  <a:cs typeface="Helvetica Neue Light"/>
                  <a:sym typeface="Helvetica Neue Light"/>
                </a:endParaRPr>
              </a:p>
            </p:txBody>
          </p:sp>
          <p:sp>
            <p:nvSpPr>
              <p:cNvPr id="245" name="Google Shape;245;p38"/>
              <p:cNvSpPr txBox="1"/>
              <p:nvPr/>
            </p:nvSpPr>
            <p:spPr>
              <a:xfrm>
                <a:off x="1533824" y="2559481"/>
                <a:ext cx="1402200" cy="352800"/>
              </a:xfrm>
              <a:prstGeom prst="rect">
                <a:avLst/>
              </a:prstGeom>
              <a:noFill/>
              <a:ln>
                <a:noFill/>
              </a:ln>
            </p:spPr>
            <p:txBody>
              <a:bodyPr spcFirstLastPara="1" wrap="square" lIns="0" tIns="0" rIns="0" bIns="0" anchor="t" anchorCtr="0">
                <a:noAutofit/>
              </a:bodyPr>
              <a:lstStyle/>
              <a:p>
                <a:pPr marL="0" marR="0" lvl="0" indent="0" rtl="0">
                  <a:spcBef>
                    <a:spcPts val="0"/>
                  </a:spcBef>
                  <a:spcAft>
                    <a:spcPts val="0"/>
                  </a:spcAft>
                  <a:buNone/>
                </a:pPr>
                <a:r>
                  <a:rPr lang="zh-cn" sz="1600" b="1" dirty="0">
                    <a:solidFill>
                      <a:srgbClr val="ACCBF9"/>
                    </a:solidFill>
                    <a:latin typeface="Helvetica" pitchFamily="2" charset="0"/>
                    <a:ea typeface="SimSun" panose="02010600030101010101" pitchFamily="2" charset="-122"/>
                    <a:cs typeface="Helvetica"/>
                    <a:sym typeface="Helvetica"/>
                  </a:rPr>
                  <a:t>说明</a:t>
                </a:r>
                <a:endParaRPr sz="1600" dirty="0">
                  <a:latin typeface="Helvetica" pitchFamily="2" charset="0"/>
                  <a:ea typeface="SimSun" panose="02010600030101010101" pitchFamily="2" charset="-122"/>
                  <a:cs typeface="Helvetica"/>
                  <a:sym typeface="Helvetica"/>
                </a:endParaRPr>
              </a:p>
            </p:txBody>
          </p:sp>
          <p:sp>
            <p:nvSpPr>
              <p:cNvPr id="246" name="Google Shape;246;p38"/>
              <p:cNvSpPr txBox="1"/>
              <p:nvPr/>
            </p:nvSpPr>
            <p:spPr>
              <a:xfrm>
                <a:off x="1533824" y="3672328"/>
                <a:ext cx="1765500" cy="352800"/>
              </a:xfrm>
              <a:prstGeom prst="rect">
                <a:avLst/>
              </a:prstGeom>
              <a:noFill/>
              <a:ln>
                <a:noFill/>
              </a:ln>
            </p:spPr>
            <p:txBody>
              <a:bodyPr spcFirstLastPara="1" wrap="square" lIns="0" tIns="0" rIns="0" bIns="0" anchor="t" anchorCtr="0">
                <a:noAutofit/>
              </a:bodyPr>
              <a:lstStyle/>
              <a:p>
                <a:pPr marL="0" marR="0" lvl="0" indent="0" rtl="0">
                  <a:spcBef>
                    <a:spcPts val="0"/>
                  </a:spcBef>
                  <a:spcAft>
                    <a:spcPts val="0"/>
                  </a:spcAft>
                  <a:buNone/>
                </a:pPr>
                <a:r>
                  <a:rPr lang="zh-cn" sz="1600" b="1" dirty="0">
                    <a:solidFill>
                      <a:srgbClr val="E0EBF6"/>
                    </a:solidFill>
                    <a:latin typeface="Helvetica" pitchFamily="2" charset="0"/>
                    <a:ea typeface="SimSun" panose="02010600030101010101" pitchFamily="2" charset="-122"/>
                    <a:cs typeface="Helvetica"/>
                    <a:sym typeface="Helvetica"/>
                  </a:rPr>
                  <a:t>承诺</a:t>
                </a:r>
                <a:endParaRPr sz="1600" dirty="0">
                  <a:latin typeface="Helvetica" pitchFamily="2" charset="0"/>
                  <a:ea typeface="SimSun" panose="02010600030101010101" pitchFamily="2" charset="-122"/>
                  <a:cs typeface="Helvetica"/>
                  <a:sym typeface="Helvetica"/>
                </a:endParaRPr>
              </a:p>
            </p:txBody>
          </p:sp>
          <p:sp>
            <p:nvSpPr>
              <p:cNvPr id="247" name="Google Shape;247;p38"/>
              <p:cNvSpPr txBox="1"/>
              <p:nvPr/>
            </p:nvSpPr>
            <p:spPr>
              <a:xfrm>
                <a:off x="1533824" y="4880855"/>
                <a:ext cx="1892100" cy="352800"/>
              </a:xfrm>
              <a:prstGeom prst="rect">
                <a:avLst/>
              </a:prstGeom>
              <a:noFill/>
              <a:ln>
                <a:noFill/>
              </a:ln>
            </p:spPr>
            <p:txBody>
              <a:bodyPr spcFirstLastPara="1" wrap="square" lIns="0" tIns="0" rIns="0" bIns="0" anchor="t" anchorCtr="0">
                <a:noAutofit/>
              </a:bodyPr>
              <a:lstStyle/>
              <a:p>
                <a:pPr marL="0" marR="0" lvl="0" indent="0" rtl="0">
                  <a:spcBef>
                    <a:spcPts val="0"/>
                  </a:spcBef>
                  <a:spcAft>
                    <a:spcPts val="0"/>
                  </a:spcAft>
                  <a:buNone/>
                </a:pPr>
                <a:r>
                  <a:rPr lang="zh-cn" sz="1600" b="1" dirty="0">
                    <a:solidFill>
                      <a:srgbClr val="242852"/>
                    </a:solidFill>
                    <a:latin typeface="Helvetica" pitchFamily="2" charset="0"/>
                    <a:ea typeface="SimSun" panose="02010600030101010101" pitchFamily="2" charset="-122"/>
                    <a:cs typeface="Helvetica"/>
                    <a:sym typeface="Helvetica"/>
                  </a:rPr>
                  <a:t>责任</a:t>
                </a:r>
                <a:endParaRPr sz="1600" dirty="0">
                  <a:latin typeface="Helvetica" pitchFamily="2" charset="0"/>
                  <a:ea typeface="SimSun" panose="02010600030101010101" pitchFamily="2" charset="-122"/>
                  <a:cs typeface="Helvetica"/>
                  <a:sym typeface="Helvetica"/>
                </a:endParaRPr>
              </a:p>
            </p:txBody>
          </p:sp>
          <p:sp>
            <p:nvSpPr>
              <p:cNvPr id="248" name="Google Shape;248;p38"/>
              <p:cNvSpPr txBox="1"/>
              <p:nvPr/>
            </p:nvSpPr>
            <p:spPr>
              <a:xfrm>
                <a:off x="1533824" y="5976104"/>
                <a:ext cx="1849201" cy="352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cn" sz="1600" b="1" dirty="0">
                    <a:solidFill>
                      <a:srgbClr val="072C62"/>
                    </a:solidFill>
                    <a:latin typeface="Helvetica" pitchFamily="2" charset="0"/>
                    <a:ea typeface="SimSun" panose="02010600030101010101" pitchFamily="2" charset="-122"/>
                    <a:cs typeface="Helvetica"/>
                    <a:sym typeface="Helvetica"/>
                  </a:rPr>
                  <a:t>适用性</a:t>
                </a:r>
                <a:endParaRPr sz="1600" dirty="0">
                  <a:latin typeface="Helvetica" pitchFamily="2" charset="0"/>
                  <a:ea typeface="SimSun" panose="02010600030101010101" pitchFamily="2" charset="-122"/>
                  <a:cs typeface="Helvetica"/>
                  <a:sym typeface="Helvetica"/>
                </a:endParaRPr>
              </a:p>
            </p:txBody>
          </p:sp>
          <p:sp>
            <p:nvSpPr>
              <p:cNvPr id="249" name="Google Shape;249;p38"/>
              <p:cNvSpPr/>
              <p:nvPr/>
            </p:nvSpPr>
            <p:spPr>
              <a:xfrm>
                <a:off x="3205168" y="3784301"/>
                <a:ext cx="501699" cy="270719"/>
              </a:xfrm>
              <a:custGeom>
                <a:avLst/>
                <a:gdLst/>
                <a:ahLst/>
                <a:cxnLst/>
                <a:rect l="l" t="t" r="r" b="b"/>
                <a:pathLst>
                  <a:path w="404" h="218" extrusionOk="0">
                    <a:moveTo>
                      <a:pt x="310" y="162"/>
                    </a:moveTo>
                    <a:lnTo>
                      <a:pt x="310" y="162"/>
                    </a:lnTo>
                    <a:lnTo>
                      <a:pt x="306" y="164"/>
                    </a:lnTo>
                    <a:lnTo>
                      <a:pt x="300" y="166"/>
                    </a:lnTo>
                    <a:lnTo>
                      <a:pt x="300" y="166"/>
                    </a:lnTo>
                    <a:lnTo>
                      <a:pt x="296" y="164"/>
                    </a:lnTo>
                    <a:lnTo>
                      <a:pt x="290" y="162"/>
                    </a:lnTo>
                    <a:lnTo>
                      <a:pt x="290" y="162"/>
                    </a:lnTo>
                    <a:lnTo>
                      <a:pt x="290" y="168"/>
                    </a:lnTo>
                    <a:lnTo>
                      <a:pt x="288" y="172"/>
                    </a:lnTo>
                    <a:lnTo>
                      <a:pt x="286" y="176"/>
                    </a:lnTo>
                    <a:lnTo>
                      <a:pt x="282" y="180"/>
                    </a:lnTo>
                    <a:lnTo>
                      <a:pt x="282" y="180"/>
                    </a:lnTo>
                    <a:lnTo>
                      <a:pt x="276" y="182"/>
                    </a:lnTo>
                    <a:lnTo>
                      <a:pt x="272" y="184"/>
                    </a:lnTo>
                    <a:lnTo>
                      <a:pt x="272" y="184"/>
                    </a:lnTo>
                    <a:lnTo>
                      <a:pt x="262" y="180"/>
                    </a:lnTo>
                    <a:lnTo>
                      <a:pt x="258" y="178"/>
                    </a:lnTo>
                    <a:lnTo>
                      <a:pt x="256" y="174"/>
                    </a:lnTo>
                    <a:lnTo>
                      <a:pt x="252" y="170"/>
                    </a:lnTo>
                    <a:lnTo>
                      <a:pt x="252" y="170"/>
                    </a:lnTo>
                    <a:lnTo>
                      <a:pt x="250" y="178"/>
                    </a:lnTo>
                    <a:lnTo>
                      <a:pt x="248" y="182"/>
                    </a:lnTo>
                    <a:lnTo>
                      <a:pt x="244" y="186"/>
                    </a:lnTo>
                    <a:lnTo>
                      <a:pt x="244" y="186"/>
                    </a:lnTo>
                    <a:lnTo>
                      <a:pt x="238" y="188"/>
                    </a:lnTo>
                    <a:lnTo>
                      <a:pt x="234" y="188"/>
                    </a:lnTo>
                    <a:lnTo>
                      <a:pt x="234" y="188"/>
                    </a:lnTo>
                    <a:lnTo>
                      <a:pt x="232" y="188"/>
                    </a:lnTo>
                    <a:lnTo>
                      <a:pt x="232" y="188"/>
                    </a:lnTo>
                    <a:lnTo>
                      <a:pt x="230" y="188"/>
                    </a:lnTo>
                    <a:lnTo>
                      <a:pt x="230" y="188"/>
                    </a:lnTo>
                    <a:lnTo>
                      <a:pt x="228" y="188"/>
                    </a:lnTo>
                    <a:lnTo>
                      <a:pt x="228" y="188"/>
                    </a:lnTo>
                    <a:lnTo>
                      <a:pt x="226" y="188"/>
                    </a:lnTo>
                    <a:lnTo>
                      <a:pt x="222" y="188"/>
                    </a:lnTo>
                    <a:lnTo>
                      <a:pt x="222" y="188"/>
                    </a:lnTo>
                    <a:lnTo>
                      <a:pt x="222" y="176"/>
                    </a:lnTo>
                    <a:lnTo>
                      <a:pt x="222" y="176"/>
                    </a:lnTo>
                    <a:lnTo>
                      <a:pt x="216" y="166"/>
                    </a:lnTo>
                    <a:lnTo>
                      <a:pt x="208" y="158"/>
                    </a:lnTo>
                    <a:lnTo>
                      <a:pt x="208" y="158"/>
                    </a:lnTo>
                    <a:lnTo>
                      <a:pt x="200" y="156"/>
                    </a:lnTo>
                    <a:lnTo>
                      <a:pt x="192" y="154"/>
                    </a:lnTo>
                    <a:lnTo>
                      <a:pt x="192" y="154"/>
                    </a:lnTo>
                    <a:lnTo>
                      <a:pt x="190" y="154"/>
                    </a:lnTo>
                    <a:lnTo>
                      <a:pt x="190" y="154"/>
                    </a:lnTo>
                    <a:lnTo>
                      <a:pt x="186" y="146"/>
                    </a:lnTo>
                    <a:lnTo>
                      <a:pt x="178" y="142"/>
                    </a:lnTo>
                    <a:lnTo>
                      <a:pt x="178" y="142"/>
                    </a:lnTo>
                    <a:lnTo>
                      <a:pt x="170" y="138"/>
                    </a:lnTo>
                    <a:lnTo>
                      <a:pt x="162" y="138"/>
                    </a:lnTo>
                    <a:lnTo>
                      <a:pt x="162" y="138"/>
                    </a:lnTo>
                    <a:lnTo>
                      <a:pt x="160" y="138"/>
                    </a:lnTo>
                    <a:lnTo>
                      <a:pt x="160" y="138"/>
                    </a:lnTo>
                    <a:lnTo>
                      <a:pt x="156" y="130"/>
                    </a:lnTo>
                    <a:lnTo>
                      <a:pt x="148" y="124"/>
                    </a:lnTo>
                    <a:lnTo>
                      <a:pt x="148" y="124"/>
                    </a:lnTo>
                    <a:lnTo>
                      <a:pt x="142" y="122"/>
                    </a:lnTo>
                    <a:lnTo>
                      <a:pt x="134" y="120"/>
                    </a:lnTo>
                    <a:lnTo>
                      <a:pt x="134" y="120"/>
                    </a:lnTo>
                    <a:lnTo>
                      <a:pt x="126" y="122"/>
                    </a:lnTo>
                    <a:lnTo>
                      <a:pt x="118" y="124"/>
                    </a:lnTo>
                    <a:lnTo>
                      <a:pt x="112" y="130"/>
                    </a:lnTo>
                    <a:lnTo>
                      <a:pt x="106" y="136"/>
                    </a:lnTo>
                    <a:lnTo>
                      <a:pt x="102" y="144"/>
                    </a:lnTo>
                    <a:lnTo>
                      <a:pt x="80" y="132"/>
                    </a:lnTo>
                    <a:lnTo>
                      <a:pt x="80" y="132"/>
                    </a:lnTo>
                    <a:lnTo>
                      <a:pt x="76" y="128"/>
                    </a:lnTo>
                    <a:lnTo>
                      <a:pt x="74" y="124"/>
                    </a:lnTo>
                    <a:lnTo>
                      <a:pt x="72" y="120"/>
                    </a:lnTo>
                    <a:lnTo>
                      <a:pt x="74" y="114"/>
                    </a:lnTo>
                    <a:lnTo>
                      <a:pt x="92" y="46"/>
                    </a:lnTo>
                    <a:lnTo>
                      <a:pt x="92" y="46"/>
                    </a:lnTo>
                    <a:lnTo>
                      <a:pt x="94" y="42"/>
                    </a:lnTo>
                    <a:lnTo>
                      <a:pt x="98" y="38"/>
                    </a:lnTo>
                    <a:lnTo>
                      <a:pt x="102" y="36"/>
                    </a:lnTo>
                    <a:lnTo>
                      <a:pt x="106" y="36"/>
                    </a:lnTo>
                    <a:lnTo>
                      <a:pt x="140" y="34"/>
                    </a:lnTo>
                    <a:lnTo>
                      <a:pt x="138" y="38"/>
                    </a:lnTo>
                    <a:lnTo>
                      <a:pt x="138" y="38"/>
                    </a:lnTo>
                    <a:lnTo>
                      <a:pt x="134" y="46"/>
                    </a:lnTo>
                    <a:lnTo>
                      <a:pt x="132" y="52"/>
                    </a:lnTo>
                    <a:lnTo>
                      <a:pt x="132" y="60"/>
                    </a:lnTo>
                    <a:lnTo>
                      <a:pt x="134" y="66"/>
                    </a:lnTo>
                    <a:lnTo>
                      <a:pt x="134" y="66"/>
                    </a:lnTo>
                    <a:lnTo>
                      <a:pt x="136" y="72"/>
                    </a:lnTo>
                    <a:lnTo>
                      <a:pt x="140" y="78"/>
                    </a:lnTo>
                    <a:lnTo>
                      <a:pt x="144" y="84"/>
                    </a:lnTo>
                    <a:lnTo>
                      <a:pt x="150" y="88"/>
                    </a:lnTo>
                    <a:lnTo>
                      <a:pt x="150" y="88"/>
                    </a:lnTo>
                    <a:lnTo>
                      <a:pt x="158" y="92"/>
                    </a:lnTo>
                    <a:lnTo>
                      <a:pt x="168" y="92"/>
                    </a:lnTo>
                    <a:lnTo>
                      <a:pt x="168" y="92"/>
                    </a:lnTo>
                    <a:lnTo>
                      <a:pt x="178" y="92"/>
                    </a:lnTo>
                    <a:lnTo>
                      <a:pt x="186" y="88"/>
                    </a:lnTo>
                    <a:lnTo>
                      <a:pt x="194" y="82"/>
                    </a:lnTo>
                    <a:lnTo>
                      <a:pt x="198" y="74"/>
                    </a:lnTo>
                    <a:lnTo>
                      <a:pt x="212" y="52"/>
                    </a:lnTo>
                    <a:lnTo>
                      <a:pt x="288" y="92"/>
                    </a:lnTo>
                    <a:lnTo>
                      <a:pt x="288" y="92"/>
                    </a:lnTo>
                    <a:lnTo>
                      <a:pt x="290" y="94"/>
                    </a:lnTo>
                    <a:lnTo>
                      <a:pt x="294" y="98"/>
                    </a:lnTo>
                    <a:lnTo>
                      <a:pt x="294" y="98"/>
                    </a:lnTo>
                    <a:lnTo>
                      <a:pt x="294" y="100"/>
                    </a:lnTo>
                    <a:lnTo>
                      <a:pt x="294" y="100"/>
                    </a:lnTo>
                    <a:lnTo>
                      <a:pt x="296" y="100"/>
                    </a:lnTo>
                    <a:lnTo>
                      <a:pt x="318" y="136"/>
                    </a:lnTo>
                    <a:lnTo>
                      <a:pt x="318" y="136"/>
                    </a:lnTo>
                    <a:lnTo>
                      <a:pt x="320" y="144"/>
                    </a:lnTo>
                    <a:lnTo>
                      <a:pt x="320" y="150"/>
                    </a:lnTo>
                    <a:lnTo>
                      <a:pt x="316" y="158"/>
                    </a:lnTo>
                    <a:lnTo>
                      <a:pt x="310" y="162"/>
                    </a:lnTo>
                    <a:lnTo>
                      <a:pt x="310" y="162"/>
                    </a:lnTo>
                    <a:close/>
                    <a:moveTo>
                      <a:pt x="134" y="132"/>
                    </a:moveTo>
                    <a:lnTo>
                      <a:pt x="134" y="132"/>
                    </a:lnTo>
                    <a:lnTo>
                      <a:pt x="128" y="132"/>
                    </a:lnTo>
                    <a:lnTo>
                      <a:pt x="124" y="134"/>
                    </a:lnTo>
                    <a:lnTo>
                      <a:pt x="120" y="138"/>
                    </a:lnTo>
                    <a:lnTo>
                      <a:pt x="118" y="142"/>
                    </a:lnTo>
                    <a:lnTo>
                      <a:pt x="102" y="170"/>
                    </a:lnTo>
                    <a:lnTo>
                      <a:pt x="102" y="170"/>
                    </a:lnTo>
                    <a:lnTo>
                      <a:pt x="98" y="176"/>
                    </a:lnTo>
                    <a:lnTo>
                      <a:pt x="100" y="184"/>
                    </a:lnTo>
                    <a:lnTo>
                      <a:pt x="102" y="190"/>
                    </a:lnTo>
                    <a:lnTo>
                      <a:pt x="108" y="194"/>
                    </a:lnTo>
                    <a:lnTo>
                      <a:pt x="108" y="194"/>
                    </a:lnTo>
                    <a:lnTo>
                      <a:pt x="112" y="196"/>
                    </a:lnTo>
                    <a:lnTo>
                      <a:pt x="118" y="198"/>
                    </a:lnTo>
                    <a:lnTo>
                      <a:pt x="118" y="198"/>
                    </a:lnTo>
                    <a:lnTo>
                      <a:pt x="122" y="196"/>
                    </a:lnTo>
                    <a:lnTo>
                      <a:pt x="128" y="194"/>
                    </a:lnTo>
                    <a:lnTo>
                      <a:pt x="128" y="194"/>
                    </a:lnTo>
                    <a:lnTo>
                      <a:pt x="128" y="198"/>
                    </a:lnTo>
                    <a:lnTo>
                      <a:pt x="130" y="204"/>
                    </a:lnTo>
                    <a:lnTo>
                      <a:pt x="132" y="208"/>
                    </a:lnTo>
                    <a:lnTo>
                      <a:pt x="138" y="212"/>
                    </a:lnTo>
                    <a:lnTo>
                      <a:pt x="138" y="212"/>
                    </a:lnTo>
                    <a:lnTo>
                      <a:pt x="142" y="214"/>
                    </a:lnTo>
                    <a:lnTo>
                      <a:pt x="146" y="214"/>
                    </a:lnTo>
                    <a:lnTo>
                      <a:pt x="146" y="214"/>
                    </a:lnTo>
                    <a:lnTo>
                      <a:pt x="152" y="214"/>
                    </a:lnTo>
                    <a:lnTo>
                      <a:pt x="156" y="212"/>
                    </a:lnTo>
                    <a:lnTo>
                      <a:pt x="160" y="208"/>
                    </a:lnTo>
                    <a:lnTo>
                      <a:pt x="162" y="204"/>
                    </a:lnTo>
                    <a:lnTo>
                      <a:pt x="166" y="200"/>
                    </a:lnTo>
                    <a:lnTo>
                      <a:pt x="166" y="200"/>
                    </a:lnTo>
                    <a:lnTo>
                      <a:pt x="168" y="208"/>
                    </a:lnTo>
                    <a:lnTo>
                      <a:pt x="170" y="212"/>
                    </a:lnTo>
                    <a:lnTo>
                      <a:pt x="174" y="216"/>
                    </a:lnTo>
                    <a:lnTo>
                      <a:pt x="174" y="216"/>
                    </a:lnTo>
                    <a:lnTo>
                      <a:pt x="178" y="218"/>
                    </a:lnTo>
                    <a:lnTo>
                      <a:pt x="184" y="218"/>
                    </a:lnTo>
                    <a:lnTo>
                      <a:pt x="184" y="218"/>
                    </a:lnTo>
                    <a:lnTo>
                      <a:pt x="188" y="218"/>
                    </a:lnTo>
                    <a:lnTo>
                      <a:pt x="192" y="216"/>
                    </a:lnTo>
                    <a:lnTo>
                      <a:pt x="196" y="212"/>
                    </a:lnTo>
                    <a:lnTo>
                      <a:pt x="200" y="208"/>
                    </a:lnTo>
                    <a:lnTo>
                      <a:pt x="208" y="194"/>
                    </a:lnTo>
                    <a:lnTo>
                      <a:pt x="208" y="194"/>
                    </a:lnTo>
                    <a:lnTo>
                      <a:pt x="210" y="188"/>
                    </a:lnTo>
                    <a:lnTo>
                      <a:pt x="210" y="180"/>
                    </a:lnTo>
                    <a:lnTo>
                      <a:pt x="206" y="174"/>
                    </a:lnTo>
                    <a:lnTo>
                      <a:pt x="202" y="168"/>
                    </a:lnTo>
                    <a:lnTo>
                      <a:pt x="202" y="168"/>
                    </a:lnTo>
                    <a:lnTo>
                      <a:pt x="196" y="166"/>
                    </a:lnTo>
                    <a:lnTo>
                      <a:pt x="192" y="166"/>
                    </a:lnTo>
                    <a:lnTo>
                      <a:pt x="192" y="166"/>
                    </a:lnTo>
                    <a:lnTo>
                      <a:pt x="186" y="168"/>
                    </a:lnTo>
                    <a:lnTo>
                      <a:pt x="182" y="170"/>
                    </a:lnTo>
                    <a:lnTo>
                      <a:pt x="182" y="170"/>
                    </a:lnTo>
                    <a:lnTo>
                      <a:pt x="180" y="164"/>
                    </a:lnTo>
                    <a:lnTo>
                      <a:pt x="180" y="160"/>
                    </a:lnTo>
                    <a:lnTo>
                      <a:pt x="176" y="156"/>
                    </a:lnTo>
                    <a:lnTo>
                      <a:pt x="172" y="152"/>
                    </a:lnTo>
                    <a:lnTo>
                      <a:pt x="172" y="152"/>
                    </a:lnTo>
                    <a:lnTo>
                      <a:pt x="168" y="150"/>
                    </a:lnTo>
                    <a:lnTo>
                      <a:pt x="162" y="150"/>
                    </a:lnTo>
                    <a:lnTo>
                      <a:pt x="162" y="150"/>
                    </a:lnTo>
                    <a:lnTo>
                      <a:pt x="156" y="150"/>
                    </a:lnTo>
                    <a:lnTo>
                      <a:pt x="152" y="152"/>
                    </a:lnTo>
                    <a:lnTo>
                      <a:pt x="152" y="152"/>
                    </a:lnTo>
                    <a:lnTo>
                      <a:pt x="152" y="148"/>
                    </a:lnTo>
                    <a:lnTo>
                      <a:pt x="150" y="142"/>
                    </a:lnTo>
                    <a:lnTo>
                      <a:pt x="146" y="138"/>
                    </a:lnTo>
                    <a:lnTo>
                      <a:pt x="142" y="134"/>
                    </a:lnTo>
                    <a:lnTo>
                      <a:pt x="142" y="134"/>
                    </a:lnTo>
                    <a:lnTo>
                      <a:pt x="138" y="132"/>
                    </a:lnTo>
                    <a:lnTo>
                      <a:pt x="134" y="132"/>
                    </a:lnTo>
                    <a:close/>
                    <a:moveTo>
                      <a:pt x="378" y="0"/>
                    </a:moveTo>
                    <a:lnTo>
                      <a:pt x="316" y="18"/>
                    </a:lnTo>
                    <a:lnTo>
                      <a:pt x="366" y="184"/>
                    </a:lnTo>
                    <a:lnTo>
                      <a:pt x="386" y="178"/>
                    </a:lnTo>
                    <a:lnTo>
                      <a:pt x="386" y="178"/>
                    </a:lnTo>
                    <a:lnTo>
                      <a:pt x="394" y="160"/>
                    </a:lnTo>
                    <a:lnTo>
                      <a:pt x="398" y="140"/>
                    </a:lnTo>
                    <a:lnTo>
                      <a:pt x="402" y="118"/>
                    </a:lnTo>
                    <a:lnTo>
                      <a:pt x="404" y="96"/>
                    </a:lnTo>
                    <a:lnTo>
                      <a:pt x="404" y="96"/>
                    </a:lnTo>
                    <a:lnTo>
                      <a:pt x="402" y="70"/>
                    </a:lnTo>
                    <a:lnTo>
                      <a:pt x="398" y="46"/>
                    </a:lnTo>
                    <a:lnTo>
                      <a:pt x="390" y="22"/>
                    </a:lnTo>
                    <a:lnTo>
                      <a:pt x="378" y="0"/>
                    </a:lnTo>
                    <a:lnTo>
                      <a:pt x="378" y="0"/>
                    </a:lnTo>
                    <a:close/>
                    <a:moveTo>
                      <a:pt x="26" y="0"/>
                    </a:moveTo>
                    <a:lnTo>
                      <a:pt x="26" y="0"/>
                    </a:lnTo>
                    <a:lnTo>
                      <a:pt x="14" y="22"/>
                    </a:lnTo>
                    <a:lnTo>
                      <a:pt x="6" y="46"/>
                    </a:lnTo>
                    <a:lnTo>
                      <a:pt x="2" y="70"/>
                    </a:lnTo>
                    <a:lnTo>
                      <a:pt x="0" y="96"/>
                    </a:lnTo>
                    <a:lnTo>
                      <a:pt x="0" y="96"/>
                    </a:lnTo>
                    <a:lnTo>
                      <a:pt x="2" y="118"/>
                    </a:lnTo>
                    <a:lnTo>
                      <a:pt x="6" y="140"/>
                    </a:lnTo>
                    <a:lnTo>
                      <a:pt x="10" y="160"/>
                    </a:lnTo>
                    <a:lnTo>
                      <a:pt x="18" y="178"/>
                    </a:lnTo>
                    <a:lnTo>
                      <a:pt x="40" y="184"/>
                    </a:lnTo>
                    <a:lnTo>
                      <a:pt x="88" y="18"/>
                    </a:lnTo>
                    <a:lnTo>
                      <a:pt x="26" y="0"/>
                    </a:lnTo>
                    <a:close/>
                    <a:moveTo>
                      <a:pt x="90" y="164"/>
                    </a:moveTo>
                    <a:lnTo>
                      <a:pt x="96" y="154"/>
                    </a:lnTo>
                    <a:lnTo>
                      <a:pt x="74" y="142"/>
                    </a:lnTo>
                    <a:lnTo>
                      <a:pt x="74" y="142"/>
                    </a:lnTo>
                    <a:lnTo>
                      <a:pt x="70" y="138"/>
                    </a:lnTo>
                    <a:lnTo>
                      <a:pt x="68" y="142"/>
                    </a:lnTo>
                    <a:lnTo>
                      <a:pt x="68" y="142"/>
                    </a:lnTo>
                    <a:lnTo>
                      <a:pt x="64" y="150"/>
                    </a:lnTo>
                    <a:lnTo>
                      <a:pt x="66" y="158"/>
                    </a:lnTo>
                    <a:lnTo>
                      <a:pt x="68" y="164"/>
                    </a:lnTo>
                    <a:lnTo>
                      <a:pt x="74" y="170"/>
                    </a:lnTo>
                    <a:lnTo>
                      <a:pt x="74" y="170"/>
                    </a:lnTo>
                    <a:lnTo>
                      <a:pt x="80" y="172"/>
                    </a:lnTo>
                    <a:lnTo>
                      <a:pt x="84" y="172"/>
                    </a:lnTo>
                    <a:lnTo>
                      <a:pt x="84" y="172"/>
                    </a:lnTo>
                    <a:lnTo>
                      <a:pt x="88" y="172"/>
                    </a:lnTo>
                    <a:lnTo>
                      <a:pt x="88" y="172"/>
                    </a:lnTo>
                    <a:lnTo>
                      <a:pt x="90" y="164"/>
                    </a:lnTo>
                    <a:lnTo>
                      <a:pt x="90" y="164"/>
                    </a:lnTo>
                    <a:close/>
                    <a:moveTo>
                      <a:pt x="328" y="106"/>
                    </a:moveTo>
                    <a:lnTo>
                      <a:pt x="306" y="34"/>
                    </a:lnTo>
                    <a:lnTo>
                      <a:pt x="306" y="34"/>
                    </a:lnTo>
                    <a:lnTo>
                      <a:pt x="304" y="30"/>
                    </a:lnTo>
                    <a:lnTo>
                      <a:pt x="300" y="26"/>
                    </a:lnTo>
                    <a:lnTo>
                      <a:pt x="296" y="24"/>
                    </a:lnTo>
                    <a:lnTo>
                      <a:pt x="292" y="22"/>
                    </a:lnTo>
                    <a:lnTo>
                      <a:pt x="230" y="8"/>
                    </a:lnTo>
                    <a:lnTo>
                      <a:pt x="230" y="8"/>
                    </a:lnTo>
                    <a:lnTo>
                      <a:pt x="230" y="8"/>
                    </a:lnTo>
                    <a:lnTo>
                      <a:pt x="194" y="2"/>
                    </a:lnTo>
                    <a:lnTo>
                      <a:pt x="194" y="2"/>
                    </a:lnTo>
                    <a:lnTo>
                      <a:pt x="192" y="2"/>
                    </a:lnTo>
                    <a:lnTo>
                      <a:pt x="192" y="2"/>
                    </a:lnTo>
                    <a:lnTo>
                      <a:pt x="192" y="2"/>
                    </a:lnTo>
                    <a:lnTo>
                      <a:pt x="192" y="2"/>
                    </a:lnTo>
                    <a:lnTo>
                      <a:pt x="192" y="0"/>
                    </a:lnTo>
                    <a:lnTo>
                      <a:pt x="190" y="0"/>
                    </a:lnTo>
                    <a:lnTo>
                      <a:pt x="190" y="0"/>
                    </a:lnTo>
                    <a:lnTo>
                      <a:pt x="190" y="0"/>
                    </a:lnTo>
                    <a:lnTo>
                      <a:pt x="188" y="0"/>
                    </a:lnTo>
                    <a:lnTo>
                      <a:pt x="188" y="0"/>
                    </a:lnTo>
                    <a:lnTo>
                      <a:pt x="182" y="2"/>
                    </a:lnTo>
                    <a:lnTo>
                      <a:pt x="176" y="4"/>
                    </a:lnTo>
                    <a:lnTo>
                      <a:pt x="170" y="8"/>
                    </a:lnTo>
                    <a:lnTo>
                      <a:pt x="166" y="12"/>
                    </a:lnTo>
                    <a:lnTo>
                      <a:pt x="148" y="44"/>
                    </a:lnTo>
                    <a:lnTo>
                      <a:pt x="148" y="44"/>
                    </a:lnTo>
                    <a:lnTo>
                      <a:pt x="144" y="54"/>
                    </a:lnTo>
                    <a:lnTo>
                      <a:pt x="146" y="62"/>
                    </a:lnTo>
                    <a:lnTo>
                      <a:pt x="150" y="72"/>
                    </a:lnTo>
                    <a:lnTo>
                      <a:pt x="156" y="78"/>
                    </a:lnTo>
                    <a:lnTo>
                      <a:pt x="156" y="78"/>
                    </a:lnTo>
                    <a:lnTo>
                      <a:pt x="162" y="80"/>
                    </a:lnTo>
                    <a:lnTo>
                      <a:pt x="168" y="80"/>
                    </a:lnTo>
                    <a:lnTo>
                      <a:pt x="168" y="80"/>
                    </a:lnTo>
                    <a:lnTo>
                      <a:pt x="174" y="80"/>
                    </a:lnTo>
                    <a:lnTo>
                      <a:pt x="180" y="78"/>
                    </a:lnTo>
                    <a:lnTo>
                      <a:pt x="184" y="74"/>
                    </a:lnTo>
                    <a:lnTo>
                      <a:pt x="188" y="68"/>
                    </a:lnTo>
                    <a:lnTo>
                      <a:pt x="208" y="36"/>
                    </a:lnTo>
                    <a:lnTo>
                      <a:pt x="292" y="82"/>
                    </a:lnTo>
                    <a:lnTo>
                      <a:pt x="292" y="82"/>
                    </a:lnTo>
                    <a:lnTo>
                      <a:pt x="298" y="86"/>
                    </a:lnTo>
                    <a:lnTo>
                      <a:pt x="304" y="90"/>
                    </a:lnTo>
                    <a:lnTo>
                      <a:pt x="304" y="90"/>
                    </a:lnTo>
                    <a:lnTo>
                      <a:pt x="304" y="94"/>
                    </a:lnTo>
                    <a:lnTo>
                      <a:pt x="304" y="94"/>
                    </a:lnTo>
                    <a:lnTo>
                      <a:pt x="306" y="94"/>
                    </a:lnTo>
                    <a:lnTo>
                      <a:pt x="324" y="124"/>
                    </a:lnTo>
                    <a:lnTo>
                      <a:pt x="324" y="124"/>
                    </a:lnTo>
                    <a:lnTo>
                      <a:pt x="326" y="120"/>
                    </a:lnTo>
                    <a:lnTo>
                      <a:pt x="328" y="116"/>
                    </a:lnTo>
                    <a:lnTo>
                      <a:pt x="330" y="110"/>
                    </a:lnTo>
                    <a:lnTo>
                      <a:pt x="328" y="106"/>
                    </a:lnTo>
                    <a:lnTo>
                      <a:pt x="328" y="106"/>
                    </a:lnTo>
                    <a:close/>
                  </a:path>
                </a:pathLst>
              </a:custGeom>
              <a:solidFill>
                <a:srgbClr val="5969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Helvetica" pitchFamily="2" charset="0"/>
                  <a:ea typeface="SimSun" panose="02010600030101010101" pitchFamily="2" charset="-122"/>
                  <a:cs typeface="Helvetica Neue Light"/>
                  <a:sym typeface="Helvetica Neue Light"/>
                </a:endParaRPr>
              </a:p>
            </p:txBody>
          </p:sp>
          <p:sp>
            <p:nvSpPr>
              <p:cNvPr id="250" name="Google Shape;250;p38"/>
              <p:cNvSpPr/>
              <p:nvPr/>
            </p:nvSpPr>
            <p:spPr>
              <a:xfrm>
                <a:off x="886327" y="4873369"/>
                <a:ext cx="407068" cy="457951"/>
              </a:xfrm>
              <a:custGeom>
                <a:avLst/>
                <a:gdLst/>
                <a:ahLst/>
                <a:cxnLst/>
                <a:rect l="l" t="t" r="r" b="b"/>
                <a:pathLst>
                  <a:path w="336" h="378" extrusionOk="0">
                    <a:moveTo>
                      <a:pt x="42" y="152"/>
                    </a:moveTo>
                    <a:lnTo>
                      <a:pt x="42" y="152"/>
                    </a:lnTo>
                    <a:lnTo>
                      <a:pt x="48" y="154"/>
                    </a:lnTo>
                    <a:lnTo>
                      <a:pt x="54" y="152"/>
                    </a:lnTo>
                    <a:lnTo>
                      <a:pt x="58" y="150"/>
                    </a:lnTo>
                    <a:lnTo>
                      <a:pt x="62" y="146"/>
                    </a:lnTo>
                    <a:lnTo>
                      <a:pt x="62" y="146"/>
                    </a:lnTo>
                    <a:lnTo>
                      <a:pt x="62" y="142"/>
                    </a:lnTo>
                    <a:lnTo>
                      <a:pt x="62" y="142"/>
                    </a:lnTo>
                    <a:lnTo>
                      <a:pt x="74" y="134"/>
                    </a:lnTo>
                    <a:lnTo>
                      <a:pt x="86" y="122"/>
                    </a:lnTo>
                    <a:lnTo>
                      <a:pt x="86" y="122"/>
                    </a:lnTo>
                    <a:lnTo>
                      <a:pt x="64" y="166"/>
                    </a:lnTo>
                    <a:lnTo>
                      <a:pt x="50" y="200"/>
                    </a:lnTo>
                    <a:lnTo>
                      <a:pt x="44" y="220"/>
                    </a:lnTo>
                    <a:lnTo>
                      <a:pt x="42" y="228"/>
                    </a:lnTo>
                    <a:lnTo>
                      <a:pt x="66" y="242"/>
                    </a:lnTo>
                    <a:lnTo>
                      <a:pt x="88" y="256"/>
                    </a:lnTo>
                    <a:lnTo>
                      <a:pt x="88" y="256"/>
                    </a:lnTo>
                    <a:lnTo>
                      <a:pt x="94" y="250"/>
                    </a:lnTo>
                    <a:lnTo>
                      <a:pt x="110" y="232"/>
                    </a:lnTo>
                    <a:lnTo>
                      <a:pt x="134" y="202"/>
                    </a:lnTo>
                    <a:lnTo>
                      <a:pt x="148" y="182"/>
                    </a:lnTo>
                    <a:lnTo>
                      <a:pt x="162" y="160"/>
                    </a:lnTo>
                    <a:lnTo>
                      <a:pt x="162" y="160"/>
                    </a:lnTo>
                    <a:lnTo>
                      <a:pt x="174" y="136"/>
                    </a:lnTo>
                    <a:lnTo>
                      <a:pt x="184" y="114"/>
                    </a:lnTo>
                    <a:lnTo>
                      <a:pt x="200" y="80"/>
                    </a:lnTo>
                    <a:lnTo>
                      <a:pt x="206" y="56"/>
                    </a:lnTo>
                    <a:lnTo>
                      <a:pt x="208" y="48"/>
                    </a:lnTo>
                    <a:lnTo>
                      <a:pt x="184" y="34"/>
                    </a:lnTo>
                    <a:lnTo>
                      <a:pt x="162" y="22"/>
                    </a:lnTo>
                    <a:lnTo>
                      <a:pt x="162" y="22"/>
                    </a:lnTo>
                    <a:lnTo>
                      <a:pt x="160" y="14"/>
                    </a:lnTo>
                    <a:lnTo>
                      <a:pt x="154" y="8"/>
                    </a:lnTo>
                    <a:lnTo>
                      <a:pt x="154" y="8"/>
                    </a:lnTo>
                    <a:lnTo>
                      <a:pt x="146" y="4"/>
                    </a:lnTo>
                    <a:lnTo>
                      <a:pt x="138" y="4"/>
                    </a:lnTo>
                    <a:lnTo>
                      <a:pt x="130" y="4"/>
                    </a:lnTo>
                    <a:lnTo>
                      <a:pt x="122" y="8"/>
                    </a:lnTo>
                    <a:lnTo>
                      <a:pt x="122" y="8"/>
                    </a:lnTo>
                    <a:lnTo>
                      <a:pt x="116" y="14"/>
                    </a:lnTo>
                    <a:lnTo>
                      <a:pt x="110" y="20"/>
                    </a:lnTo>
                    <a:lnTo>
                      <a:pt x="104" y="40"/>
                    </a:lnTo>
                    <a:lnTo>
                      <a:pt x="104" y="40"/>
                    </a:lnTo>
                    <a:lnTo>
                      <a:pt x="98" y="64"/>
                    </a:lnTo>
                    <a:lnTo>
                      <a:pt x="92" y="80"/>
                    </a:lnTo>
                    <a:lnTo>
                      <a:pt x="84" y="98"/>
                    </a:lnTo>
                    <a:lnTo>
                      <a:pt x="84" y="98"/>
                    </a:lnTo>
                    <a:lnTo>
                      <a:pt x="78" y="108"/>
                    </a:lnTo>
                    <a:lnTo>
                      <a:pt x="70" y="116"/>
                    </a:lnTo>
                    <a:lnTo>
                      <a:pt x="56" y="128"/>
                    </a:lnTo>
                    <a:lnTo>
                      <a:pt x="56" y="128"/>
                    </a:lnTo>
                    <a:lnTo>
                      <a:pt x="54" y="126"/>
                    </a:lnTo>
                    <a:lnTo>
                      <a:pt x="54" y="126"/>
                    </a:lnTo>
                    <a:lnTo>
                      <a:pt x="50" y="126"/>
                    </a:lnTo>
                    <a:lnTo>
                      <a:pt x="44" y="126"/>
                    </a:lnTo>
                    <a:lnTo>
                      <a:pt x="40" y="128"/>
                    </a:lnTo>
                    <a:lnTo>
                      <a:pt x="36" y="134"/>
                    </a:lnTo>
                    <a:lnTo>
                      <a:pt x="36" y="134"/>
                    </a:lnTo>
                    <a:lnTo>
                      <a:pt x="34" y="138"/>
                    </a:lnTo>
                    <a:lnTo>
                      <a:pt x="36" y="144"/>
                    </a:lnTo>
                    <a:lnTo>
                      <a:pt x="38" y="148"/>
                    </a:lnTo>
                    <a:lnTo>
                      <a:pt x="42" y="152"/>
                    </a:lnTo>
                    <a:lnTo>
                      <a:pt x="42" y="152"/>
                    </a:lnTo>
                    <a:close/>
                    <a:moveTo>
                      <a:pt x="158" y="48"/>
                    </a:moveTo>
                    <a:lnTo>
                      <a:pt x="158" y="48"/>
                    </a:lnTo>
                    <a:lnTo>
                      <a:pt x="162" y="46"/>
                    </a:lnTo>
                    <a:lnTo>
                      <a:pt x="166" y="46"/>
                    </a:lnTo>
                    <a:lnTo>
                      <a:pt x="166" y="46"/>
                    </a:lnTo>
                    <a:lnTo>
                      <a:pt x="168" y="50"/>
                    </a:lnTo>
                    <a:lnTo>
                      <a:pt x="168" y="54"/>
                    </a:lnTo>
                    <a:lnTo>
                      <a:pt x="168" y="54"/>
                    </a:lnTo>
                    <a:lnTo>
                      <a:pt x="152" y="76"/>
                    </a:lnTo>
                    <a:lnTo>
                      <a:pt x="136" y="100"/>
                    </a:lnTo>
                    <a:lnTo>
                      <a:pt x="116" y="134"/>
                    </a:lnTo>
                    <a:lnTo>
                      <a:pt x="116" y="134"/>
                    </a:lnTo>
                    <a:lnTo>
                      <a:pt x="96" y="168"/>
                    </a:lnTo>
                    <a:lnTo>
                      <a:pt x="84" y="194"/>
                    </a:lnTo>
                    <a:lnTo>
                      <a:pt x="74" y="216"/>
                    </a:lnTo>
                    <a:lnTo>
                      <a:pt x="74" y="216"/>
                    </a:lnTo>
                    <a:lnTo>
                      <a:pt x="72" y="220"/>
                    </a:lnTo>
                    <a:lnTo>
                      <a:pt x="68" y="220"/>
                    </a:lnTo>
                    <a:lnTo>
                      <a:pt x="68" y="220"/>
                    </a:lnTo>
                    <a:lnTo>
                      <a:pt x="66" y="220"/>
                    </a:lnTo>
                    <a:lnTo>
                      <a:pt x="66" y="220"/>
                    </a:lnTo>
                    <a:lnTo>
                      <a:pt x="64" y="218"/>
                    </a:lnTo>
                    <a:lnTo>
                      <a:pt x="62" y="212"/>
                    </a:lnTo>
                    <a:lnTo>
                      <a:pt x="62" y="212"/>
                    </a:lnTo>
                    <a:lnTo>
                      <a:pt x="74" y="188"/>
                    </a:lnTo>
                    <a:lnTo>
                      <a:pt x="86" y="162"/>
                    </a:lnTo>
                    <a:lnTo>
                      <a:pt x="106" y="128"/>
                    </a:lnTo>
                    <a:lnTo>
                      <a:pt x="106" y="128"/>
                    </a:lnTo>
                    <a:lnTo>
                      <a:pt x="126" y="92"/>
                    </a:lnTo>
                    <a:lnTo>
                      <a:pt x="142" y="68"/>
                    </a:lnTo>
                    <a:lnTo>
                      <a:pt x="158" y="48"/>
                    </a:lnTo>
                    <a:lnTo>
                      <a:pt x="158" y="48"/>
                    </a:lnTo>
                    <a:close/>
                    <a:moveTo>
                      <a:pt x="120" y="44"/>
                    </a:moveTo>
                    <a:lnTo>
                      <a:pt x="120" y="44"/>
                    </a:lnTo>
                    <a:lnTo>
                      <a:pt x="124" y="28"/>
                    </a:lnTo>
                    <a:lnTo>
                      <a:pt x="128" y="24"/>
                    </a:lnTo>
                    <a:lnTo>
                      <a:pt x="130" y="20"/>
                    </a:lnTo>
                    <a:lnTo>
                      <a:pt x="130" y="20"/>
                    </a:lnTo>
                    <a:lnTo>
                      <a:pt x="134" y="20"/>
                    </a:lnTo>
                    <a:lnTo>
                      <a:pt x="138" y="20"/>
                    </a:lnTo>
                    <a:lnTo>
                      <a:pt x="144" y="22"/>
                    </a:lnTo>
                    <a:lnTo>
                      <a:pt x="144" y="22"/>
                    </a:lnTo>
                    <a:lnTo>
                      <a:pt x="148" y="26"/>
                    </a:lnTo>
                    <a:lnTo>
                      <a:pt x="148" y="30"/>
                    </a:lnTo>
                    <a:lnTo>
                      <a:pt x="148" y="34"/>
                    </a:lnTo>
                    <a:lnTo>
                      <a:pt x="148" y="34"/>
                    </a:lnTo>
                    <a:lnTo>
                      <a:pt x="128" y="58"/>
                    </a:lnTo>
                    <a:lnTo>
                      <a:pt x="104" y="94"/>
                    </a:lnTo>
                    <a:lnTo>
                      <a:pt x="104" y="94"/>
                    </a:lnTo>
                    <a:lnTo>
                      <a:pt x="114" y="66"/>
                    </a:lnTo>
                    <a:lnTo>
                      <a:pt x="120" y="44"/>
                    </a:lnTo>
                    <a:lnTo>
                      <a:pt x="120" y="44"/>
                    </a:lnTo>
                    <a:close/>
                    <a:moveTo>
                      <a:pt x="50" y="270"/>
                    </a:moveTo>
                    <a:lnTo>
                      <a:pt x="50" y="270"/>
                    </a:lnTo>
                    <a:lnTo>
                      <a:pt x="34" y="262"/>
                    </a:lnTo>
                    <a:lnTo>
                      <a:pt x="38" y="240"/>
                    </a:lnTo>
                    <a:lnTo>
                      <a:pt x="80" y="264"/>
                    </a:lnTo>
                    <a:lnTo>
                      <a:pt x="64" y="280"/>
                    </a:lnTo>
                    <a:lnTo>
                      <a:pt x="64" y="280"/>
                    </a:lnTo>
                    <a:lnTo>
                      <a:pt x="50" y="270"/>
                    </a:lnTo>
                    <a:lnTo>
                      <a:pt x="50" y="270"/>
                    </a:lnTo>
                    <a:close/>
                    <a:moveTo>
                      <a:pt x="212" y="36"/>
                    </a:moveTo>
                    <a:lnTo>
                      <a:pt x="170" y="12"/>
                    </a:lnTo>
                    <a:lnTo>
                      <a:pt x="170" y="12"/>
                    </a:lnTo>
                    <a:lnTo>
                      <a:pt x="176" y="4"/>
                    </a:lnTo>
                    <a:lnTo>
                      <a:pt x="184" y="0"/>
                    </a:lnTo>
                    <a:lnTo>
                      <a:pt x="194" y="0"/>
                    </a:lnTo>
                    <a:lnTo>
                      <a:pt x="204" y="2"/>
                    </a:lnTo>
                    <a:lnTo>
                      <a:pt x="204" y="2"/>
                    </a:lnTo>
                    <a:lnTo>
                      <a:pt x="210" y="8"/>
                    </a:lnTo>
                    <a:lnTo>
                      <a:pt x="214" y="18"/>
                    </a:lnTo>
                    <a:lnTo>
                      <a:pt x="216" y="26"/>
                    </a:lnTo>
                    <a:lnTo>
                      <a:pt x="212" y="36"/>
                    </a:lnTo>
                    <a:lnTo>
                      <a:pt x="212" y="36"/>
                    </a:lnTo>
                    <a:close/>
                    <a:moveTo>
                      <a:pt x="336" y="212"/>
                    </a:moveTo>
                    <a:lnTo>
                      <a:pt x="336" y="212"/>
                    </a:lnTo>
                    <a:lnTo>
                      <a:pt x="334" y="216"/>
                    </a:lnTo>
                    <a:lnTo>
                      <a:pt x="332" y="218"/>
                    </a:lnTo>
                    <a:lnTo>
                      <a:pt x="330" y="222"/>
                    </a:lnTo>
                    <a:lnTo>
                      <a:pt x="326" y="222"/>
                    </a:lnTo>
                    <a:lnTo>
                      <a:pt x="326" y="222"/>
                    </a:lnTo>
                    <a:lnTo>
                      <a:pt x="292" y="222"/>
                    </a:lnTo>
                    <a:lnTo>
                      <a:pt x="264" y="226"/>
                    </a:lnTo>
                    <a:lnTo>
                      <a:pt x="240" y="228"/>
                    </a:lnTo>
                    <a:lnTo>
                      <a:pt x="220" y="234"/>
                    </a:lnTo>
                    <a:lnTo>
                      <a:pt x="206" y="240"/>
                    </a:lnTo>
                    <a:lnTo>
                      <a:pt x="196" y="246"/>
                    </a:lnTo>
                    <a:lnTo>
                      <a:pt x="190" y="252"/>
                    </a:lnTo>
                    <a:lnTo>
                      <a:pt x="188" y="260"/>
                    </a:lnTo>
                    <a:lnTo>
                      <a:pt x="188" y="260"/>
                    </a:lnTo>
                    <a:lnTo>
                      <a:pt x="188" y="264"/>
                    </a:lnTo>
                    <a:lnTo>
                      <a:pt x="192" y="270"/>
                    </a:lnTo>
                    <a:lnTo>
                      <a:pt x="204" y="278"/>
                    </a:lnTo>
                    <a:lnTo>
                      <a:pt x="204" y="278"/>
                    </a:lnTo>
                    <a:lnTo>
                      <a:pt x="212" y="284"/>
                    </a:lnTo>
                    <a:lnTo>
                      <a:pt x="220" y="292"/>
                    </a:lnTo>
                    <a:lnTo>
                      <a:pt x="226" y="302"/>
                    </a:lnTo>
                    <a:lnTo>
                      <a:pt x="228" y="308"/>
                    </a:lnTo>
                    <a:lnTo>
                      <a:pt x="228" y="314"/>
                    </a:lnTo>
                    <a:lnTo>
                      <a:pt x="228" y="314"/>
                    </a:lnTo>
                    <a:lnTo>
                      <a:pt x="228" y="324"/>
                    </a:lnTo>
                    <a:lnTo>
                      <a:pt x="222" y="334"/>
                    </a:lnTo>
                    <a:lnTo>
                      <a:pt x="214" y="342"/>
                    </a:lnTo>
                    <a:lnTo>
                      <a:pt x="200" y="350"/>
                    </a:lnTo>
                    <a:lnTo>
                      <a:pt x="184" y="356"/>
                    </a:lnTo>
                    <a:lnTo>
                      <a:pt x="166" y="362"/>
                    </a:lnTo>
                    <a:lnTo>
                      <a:pt x="142" y="368"/>
                    </a:lnTo>
                    <a:lnTo>
                      <a:pt x="116" y="372"/>
                    </a:lnTo>
                    <a:lnTo>
                      <a:pt x="116" y="372"/>
                    </a:lnTo>
                    <a:lnTo>
                      <a:pt x="78" y="376"/>
                    </a:lnTo>
                    <a:lnTo>
                      <a:pt x="44" y="378"/>
                    </a:lnTo>
                    <a:lnTo>
                      <a:pt x="10" y="378"/>
                    </a:lnTo>
                    <a:lnTo>
                      <a:pt x="10" y="378"/>
                    </a:lnTo>
                    <a:lnTo>
                      <a:pt x="6" y="378"/>
                    </a:lnTo>
                    <a:lnTo>
                      <a:pt x="2" y="376"/>
                    </a:lnTo>
                    <a:lnTo>
                      <a:pt x="0" y="372"/>
                    </a:lnTo>
                    <a:lnTo>
                      <a:pt x="0" y="368"/>
                    </a:lnTo>
                    <a:lnTo>
                      <a:pt x="0" y="368"/>
                    </a:lnTo>
                    <a:lnTo>
                      <a:pt x="0" y="364"/>
                    </a:lnTo>
                    <a:lnTo>
                      <a:pt x="2" y="362"/>
                    </a:lnTo>
                    <a:lnTo>
                      <a:pt x="6" y="360"/>
                    </a:lnTo>
                    <a:lnTo>
                      <a:pt x="10" y="358"/>
                    </a:lnTo>
                    <a:lnTo>
                      <a:pt x="10" y="358"/>
                    </a:lnTo>
                    <a:lnTo>
                      <a:pt x="54" y="358"/>
                    </a:lnTo>
                    <a:lnTo>
                      <a:pt x="92" y="354"/>
                    </a:lnTo>
                    <a:lnTo>
                      <a:pt x="126" y="350"/>
                    </a:lnTo>
                    <a:lnTo>
                      <a:pt x="156" y="344"/>
                    </a:lnTo>
                    <a:lnTo>
                      <a:pt x="178" y="338"/>
                    </a:lnTo>
                    <a:lnTo>
                      <a:pt x="194" y="330"/>
                    </a:lnTo>
                    <a:lnTo>
                      <a:pt x="206" y="322"/>
                    </a:lnTo>
                    <a:lnTo>
                      <a:pt x="208" y="318"/>
                    </a:lnTo>
                    <a:lnTo>
                      <a:pt x="208" y="314"/>
                    </a:lnTo>
                    <a:lnTo>
                      <a:pt x="208" y="314"/>
                    </a:lnTo>
                    <a:lnTo>
                      <a:pt x="208" y="310"/>
                    </a:lnTo>
                    <a:lnTo>
                      <a:pt x="204" y="304"/>
                    </a:lnTo>
                    <a:lnTo>
                      <a:pt x="192" y="294"/>
                    </a:lnTo>
                    <a:lnTo>
                      <a:pt x="192" y="294"/>
                    </a:lnTo>
                    <a:lnTo>
                      <a:pt x="184" y="288"/>
                    </a:lnTo>
                    <a:lnTo>
                      <a:pt x="176" y="282"/>
                    </a:lnTo>
                    <a:lnTo>
                      <a:pt x="170" y="272"/>
                    </a:lnTo>
                    <a:lnTo>
                      <a:pt x="168" y="266"/>
                    </a:lnTo>
                    <a:lnTo>
                      <a:pt x="168" y="260"/>
                    </a:lnTo>
                    <a:lnTo>
                      <a:pt x="168" y="260"/>
                    </a:lnTo>
                    <a:lnTo>
                      <a:pt x="168" y="250"/>
                    </a:lnTo>
                    <a:lnTo>
                      <a:pt x="172" y="242"/>
                    </a:lnTo>
                    <a:lnTo>
                      <a:pt x="178" y="234"/>
                    </a:lnTo>
                    <a:lnTo>
                      <a:pt x="186" y="228"/>
                    </a:lnTo>
                    <a:lnTo>
                      <a:pt x="194" y="224"/>
                    </a:lnTo>
                    <a:lnTo>
                      <a:pt x="204" y="218"/>
                    </a:lnTo>
                    <a:lnTo>
                      <a:pt x="228" y="212"/>
                    </a:lnTo>
                    <a:lnTo>
                      <a:pt x="254" y="206"/>
                    </a:lnTo>
                    <a:lnTo>
                      <a:pt x="280" y="204"/>
                    </a:lnTo>
                    <a:lnTo>
                      <a:pt x="326" y="202"/>
                    </a:lnTo>
                    <a:lnTo>
                      <a:pt x="326" y="202"/>
                    </a:lnTo>
                    <a:lnTo>
                      <a:pt x="330" y="202"/>
                    </a:lnTo>
                    <a:lnTo>
                      <a:pt x="332" y="204"/>
                    </a:lnTo>
                    <a:lnTo>
                      <a:pt x="334" y="208"/>
                    </a:lnTo>
                    <a:lnTo>
                      <a:pt x="336" y="212"/>
                    </a:lnTo>
                    <a:lnTo>
                      <a:pt x="336" y="212"/>
                    </a:lnTo>
                    <a:close/>
                    <a:moveTo>
                      <a:pt x="68" y="304"/>
                    </a:moveTo>
                    <a:lnTo>
                      <a:pt x="10" y="338"/>
                    </a:lnTo>
                    <a:lnTo>
                      <a:pt x="10" y="270"/>
                    </a:lnTo>
                    <a:lnTo>
                      <a:pt x="10" y="270"/>
                    </a:lnTo>
                    <a:lnTo>
                      <a:pt x="16" y="268"/>
                    </a:lnTo>
                    <a:lnTo>
                      <a:pt x="22" y="270"/>
                    </a:lnTo>
                    <a:lnTo>
                      <a:pt x="30" y="270"/>
                    </a:lnTo>
                    <a:lnTo>
                      <a:pt x="40" y="274"/>
                    </a:lnTo>
                    <a:lnTo>
                      <a:pt x="24" y="302"/>
                    </a:lnTo>
                    <a:lnTo>
                      <a:pt x="24" y="302"/>
                    </a:lnTo>
                    <a:lnTo>
                      <a:pt x="22" y="308"/>
                    </a:lnTo>
                    <a:lnTo>
                      <a:pt x="26" y="310"/>
                    </a:lnTo>
                    <a:lnTo>
                      <a:pt x="26" y="310"/>
                    </a:lnTo>
                    <a:lnTo>
                      <a:pt x="28" y="312"/>
                    </a:lnTo>
                    <a:lnTo>
                      <a:pt x="28" y="312"/>
                    </a:lnTo>
                    <a:lnTo>
                      <a:pt x="32" y="310"/>
                    </a:lnTo>
                    <a:lnTo>
                      <a:pt x="34" y="308"/>
                    </a:lnTo>
                    <a:lnTo>
                      <a:pt x="50" y="280"/>
                    </a:lnTo>
                    <a:lnTo>
                      <a:pt x="50" y="280"/>
                    </a:lnTo>
                    <a:lnTo>
                      <a:pt x="58" y="286"/>
                    </a:lnTo>
                    <a:lnTo>
                      <a:pt x="64" y="292"/>
                    </a:lnTo>
                    <a:lnTo>
                      <a:pt x="66" y="298"/>
                    </a:lnTo>
                    <a:lnTo>
                      <a:pt x="68" y="304"/>
                    </a:lnTo>
                    <a:lnTo>
                      <a:pt x="68" y="304"/>
                    </a:lnTo>
                    <a:close/>
                  </a:path>
                </a:pathLst>
              </a:custGeom>
              <a:solidFill>
                <a:srgbClr val="CAD1D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Helvetica" pitchFamily="2" charset="0"/>
                  <a:ea typeface="SimSun" panose="02010600030101010101" pitchFamily="2" charset="-122"/>
                  <a:cs typeface="Helvetica Neue Light"/>
                  <a:sym typeface="Helvetica Neue Light"/>
                </a:endParaRPr>
              </a:p>
            </p:txBody>
          </p:sp>
          <p:sp>
            <p:nvSpPr>
              <p:cNvPr id="251" name="Google Shape;251;p38"/>
              <p:cNvSpPr/>
              <p:nvPr/>
            </p:nvSpPr>
            <p:spPr>
              <a:xfrm>
                <a:off x="3151405" y="5936660"/>
                <a:ext cx="611100" cy="611100"/>
              </a:xfrm>
              <a:prstGeom prst="ellipse">
                <a:avLst/>
              </a:prstGeom>
              <a:solidFill>
                <a:srgbClr val="072B6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Helvetica" pitchFamily="2" charset="0"/>
                  <a:ea typeface="SimSun" panose="02010600030101010101" pitchFamily="2" charset="-122"/>
                  <a:cs typeface="Helvetica Neue Light"/>
                  <a:sym typeface="Helvetica Neue Light"/>
                </a:endParaRPr>
              </a:p>
            </p:txBody>
          </p:sp>
          <p:sp>
            <p:nvSpPr>
              <p:cNvPr id="252" name="Google Shape;252;p38"/>
              <p:cNvSpPr/>
              <p:nvPr/>
            </p:nvSpPr>
            <p:spPr>
              <a:xfrm>
                <a:off x="751287" y="2467054"/>
                <a:ext cx="611100" cy="611100"/>
              </a:xfrm>
              <a:prstGeom prst="ellipse">
                <a:avLst/>
              </a:prstGeom>
              <a:solidFill>
                <a:srgbClr val="ACCB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Helvetica" pitchFamily="2" charset="0"/>
                  <a:ea typeface="SimSun" panose="02010600030101010101" pitchFamily="2" charset="-122"/>
                  <a:cs typeface="Helvetica Neue Light"/>
                  <a:sym typeface="Helvetica Neue Light"/>
                </a:endParaRPr>
              </a:p>
            </p:txBody>
          </p:sp>
        </p:grpSp>
      </p:grpSp>
      <p:sp>
        <p:nvSpPr>
          <p:cNvPr id="253" name="Google Shape;253;p38"/>
          <p:cNvSpPr/>
          <p:nvPr/>
        </p:nvSpPr>
        <p:spPr>
          <a:xfrm>
            <a:off x="1019065" y="1364763"/>
            <a:ext cx="265775" cy="374125"/>
          </a:xfrm>
          <a:custGeom>
            <a:avLst/>
            <a:gdLst/>
            <a:ahLst/>
            <a:cxnLst/>
            <a:rect l="l" t="t" r="r" b="b"/>
            <a:pathLst>
              <a:path w="252" h="348" extrusionOk="0">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rgbClr val="3B47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54" name="Google Shape;254;p38"/>
          <p:cNvSpPr/>
          <p:nvPr/>
        </p:nvSpPr>
        <p:spPr>
          <a:xfrm>
            <a:off x="3013937" y="4074639"/>
            <a:ext cx="308000" cy="400700"/>
          </a:xfrm>
          <a:custGeom>
            <a:avLst/>
            <a:gdLst/>
            <a:ahLst/>
            <a:cxnLst/>
            <a:rect l="l" t="t" r="r" b="b"/>
            <a:pathLst>
              <a:path w="304" h="354" extrusionOk="0">
                <a:moveTo>
                  <a:pt x="298" y="68"/>
                </a:moveTo>
                <a:lnTo>
                  <a:pt x="156" y="0"/>
                </a:lnTo>
                <a:lnTo>
                  <a:pt x="156" y="0"/>
                </a:lnTo>
                <a:lnTo>
                  <a:pt x="154" y="0"/>
                </a:lnTo>
                <a:lnTo>
                  <a:pt x="154" y="0"/>
                </a:lnTo>
                <a:lnTo>
                  <a:pt x="154" y="0"/>
                </a:lnTo>
                <a:lnTo>
                  <a:pt x="154" y="0"/>
                </a:lnTo>
                <a:lnTo>
                  <a:pt x="154" y="0"/>
                </a:lnTo>
                <a:lnTo>
                  <a:pt x="154" y="0"/>
                </a:lnTo>
                <a:lnTo>
                  <a:pt x="152" y="0"/>
                </a:lnTo>
                <a:lnTo>
                  <a:pt x="152" y="0"/>
                </a:lnTo>
                <a:lnTo>
                  <a:pt x="150" y="0"/>
                </a:lnTo>
                <a:lnTo>
                  <a:pt x="150" y="0"/>
                </a:lnTo>
                <a:lnTo>
                  <a:pt x="150" y="0"/>
                </a:lnTo>
                <a:lnTo>
                  <a:pt x="150" y="0"/>
                </a:lnTo>
                <a:lnTo>
                  <a:pt x="150" y="0"/>
                </a:lnTo>
                <a:lnTo>
                  <a:pt x="150" y="0"/>
                </a:lnTo>
                <a:lnTo>
                  <a:pt x="148" y="0"/>
                </a:lnTo>
                <a:lnTo>
                  <a:pt x="6" y="68"/>
                </a:lnTo>
                <a:lnTo>
                  <a:pt x="6" y="68"/>
                </a:lnTo>
                <a:lnTo>
                  <a:pt x="2" y="72"/>
                </a:lnTo>
                <a:lnTo>
                  <a:pt x="0" y="76"/>
                </a:lnTo>
                <a:lnTo>
                  <a:pt x="0" y="76"/>
                </a:lnTo>
                <a:lnTo>
                  <a:pt x="0" y="264"/>
                </a:lnTo>
                <a:lnTo>
                  <a:pt x="0" y="264"/>
                </a:lnTo>
                <a:lnTo>
                  <a:pt x="0" y="264"/>
                </a:lnTo>
                <a:lnTo>
                  <a:pt x="2" y="268"/>
                </a:lnTo>
                <a:lnTo>
                  <a:pt x="6" y="272"/>
                </a:lnTo>
                <a:lnTo>
                  <a:pt x="24" y="280"/>
                </a:lnTo>
                <a:lnTo>
                  <a:pt x="24" y="290"/>
                </a:lnTo>
                <a:lnTo>
                  <a:pt x="24" y="290"/>
                </a:lnTo>
                <a:lnTo>
                  <a:pt x="24" y="294"/>
                </a:lnTo>
                <a:lnTo>
                  <a:pt x="28" y="296"/>
                </a:lnTo>
                <a:lnTo>
                  <a:pt x="148" y="354"/>
                </a:lnTo>
                <a:lnTo>
                  <a:pt x="148" y="354"/>
                </a:lnTo>
                <a:lnTo>
                  <a:pt x="148" y="354"/>
                </a:lnTo>
                <a:lnTo>
                  <a:pt x="148" y="354"/>
                </a:lnTo>
                <a:lnTo>
                  <a:pt x="152" y="354"/>
                </a:lnTo>
                <a:lnTo>
                  <a:pt x="152" y="354"/>
                </a:lnTo>
                <a:lnTo>
                  <a:pt x="156" y="354"/>
                </a:lnTo>
                <a:lnTo>
                  <a:pt x="156" y="354"/>
                </a:lnTo>
                <a:lnTo>
                  <a:pt x="156" y="354"/>
                </a:lnTo>
                <a:lnTo>
                  <a:pt x="276" y="296"/>
                </a:lnTo>
                <a:lnTo>
                  <a:pt x="276" y="296"/>
                </a:lnTo>
                <a:lnTo>
                  <a:pt x="280" y="294"/>
                </a:lnTo>
                <a:lnTo>
                  <a:pt x="280" y="290"/>
                </a:lnTo>
                <a:lnTo>
                  <a:pt x="280" y="280"/>
                </a:lnTo>
                <a:lnTo>
                  <a:pt x="298" y="272"/>
                </a:lnTo>
                <a:lnTo>
                  <a:pt x="298" y="272"/>
                </a:lnTo>
                <a:lnTo>
                  <a:pt x="302" y="268"/>
                </a:lnTo>
                <a:lnTo>
                  <a:pt x="304" y="264"/>
                </a:lnTo>
                <a:lnTo>
                  <a:pt x="304" y="264"/>
                </a:lnTo>
                <a:lnTo>
                  <a:pt x="304" y="76"/>
                </a:lnTo>
                <a:lnTo>
                  <a:pt x="304" y="76"/>
                </a:lnTo>
                <a:lnTo>
                  <a:pt x="304" y="76"/>
                </a:lnTo>
                <a:lnTo>
                  <a:pt x="302" y="72"/>
                </a:lnTo>
                <a:lnTo>
                  <a:pt x="298" y="68"/>
                </a:lnTo>
                <a:lnTo>
                  <a:pt x="298" y="68"/>
                </a:lnTo>
                <a:close/>
                <a:moveTo>
                  <a:pt x="144" y="176"/>
                </a:moveTo>
                <a:lnTo>
                  <a:pt x="144" y="208"/>
                </a:lnTo>
                <a:lnTo>
                  <a:pt x="144" y="226"/>
                </a:lnTo>
                <a:lnTo>
                  <a:pt x="144" y="252"/>
                </a:lnTo>
                <a:lnTo>
                  <a:pt x="144" y="320"/>
                </a:lnTo>
                <a:lnTo>
                  <a:pt x="16" y="258"/>
                </a:lnTo>
                <a:lnTo>
                  <a:pt x="16" y="90"/>
                </a:lnTo>
                <a:lnTo>
                  <a:pt x="144" y="150"/>
                </a:lnTo>
                <a:lnTo>
                  <a:pt x="144" y="176"/>
                </a:lnTo>
                <a:close/>
                <a:moveTo>
                  <a:pt x="160" y="20"/>
                </a:moveTo>
                <a:lnTo>
                  <a:pt x="278" y="76"/>
                </a:lnTo>
                <a:lnTo>
                  <a:pt x="160" y="132"/>
                </a:lnTo>
                <a:lnTo>
                  <a:pt x="160" y="20"/>
                </a:lnTo>
                <a:close/>
                <a:moveTo>
                  <a:pt x="284" y="130"/>
                </a:moveTo>
                <a:lnTo>
                  <a:pt x="184" y="308"/>
                </a:lnTo>
                <a:lnTo>
                  <a:pt x="160" y="318"/>
                </a:lnTo>
                <a:lnTo>
                  <a:pt x="160" y="284"/>
                </a:lnTo>
                <a:lnTo>
                  <a:pt x="260" y="108"/>
                </a:lnTo>
                <a:lnTo>
                  <a:pt x="284" y="96"/>
                </a:lnTo>
                <a:lnTo>
                  <a:pt x="284" y="130"/>
                </a:lnTo>
                <a:close/>
                <a:moveTo>
                  <a:pt x="128" y="294"/>
                </a:moveTo>
                <a:lnTo>
                  <a:pt x="106" y="284"/>
                </a:lnTo>
                <a:lnTo>
                  <a:pt x="32" y="150"/>
                </a:lnTo>
                <a:lnTo>
                  <a:pt x="32" y="114"/>
                </a:lnTo>
                <a:lnTo>
                  <a:pt x="54" y="124"/>
                </a:lnTo>
                <a:lnTo>
                  <a:pt x="128" y="256"/>
                </a:lnTo>
                <a:lnTo>
                  <a:pt x="128" y="294"/>
                </a:lnTo>
                <a:close/>
              </a:path>
            </a:pathLst>
          </a:custGeom>
          <a:solidFill>
            <a:srgbClr val="ACCB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8" name="Google Shape;254;p38">
            <a:extLst>
              <a:ext uri="{FF2B5EF4-FFF2-40B4-BE49-F238E27FC236}">
                <a16:creationId xmlns:a16="http://schemas.microsoft.com/office/drawing/2014/main" id="{7232866C-A0DE-4164-AADE-70EEA66CBAB9}"/>
              </a:ext>
            </a:extLst>
          </p:cNvPr>
          <p:cNvSpPr/>
          <p:nvPr/>
        </p:nvSpPr>
        <p:spPr>
          <a:xfrm>
            <a:off x="5829034" y="3395715"/>
            <a:ext cx="657009" cy="634422"/>
          </a:xfrm>
          <a:custGeom>
            <a:avLst/>
            <a:gdLst/>
            <a:ahLst/>
            <a:cxnLst/>
            <a:rect l="l" t="t" r="r" b="b"/>
            <a:pathLst>
              <a:path w="304" h="354" extrusionOk="0">
                <a:moveTo>
                  <a:pt x="298" y="68"/>
                </a:moveTo>
                <a:lnTo>
                  <a:pt x="156" y="0"/>
                </a:lnTo>
                <a:lnTo>
                  <a:pt x="156" y="0"/>
                </a:lnTo>
                <a:lnTo>
                  <a:pt x="154" y="0"/>
                </a:lnTo>
                <a:lnTo>
                  <a:pt x="154" y="0"/>
                </a:lnTo>
                <a:lnTo>
                  <a:pt x="154" y="0"/>
                </a:lnTo>
                <a:lnTo>
                  <a:pt x="154" y="0"/>
                </a:lnTo>
                <a:lnTo>
                  <a:pt x="154" y="0"/>
                </a:lnTo>
                <a:lnTo>
                  <a:pt x="154" y="0"/>
                </a:lnTo>
                <a:lnTo>
                  <a:pt x="152" y="0"/>
                </a:lnTo>
                <a:lnTo>
                  <a:pt x="152" y="0"/>
                </a:lnTo>
                <a:lnTo>
                  <a:pt x="150" y="0"/>
                </a:lnTo>
                <a:lnTo>
                  <a:pt x="150" y="0"/>
                </a:lnTo>
                <a:lnTo>
                  <a:pt x="150" y="0"/>
                </a:lnTo>
                <a:lnTo>
                  <a:pt x="150" y="0"/>
                </a:lnTo>
                <a:lnTo>
                  <a:pt x="150" y="0"/>
                </a:lnTo>
                <a:lnTo>
                  <a:pt x="150" y="0"/>
                </a:lnTo>
                <a:lnTo>
                  <a:pt x="148" y="0"/>
                </a:lnTo>
                <a:lnTo>
                  <a:pt x="6" y="68"/>
                </a:lnTo>
                <a:lnTo>
                  <a:pt x="6" y="68"/>
                </a:lnTo>
                <a:lnTo>
                  <a:pt x="2" y="72"/>
                </a:lnTo>
                <a:lnTo>
                  <a:pt x="0" y="76"/>
                </a:lnTo>
                <a:lnTo>
                  <a:pt x="0" y="76"/>
                </a:lnTo>
                <a:lnTo>
                  <a:pt x="0" y="264"/>
                </a:lnTo>
                <a:lnTo>
                  <a:pt x="0" y="264"/>
                </a:lnTo>
                <a:lnTo>
                  <a:pt x="0" y="264"/>
                </a:lnTo>
                <a:lnTo>
                  <a:pt x="2" y="268"/>
                </a:lnTo>
                <a:lnTo>
                  <a:pt x="6" y="272"/>
                </a:lnTo>
                <a:lnTo>
                  <a:pt x="24" y="280"/>
                </a:lnTo>
                <a:lnTo>
                  <a:pt x="24" y="290"/>
                </a:lnTo>
                <a:lnTo>
                  <a:pt x="24" y="290"/>
                </a:lnTo>
                <a:lnTo>
                  <a:pt x="24" y="294"/>
                </a:lnTo>
                <a:lnTo>
                  <a:pt x="28" y="296"/>
                </a:lnTo>
                <a:lnTo>
                  <a:pt x="148" y="354"/>
                </a:lnTo>
                <a:lnTo>
                  <a:pt x="148" y="354"/>
                </a:lnTo>
                <a:lnTo>
                  <a:pt x="148" y="354"/>
                </a:lnTo>
                <a:lnTo>
                  <a:pt x="148" y="354"/>
                </a:lnTo>
                <a:lnTo>
                  <a:pt x="152" y="354"/>
                </a:lnTo>
                <a:lnTo>
                  <a:pt x="152" y="354"/>
                </a:lnTo>
                <a:lnTo>
                  <a:pt x="156" y="354"/>
                </a:lnTo>
                <a:lnTo>
                  <a:pt x="156" y="354"/>
                </a:lnTo>
                <a:lnTo>
                  <a:pt x="156" y="354"/>
                </a:lnTo>
                <a:lnTo>
                  <a:pt x="276" y="296"/>
                </a:lnTo>
                <a:lnTo>
                  <a:pt x="276" y="296"/>
                </a:lnTo>
                <a:lnTo>
                  <a:pt x="280" y="294"/>
                </a:lnTo>
                <a:lnTo>
                  <a:pt x="280" y="290"/>
                </a:lnTo>
                <a:lnTo>
                  <a:pt x="280" y="280"/>
                </a:lnTo>
                <a:lnTo>
                  <a:pt x="298" y="272"/>
                </a:lnTo>
                <a:lnTo>
                  <a:pt x="298" y="272"/>
                </a:lnTo>
                <a:lnTo>
                  <a:pt x="302" y="268"/>
                </a:lnTo>
                <a:lnTo>
                  <a:pt x="304" y="264"/>
                </a:lnTo>
                <a:lnTo>
                  <a:pt x="304" y="264"/>
                </a:lnTo>
                <a:lnTo>
                  <a:pt x="304" y="76"/>
                </a:lnTo>
                <a:lnTo>
                  <a:pt x="304" y="76"/>
                </a:lnTo>
                <a:lnTo>
                  <a:pt x="304" y="76"/>
                </a:lnTo>
                <a:lnTo>
                  <a:pt x="302" y="72"/>
                </a:lnTo>
                <a:lnTo>
                  <a:pt x="298" y="68"/>
                </a:lnTo>
                <a:lnTo>
                  <a:pt x="298" y="68"/>
                </a:lnTo>
                <a:close/>
                <a:moveTo>
                  <a:pt x="144" y="176"/>
                </a:moveTo>
                <a:lnTo>
                  <a:pt x="144" y="208"/>
                </a:lnTo>
                <a:lnTo>
                  <a:pt x="144" y="226"/>
                </a:lnTo>
                <a:lnTo>
                  <a:pt x="144" y="252"/>
                </a:lnTo>
                <a:lnTo>
                  <a:pt x="144" y="320"/>
                </a:lnTo>
                <a:lnTo>
                  <a:pt x="16" y="258"/>
                </a:lnTo>
                <a:lnTo>
                  <a:pt x="16" y="90"/>
                </a:lnTo>
                <a:lnTo>
                  <a:pt x="144" y="150"/>
                </a:lnTo>
                <a:lnTo>
                  <a:pt x="144" y="176"/>
                </a:lnTo>
                <a:close/>
                <a:moveTo>
                  <a:pt x="160" y="20"/>
                </a:moveTo>
                <a:lnTo>
                  <a:pt x="278" y="76"/>
                </a:lnTo>
                <a:lnTo>
                  <a:pt x="160" y="132"/>
                </a:lnTo>
                <a:lnTo>
                  <a:pt x="160" y="20"/>
                </a:lnTo>
                <a:close/>
                <a:moveTo>
                  <a:pt x="284" y="130"/>
                </a:moveTo>
                <a:lnTo>
                  <a:pt x="184" y="308"/>
                </a:lnTo>
                <a:lnTo>
                  <a:pt x="160" y="318"/>
                </a:lnTo>
                <a:lnTo>
                  <a:pt x="160" y="284"/>
                </a:lnTo>
                <a:lnTo>
                  <a:pt x="260" y="108"/>
                </a:lnTo>
                <a:lnTo>
                  <a:pt x="284" y="96"/>
                </a:lnTo>
                <a:lnTo>
                  <a:pt x="284" y="130"/>
                </a:lnTo>
                <a:close/>
                <a:moveTo>
                  <a:pt x="128" y="294"/>
                </a:moveTo>
                <a:lnTo>
                  <a:pt x="106" y="284"/>
                </a:lnTo>
                <a:lnTo>
                  <a:pt x="32" y="150"/>
                </a:lnTo>
                <a:lnTo>
                  <a:pt x="32" y="114"/>
                </a:lnTo>
                <a:lnTo>
                  <a:pt x="54" y="124"/>
                </a:lnTo>
                <a:lnTo>
                  <a:pt x="128" y="256"/>
                </a:lnTo>
                <a:lnTo>
                  <a:pt x="128" y="294"/>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9" name="Google Shape;255;p38">
            <a:extLst>
              <a:ext uri="{FF2B5EF4-FFF2-40B4-BE49-F238E27FC236}">
                <a16:creationId xmlns:a16="http://schemas.microsoft.com/office/drawing/2014/main" id="{1C94217C-2AA4-463C-9DBD-C09254107D2B}"/>
              </a:ext>
            </a:extLst>
          </p:cNvPr>
          <p:cNvSpPr/>
          <p:nvPr/>
        </p:nvSpPr>
        <p:spPr>
          <a:xfrm>
            <a:off x="7486650" y="3624233"/>
            <a:ext cx="1455000" cy="1036500"/>
          </a:xfrm>
          <a:prstGeom prst="wedgeRoundRectCallout">
            <a:avLst>
              <a:gd name="adj1" fmla="val -39087"/>
              <a:gd name="adj2" fmla="val 68861"/>
              <a:gd name="adj3" fmla="val 16667"/>
            </a:avLst>
          </a:prstGeom>
          <a:solidFill>
            <a:srgbClr val="34495E"/>
          </a:solidFill>
          <a:ln w="12700" cap="flat" cmpd="sng">
            <a:solidFill>
              <a:srgbClr val="2535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1000" dirty="0">
                <a:solidFill>
                  <a:srgbClr val="FFFFFF"/>
                </a:solidFill>
                <a:latin typeface="Helvetica" pitchFamily="2" charset="0"/>
                <a:ea typeface="SimSun" panose="02010600030101010101" pitchFamily="2" charset="-122"/>
                <a:cs typeface="Helvetica"/>
                <a:sym typeface="Helvetica"/>
              </a:rPr>
              <a:t>以下幻灯片详细介绍了适用于所有员工，且必须被所有员工遵守的</a:t>
            </a:r>
            <a:r>
              <a:rPr lang="zh-cn" sz="1000" b="1" dirty="0">
                <a:solidFill>
                  <a:srgbClr val="FFFFFF"/>
                </a:solidFill>
                <a:latin typeface="Helvetica" pitchFamily="2" charset="0"/>
                <a:ea typeface="SimSun" panose="02010600030101010101" pitchFamily="2" charset="-122"/>
                <a:cs typeface="Helvetica"/>
                <a:sym typeface="Helvetica"/>
              </a:rPr>
              <a:t>原则</a:t>
            </a:r>
            <a:r>
              <a:rPr lang="zh-cn" sz="1000" dirty="0">
                <a:solidFill>
                  <a:srgbClr val="FFFFFF"/>
                </a:solidFill>
                <a:latin typeface="Helvetica" pitchFamily="2" charset="0"/>
                <a:ea typeface="SimSun" panose="02010600030101010101" pitchFamily="2" charset="-122"/>
                <a:cs typeface="Helvetica"/>
                <a:sym typeface="Helvetica"/>
              </a:rPr>
              <a:t>。</a:t>
            </a:r>
            <a:endParaRPr sz="1000" dirty="0">
              <a:solidFill>
                <a:srgbClr val="FFFFFF"/>
              </a:solidFill>
              <a:latin typeface="Helvetica" pitchFamily="2" charset="0"/>
              <a:ea typeface="SimSun" panose="02010600030101010101" pitchFamily="2" charset="-122"/>
              <a:cs typeface="Helvetica"/>
              <a:sym typeface="Helvetica"/>
            </a:endParaRPr>
          </a:p>
        </p:txBody>
      </p:sp>
    </p:spTree>
    <p:custDataLst>
      <p:tags r:id="rId1"/>
    </p:custDataLst>
    <p:extLst>
      <p:ext uri="{BB962C8B-B14F-4D97-AF65-F5344CB8AC3E}">
        <p14:creationId xmlns:p14="http://schemas.microsoft.com/office/powerpoint/2010/main" val="494357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9"/>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dirty="0">
              <a:solidFill>
                <a:schemeClr val="lt1"/>
              </a:solidFill>
              <a:latin typeface="Helvetica" pitchFamily="2" charset="0"/>
              <a:ea typeface="SimSun" panose="02010600030101010101" pitchFamily="2" charset="-122"/>
              <a:cs typeface="Calibri"/>
              <a:sym typeface="Calibri"/>
            </a:endParaRPr>
          </a:p>
        </p:txBody>
      </p:sp>
      <p:sp>
        <p:nvSpPr>
          <p:cNvPr id="261" name="Google Shape;261;p39"/>
          <p:cNvSpPr txBox="1"/>
          <p:nvPr/>
        </p:nvSpPr>
        <p:spPr>
          <a:xfrm>
            <a:off x="2039815" y="168158"/>
            <a:ext cx="5064300" cy="3462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zh-cn" sz="1800" b="1">
                <a:solidFill>
                  <a:srgbClr val="AACFD0"/>
                </a:solidFill>
                <a:latin typeface="Helvetica" pitchFamily="2" charset="0"/>
                <a:ea typeface="SimSun" panose="02010600030101010101" pitchFamily="2" charset="-122"/>
                <a:cs typeface="Helvetica"/>
                <a:sym typeface="Helvetica"/>
              </a:rPr>
              <a:t>基本指示</a:t>
            </a:r>
            <a:endParaRPr sz="1800" b="1" dirty="0">
              <a:solidFill>
                <a:srgbClr val="AACFD0"/>
              </a:solidFill>
              <a:latin typeface="Helvetica" pitchFamily="2" charset="0"/>
              <a:ea typeface="SimSun" panose="02010600030101010101" pitchFamily="2" charset="-122"/>
              <a:cs typeface="Helvetica"/>
              <a:sym typeface="Helvetica"/>
            </a:endParaRPr>
          </a:p>
        </p:txBody>
      </p:sp>
      <p:sp>
        <p:nvSpPr>
          <p:cNvPr id="262" name="Google Shape;262;p3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7</a:t>
            </a:fld>
            <a:endParaRPr dirty="0"/>
          </a:p>
        </p:txBody>
      </p:sp>
      <p:grpSp>
        <p:nvGrpSpPr>
          <p:cNvPr id="263" name="Google Shape;263;p39"/>
          <p:cNvGrpSpPr/>
          <p:nvPr/>
        </p:nvGrpSpPr>
        <p:grpSpPr>
          <a:xfrm>
            <a:off x="533825" y="4346238"/>
            <a:ext cx="8353150" cy="350425"/>
            <a:chOff x="508075" y="4172425"/>
            <a:chExt cx="8353150" cy="350425"/>
          </a:xfrm>
        </p:grpSpPr>
        <p:sp>
          <p:nvSpPr>
            <p:cNvPr id="264" name="Google Shape;264;p39"/>
            <p:cNvSpPr/>
            <p:nvPr/>
          </p:nvSpPr>
          <p:spPr>
            <a:xfrm>
              <a:off x="2903200" y="4186550"/>
              <a:ext cx="935400" cy="336300"/>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rtl="0">
                <a:lnSpc>
                  <a:spcPct val="100000"/>
                </a:lnSpc>
                <a:spcBef>
                  <a:spcPts val="0"/>
                </a:spcBef>
                <a:spcAft>
                  <a:spcPts val="0"/>
                </a:spcAft>
                <a:buClr>
                  <a:srgbClr val="F4F7F7"/>
                </a:buClr>
                <a:buSzPts val="800"/>
                <a:buFont typeface="Helvetica Neue Light"/>
                <a:buNone/>
              </a:pPr>
              <a:r>
                <a:rPr lang="zh-cn" sz="900">
                  <a:solidFill>
                    <a:srgbClr val="F4F7F7"/>
                  </a:solidFill>
                  <a:latin typeface="Helvetica" pitchFamily="2" charset="0"/>
                  <a:ea typeface="SimSun" panose="02010600030101010101" pitchFamily="2" charset="-122"/>
                  <a:cs typeface="Helvetica"/>
                  <a:sym typeface="Helvetica"/>
                </a:rPr>
                <a:t>公平交易</a:t>
              </a:r>
              <a:endParaRPr sz="900" dirty="0">
                <a:latin typeface="Helvetica" pitchFamily="2" charset="0"/>
                <a:ea typeface="SimSun" panose="02010600030101010101" pitchFamily="2" charset="-122"/>
                <a:cs typeface="Helvetica"/>
                <a:sym typeface="Helvetica"/>
              </a:endParaRPr>
            </a:p>
          </p:txBody>
        </p:sp>
        <p:grpSp>
          <p:nvGrpSpPr>
            <p:cNvPr id="265" name="Google Shape;265;p39"/>
            <p:cNvGrpSpPr/>
            <p:nvPr/>
          </p:nvGrpSpPr>
          <p:grpSpPr>
            <a:xfrm>
              <a:off x="508075" y="4172425"/>
              <a:ext cx="8353150" cy="350425"/>
              <a:chOff x="508075" y="4172425"/>
              <a:chExt cx="8353150" cy="350425"/>
            </a:xfrm>
          </p:grpSpPr>
          <p:sp>
            <p:nvSpPr>
              <p:cNvPr id="266" name="Google Shape;266;p39"/>
              <p:cNvSpPr/>
              <p:nvPr/>
            </p:nvSpPr>
            <p:spPr>
              <a:xfrm>
                <a:off x="6126475" y="4186550"/>
                <a:ext cx="1428600" cy="336300"/>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rtl="0">
                  <a:lnSpc>
                    <a:spcPct val="100000"/>
                  </a:lnSpc>
                  <a:spcBef>
                    <a:spcPts val="0"/>
                  </a:spcBef>
                  <a:spcAft>
                    <a:spcPts val="0"/>
                  </a:spcAft>
                  <a:buClr>
                    <a:srgbClr val="F4F7F7"/>
                  </a:buClr>
                  <a:buSzPts val="800"/>
                  <a:buFont typeface="Helvetica Neue Light"/>
                  <a:buNone/>
                </a:pPr>
                <a:r>
                  <a:rPr lang="zh-cn" sz="900">
                    <a:solidFill>
                      <a:srgbClr val="F4F7F7"/>
                    </a:solidFill>
                    <a:latin typeface="Helvetica" pitchFamily="2" charset="0"/>
                    <a:ea typeface="SimSun" panose="02010600030101010101" pitchFamily="2" charset="-122"/>
                    <a:cs typeface="Helvetica"/>
                    <a:sym typeface="Helvetica"/>
                  </a:rPr>
                  <a:t>政治捐献</a:t>
                </a:r>
                <a:endParaRPr sz="900" dirty="0">
                  <a:latin typeface="Helvetica" pitchFamily="2" charset="0"/>
                  <a:ea typeface="SimSun" panose="02010600030101010101" pitchFamily="2" charset="-122"/>
                  <a:cs typeface="Helvetica"/>
                  <a:sym typeface="Helvetica"/>
                </a:endParaRPr>
              </a:p>
            </p:txBody>
          </p:sp>
          <p:sp>
            <p:nvSpPr>
              <p:cNvPr id="267" name="Google Shape;267;p39"/>
              <p:cNvSpPr/>
              <p:nvPr/>
            </p:nvSpPr>
            <p:spPr>
              <a:xfrm>
                <a:off x="3686675" y="4186550"/>
                <a:ext cx="1248300" cy="336300"/>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rtl="0">
                  <a:lnSpc>
                    <a:spcPct val="100000"/>
                  </a:lnSpc>
                  <a:spcBef>
                    <a:spcPts val="0"/>
                  </a:spcBef>
                  <a:spcAft>
                    <a:spcPts val="0"/>
                  </a:spcAft>
                  <a:buClr>
                    <a:srgbClr val="F4F7F7"/>
                  </a:buClr>
                  <a:buSzPts val="800"/>
                  <a:buFont typeface="Helvetica Neue Light"/>
                  <a:buNone/>
                </a:pPr>
                <a:r>
                  <a:rPr lang="zh-cn" sz="900">
                    <a:solidFill>
                      <a:srgbClr val="F4F7F7"/>
                    </a:solidFill>
                    <a:latin typeface="Helvetica" pitchFamily="2" charset="0"/>
                    <a:ea typeface="SimSun" panose="02010600030101010101" pitchFamily="2" charset="-122"/>
                    <a:cs typeface="Helvetica"/>
                    <a:sym typeface="Helvetica"/>
                  </a:rPr>
                  <a:t>营销和销售</a:t>
                </a:r>
                <a:endParaRPr sz="900" dirty="0">
                  <a:latin typeface="Helvetica" pitchFamily="2" charset="0"/>
                  <a:ea typeface="SimSun" panose="02010600030101010101" pitchFamily="2" charset="-122"/>
                  <a:cs typeface="Helvetica"/>
                  <a:sym typeface="Helvetica"/>
                </a:endParaRPr>
              </a:p>
            </p:txBody>
          </p:sp>
          <p:sp>
            <p:nvSpPr>
              <p:cNvPr id="268" name="Google Shape;268;p39"/>
              <p:cNvSpPr/>
              <p:nvPr/>
            </p:nvSpPr>
            <p:spPr>
              <a:xfrm>
                <a:off x="4795575" y="4186550"/>
                <a:ext cx="1470300" cy="336300"/>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rtl="0">
                  <a:lnSpc>
                    <a:spcPct val="100000"/>
                  </a:lnSpc>
                  <a:spcBef>
                    <a:spcPts val="0"/>
                  </a:spcBef>
                  <a:spcAft>
                    <a:spcPts val="0"/>
                  </a:spcAft>
                  <a:buClr>
                    <a:srgbClr val="F4F7F7"/>
                  </a:buClr>
                  <a:buSzPts val="800"/>
                  <a:buFont typeface="Helvetica Neue Light"/>
                  <a:buNone/>
                </a:pPr>
                <a:r>
                  <a:rPr lang="zh-cn" sz="900" dirty="0">
                    <a:solidFill>
                      <a:srgbClr val="F4F7F7"/>
                    </a:solidFill>
                    <a:latin typeface="Helvetica" pitchFamily="2" charset="0"/>
                    <a:ea typeface="SimSun" panose="02010600030101010101" pitchFamily="2" charset="-122"/>
                    <a:cs typeface="Helvetica"/>
                    <a:sym typeface="Helvetica"/>
                  </a:rPr>
                  <a:t>报告和记录信息</a:t>
                </a:r>
                <a:endParaRPr sz="900" dirty="0">
                  <a:latin typeface="Helvetica" pitchFamily="2" charset="0"/>
                  <a:ea typeface="SimSun" panose="02010600030101010101" pitchFamily="2" charset="-122"/>
                  <a:cs typeface="Helvetica"/>
                  <a:sym typeface="Helvetica"/>
                </a:endParaRPr>
              </a:p>
            </p:txBody>
          </p:sp>
          <p:sp>
            <p:nvSpPr>
              <p:cNvPr id="269" name="Google Shape;269;p39"/>
              <p:cNvSpPr/>
              <p:nvPr/>
            </p:nvSpPr>
            <p:spPr>
              <a:xfrm>
                <a:off x="508075" y="4172425"/>
                <a:ext cx="1470300" cy="336300"/>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rtl="0">
                  <a:lnSpc>
                    <a:spcPct val="100000"/>
                  </a:lnSpc>
                  <a:spcBef>
                    <a:spcPts val="0"/>
                  </a:spcBef>
                  <a:spcAft>
                    <a:spcPts val="0"/>
                  </a:spcAft>
                  <a:buClr>
                    <a:srgbClr val="F4F7F7"/>
                  </a:buClr>
                  <a:buSzPts val="800"/>
                  <a:buFont typeface="Helvetica Neue Light"/>
                  <a:buNone/>
                </a:pPr>
                <a:r>
                  <a:rPr lang="zh-cn" sz="900">
                    <a:solidFill>
                      <a:srgbClr val="F4F7F7"/>
                    </a:solidFill>
                    <a:latin typeface="Helvetica" pitchFamily="2" charset="0"/>
                    <a:ea typeface="SimSun" panose="02010600030101010101" pitchFamily="2" charset="-122"/>
                    <a:cs typeface="Helvetica"/>
                    <a:sym typeface="Helvetica"/>
                  </a:rPr>
                  <a:t>法规遵从性 </a:t>
                </a:r>
                <a:endParaRPr sz="900" i="0" u="none" strike="noStrike" cap="none" dirty="0">
                  <a:solidFill>
                    <a:srgbClr val="F4F7F7"/>
                  </a:solidFill>
                  <a:latin typeface="Helvetica" pitchFamily="2" charset="0"/>
                  <a:ea typeface="SimSun" panose="02010600030101010101" pitchFamily="2" charset="-122"/>
                  <a:cs typeface="Helvetica"/>
                  <a:sym typeface="Helvetica"/>
                </a:endParaRPr>
              </a:p>
            </p:txBody>
          </p:sp>
          <p:sp>
            <p:nvSpPr>
              <p:cNvPr id="270" name="Google Shape;270;p39"/>
              <p:cNvSpPr/>
              <p:nvPr/>
            </p:nvSpPr>
            <p:spPr>
              <a:xfrm>
                <a:off x="1833588" y="4172425"/>
                <a:ext cx="1248300" cy="336300"/>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rtl="0">
                  <a:lnSpc>
                    <a:spcPct val="100000"/>
                  </a:lnSpc>
                  <a:spcBef>
                    <a:spcPts val="0"/>
                  </a:spcBef>
                  <a:spcAft>
                    <a:spcPts val="0"/>
                  </a:spcAft>
                  <a:buClr>
                    <a:srgbClr val="F4F7F7"/>
                  </a:buClr>
                  <a:buSzPts val="800"/>
                  <a:buFont typeface="Helvetica Neue Light"/>
                  <a:buNone/>
                </a:pPr>
                <a:r>
                  <a:rPr lang="zh-cn" sz="900" dirty="0">
                    <a:solidFill>
                      <a:srgbClr val="F4F7F7"/>
                    </a:solidFill>
                    <a:latin typeface="Helvetica" pitchFamily="2" charset="0"/>
                    <a:ea typeface="SimSun" panose="02010600030101010101" pitchFamily="2" charset="-122"/>
                    <a:cs typeface="Helvetica"/>
                    <a:sym typeface="Helvetica"/>
                  </a:rPr>
                  <a:t>利益冲突</a:t>
                </a:r>
                <a:endParaRPr sz="900" dirty="0">
                  <a:latin typeface="Helvetica" pitchFamily="2" charset="0"/>
                  <a:ea typeface="SimSun" panose="02010600030101010101" pitchFamily="2" charset="-122"/>
                  <a:cs typeface="Helvetica"/>
                  <a:sym typeface="Helvetica"/>
                </a:endParaRPr>
              </a:p>
            </p:txBody>
          </p:sp>
          <p:sp>
            <p:nvSpPr>
              <p:cNvPr id="271" name="Google Shape;271;p39"/>
              <p:cNvSpPr/>
              <p:nvPr/>
            </p:nvSpPr>
            <p:spPr>
              <a:xfrm>
                <a:off x="7432625" y="4186550"/>
                <a:ext cx="1428600" cy="336300"/>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rtl="0">
                  <a:lnSpc>
                    <a:spcPct val="100000"/>
                  </a:lnSpc>
                  <a:spcBef>
                    <a:spcPts val="0"/>
                  </a:spcBef>
                  <a:spcAft>
                    <a:spcPts val="0"/>
                  </a:spcAft>
                  <a:buClr>
                    <a:srgbClr val="F4F7F7"/>
                  </a:buClr>
                  <a:buSzPts val="800"/>
                  <a:buFont typeface="Helvetica Neue Light"/>
                  <a:buNone/>
                </a:pPr>
                <a:r>
                  <a:rPr lang="zh-cn" sz="900">
                    <a:solidFill>
                      <a:srgbClr val="F4F7F7"/>
                    </a:solidFill>
                    <a:latin typeface="Helvetica" pitchFamily="2" charset="0"/>
                    <a:ea typeface="SimSun" panose="02010600030101010101" pitchFamily="2" charset="-122"/>
                    <a:cs typeface="Helvetica"/>
                    <a:sym typeface="Helvetica"/>
                  </a:rPr>
                  <a:t>疏通费</a:t>
                </a:r>
                <a:endParaRPr sz="900" i="0" u="none" strike="noStrike" cap="none" dirty="0">
                  <a:solidFill>
                    <a:srgbClr val="F4F7F7"/>
                  </a:solidFill>
                  <a:latin typeface="Helvetica" pitchFamily="2" charset="0"/>
                  <a:ea typeface="SimSun" panose="02010600030101010101" pitchFamily="2" charset="-122"/>
                  <a:cs typeface="Helvetica"/>
                  <a:sym typeface="Helvetica"/>
                </a:endParaRPr>
              </a:p>
            </p:txBody>
          </p:sp>
        </p:grpSp>
      </p:grpSp>
      <p:sp>
        <p:nvSpPr>
          <p:cNvPr id="272" name="Google Shape;272;p39"/>
          <p:cNvSpPr txBox="1"/>
          <p:nvPr/>
        </p:nvSpPr>
        <p:spPr>
          <a:xfrm>
            <a:off x="533825" y="976107"/>
            <a:ext cx="6924550" cy="3222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zh-cn" sz="1100" b="1" dirty="0">
                <a:solidFill>
                  <a:schemeClr val="dk2"/>
                </a:solidFill>
                <a:latin typeface="Helvetica" pitchFamily="2" charset="0"/>
                <a:ea typeface="SimSun" panose="02010600030101010101" pitchFamily="2" charset="-122"/>
                <a:cs typeface="Helvetica"/>
                <a:sym typeface="Helvetica"/>
              </a:rPr>
              <a:t>以下指示适用于所有员工：</a:t>
            </a:r>
            <a:endParaRPr sz="1100" b="1" dirty="0">
              <a:solidFill>
                <a:schemeClr val="dk2"/>
              </a:solidFill>
              <a:latin typeface="Helvetica" pitchFamily="2" charset="0"/>
              <a:ea typeface="SimSun" panose="02010600030101010101" pitchFamily="2" charset="-122"/>
              <a:cs typeface="Helvetica"/>
              <a:sym typeface="Helvetica"/>
            </a:endParaRPr>
          </a:p>
          <a:p>
            <a:pPr marL="0" lvl="0" indent="0" algn="l" rtl="0">
              <a:lnSpc>
                <a:spcPct val="115000"/>
              </a:lnSpc>
              <a:spcBef>
                <a:spcPts val="0"/>
              </a:spcBef>
              <a:spcAft>
                <a:spcPts val="0"/>
              </a:spcAft>
              <a:buNone/>
            </a:pPr>
            <a:endParaRPr sz="1100" b="1" dirty="0">
              <a:latin typeface="Helvetica" pitchFamily="2" charset="0"/>
              <a:ea typeface="SimSun" panose="02010600030101010101" pitchFamily="2" charset="-122"/>
              <a:cs typeface="Helvetica"/>
              <a:sym typeface="Helvetica"/>
            </a:endParaRPr>
          </a:p>
          <a:p>
            <a:pPr marL="0" lvl="0" indent="0" algn="l" rtl="0">
              <a:lnSpc>
                <a:spcPct val="115000"/>
              </a:lnSpc>
              <a:spcBef>
                <a:spcPts val="0"/>
              </a:spcBef>
              <a:spcAft>
                <a:spcPts val="0"/>
              </a:spcAft>
              <a:buNone/>
            </a:pPr>
            <a:r>
              <a:rPr lang="zh-cn" sz="1100" b="1" dirty="0">
                <a:solidFill>
                  <a:schemeClr val="dk2"/>
                </a:solidFill>
                <a:latin typeface="Helvetica" pitchFamily="2" charset="0"/>
                <a:ea typeface="SimSun" panose="02010600030101010101" pitchFamily="2" charset="-122"/>
                <a:cs typeface="Helvetica"/>
                <a:sym typeface="Helvetica"/>
              </a:rPr>
              <a:t>法规遵从性 </a:t>
            </a:r>
            <a:endParaRPr sz="1100" b="1" dirty="0">
              <a:solidFill>
                <a:schemeClr val="dk2"/>
              </a:solidFill>
              <a:latin typeface="Helvetica" pitchFamily="2" charset="0"/>
              <a:ea typeface="SimSun" panose="02010600030101010101" pitchFamily="2" charset="-122"/>
              <a:cs typeface="Helvetica"/>
              <a:sym typeface="Helvetica"/>
            </a:endParaRPr>
          </a:p>
          <a:p>
            <a:pPr marL="0" lvl="0" indent="0" algn="l" rtl="0">
              <a:lnSpc>
                <a:spcPct val="115000"/>
              </a:lnSpc>
              <a:spcBef>
                <a:spcPts val="0"/>
              </a:spcBef>
              <a:spcAft>
                <a:spcPts val="0"/>
              </a:spcAft>
              <a:buNone/>
            </a:pPr>
            <a:r>
              <a:rPr lang="zh-cn" sz="1100" dirty="0">
                <a:solidFill>
                  <a:schemeClr val="dk1"/>
                </a:solidFill>
                <a:latin typeface="Helvetica" pitchFamily="2" charset="0"/>
                <a:ea typeface="SimSun" panose="02010600030101010101" pitchFamily="2" charset="-122"/>
                <a:cs typeface="Helvetica"/>
                <a:sym typeface="Helvetica"/>
              </a:rPr>
              <a:t>公司应按照所有适用的</a:t>
            </a:r>
            <a:r>
              <a:rPr lang="zh-cn" sz="1100" b="1" dirty="0">
                <a:solidFill>
                  <a:schemeClr val="dk1"/>
                </a:solidFill>
                <a:latin typeface="Helvetica" pitchFamily="2" charset="0"/>
                <a:ea typeface="SimSun" panose="02010600030101010101" pitchFamily="2" charset="-122"/>
                <a:cs typeface="Helvetica"/>
                <a:sym typeface="Helvetica"/>
              </a:rPr>
              <a:t>法律、规章和条例</a:t>
            </a:r>
            <a:r>
              <a:rPr lang="zh-cn" sz="1100" dirty="0">
                <a:solidFill>
                  <a:schemeClr val="dk1"/>
                </a:solidFill>
                <a:latin typeface="Helvetica" pitchFamily="2" charset="0"/>
                <a:ea typeface="SimSun" panose="02010600030101010101" pitchFamily="2" charset="-122"/>
                <a:cs typeface="Helvetica"/>
                <a:sym typeface="Helvetica"/>
              </a:rPr>
              <a:t>，以及公司自身的</a:t>
            </a:r>
            <a:r>
              <a:rPr lang="zh-cn" sz="1100" b="1" dirty="0">
                <a:solidFill>
                  <a:schemeClr val="dk1"/>
                </a:solidFill>
                <a:latin typeface="Helvetica" pitchFamily="2" charset="0"/>
                <a:ea typeface="SimSun" panose="02010600030101010101" pitchFamily="2" charset="-122"/>
                <a:cs typeface="Helvetica"/>
                <a:sym typeface="Helvetica"/>
              </a:rPr>
              <a:t>道德标准</a:t>
            </a:r>
            <a:r>
              <a:rPr lang="zh-cn" sz="1100" dirty="0">
                <a:solidFill>
                  <a:schemeClr val="dk1"/>
                </a:solidFill>
                <a:latin typeface="Helvetica" pitchFamily="2" charset="0"/>
                <a:ea typeface="SimSun" panose="02010600030101010101" pitchFamily="2" charset="-122"/>
                <a:cs typeface="Helvetica"/>
                <a:sym typeface="Helvetica"/>
              </a:rPr>
              <a:t>来经营业务和执行事务。</a:t>
            </a:r>
            <a:endParaRPr sz="1100" b="1" dirty="0">
              <a:solidFill>
                <a:schemeClr val="dk1"/>
              </a:solidFill>
              <a:latin typeface="Helvetica" pitchFamily="2" charset="0"/>
              <a:ea typeface="SimSun" panose="02010600030101010101" pitchFamily="2" charset="-122"/>
              <a:cs typeface="Helvetica"/>
              <a:sym typeface="Helvetica"/>
            </a:endParaRPr>
          </a:p>
          <a:p>
            <a:pPr marL="0" lvl="0" indent="0" algn="l" rtl="0">
              <a:lnSpc>
                <a:spcPct val="115000"/>
              </a:lnSpc>
              <a:spcBef>
                <a:spcPts val="0"/>
              </a:spcBef>
              <a:spcAft>
                <a:spcPts val="0"/>
              </a:spcAft>
              <a:buNone/>
            </a:pPr>
            <a:endParaRPr sz="1100" dirty="0">
              <a:latin typeface="Helvetica" pitchFamily="2" charset="0"/>
              <a:ea typeface="SimSun" panose="02010600030101010101" pitchFamily="2" charset="-122"/>
              <a:cs typeface="Helvetica"/>
              <a:sym typeface="Helvetica"/>
            </a:endParaRPr>
          </a:p>
          <a:p>
            <a:pPr marL="0" lvl="0" indent="0" algn="l" rtl="0">
              <a:lnSpc>
                <a:spcPct val="115000"/>
              </a:lnSpc>
              <a:spcBef>
                <a:spcPts val="0"/>
              </a:spcBef>
              <a:spcAft>
                <a:spcPts val="0"/>
              </a:spcAft>
              <a:buNone/>
            </a:pPr>
            <a:r>
              <a:rPr lang="zh-cn" sz="1100" b="1" dirty="0">
                <a:solidFill>
                  <a:schemeClr val="dk2"/>
                </a:solidFill>
                <a:latin typeface="Helvetica" pitchFamily="2" charset="0"/>
                <a:ea typeface="SimSun" panose="02010600030101010101" pitchFamily="2" charset="-122"/>
                <a:cs typeface="Helvetica"/>
                <a:sym typeface="Helvetica"/>
              </a:rPr>
              <a:t>利益冲突</a:t>
            </a:r>
            <a:endParaRPr sz="1100" b="1" dirty="0">
              <a:solidFill>
                <a:schemeClr val="dk2"/>
              </a:solidFill>
              <a:latin typeface="Helvetica" pitchFamily="2" charset="0"/>
              <a:ea typeface="SimSun" panose="02010600030101010101" pitchFamily="2" charset="-122"/>
              <a:cs typeface="Helvetica"/>
              <a:sym typeface="Helvetica"/>
            </a:endParaRPr>
          </a:p>
          <a:p>
            <a:pPr marL="0" lvl="0" indent="0" algn="l" rtl="0">
              <a:lnSpc>
                <a:spcPct val="115000"/>
              </a:lnSpc>
              <a:spcBef>
                <a:spcPts val="0"/>
              </a:spcBef>
              <a:spcAft>
                <a:spcPts val="0"/>
              </a:spcAft>
              <a:buNone/>
            </a:pPr>
            <a:r>
              <a:rPr lang="zh-cn" sz="1100" dirty="0">
                <a:solidFill>
                  <a:schemeClr val="dk1"/>
                </a:solidFill>
                <a:latin typeface="Helvetica" pitchFamily="2" charset="0"/>
                <a:ea typeface="SimSun" panose="02010600030101010101" pitchFamily="2" charset="-122"/>
                <a:cs typeface="Helvetica"/>
                <a:sym typeface="Helvetica"/>
              </a:rPr>
              <a:t>您应避免您的个人利益、职务责任和</a:t>
            </a:r>
            <a:r>
              <a:rPr lang="zh-cn" sz="1100" b="1" dirty="0">
                <a:solidFill>
                  <a:schemeClr val="dk1"/>
                </a:solidFill>
                <a:latin typeface="Helvetica" pitchFamily="2" charset="0"/>
                <a:ea typeface="SimSun" panose="02010600030101010101" pitchFamily="2" charset="-122"/>
                <a:cs typeface="Helvetica"/>
                <a:sym typeface="Helvetica"/>
              </a:rPr>
              <a:t>公司利益</a:t>
            </a:r>
            <a:r>
              <a:rPr lang="zh-cn" sz="1100" dirty="0">
                <a:solidFill>
                  <a:schemeClr val="dk1"/>
                </a:solidFill>
                <a:latin typeface="Helvetica" pitchFamily="2" charset="0"/>
                <a:ea typeface="SimSun" panose="02010600030101010101" pitchFamily="2" charset="-122"/>
                <a:cs typeface="Helvetica"/>
                <a:sym typeface="Helvetica"/>
              </a:rPr>
              <a:t>之间出现</a:t>
            </a:r>
            <a:r>
              <a:rPr lang="zh-cn" sz="1100" b="1" dirty="0">
                <a:solidFill>
                  <a:schemeClr val="dk1"/>
                </a:solidFill>
                <a:latin typeface="Helvetica" pitchFamily="2" charset="0"/>
                <a:ea typeface="SimSun" panose="02010600030101010101" pitchFamily="2" charset="-122"/>
                <a:cs typeface="Helvetica"/>
                <a:sym typeface="Helvetica"/>
              </a:rPr>
              <a:t>冲突</a:t>
            </a:r>
            <a:r>
              <a:rPr lang="zh-cn" sz="1100" dirty="0">
                <a:solidFill>
                  <a:schemeClr val="dk1"/>
                </a:solidFill>
                <a:latin typeface="Helvetica" pitchFamily="2" charset="0"/>
                <a:ea typeface="SimSun" panose="02010600030101010101" pitchFamily="2" charset="-122"/>
                <a:cs typeface="Helvetica"/>
                <a:sym typeface="Helvetica"/>
              </a:rPr>
              <a:t>或</a:t>
            </a:r>
            <a:r>
              <a:rPr lang="zh-cn" sz="1100" b="1" dirty="0">
                <a:solidFill>
                  <a:schemeClr val="dk1"/>
                </a:solidFill>
                <a:latin typeface="Helvetica" pitchFamily="2" charset="0"/>
                <a:ea typeface="SimSun" panose="02010600030101010101" pitchFamily="2" charset="-122"/>
                <a:cs typeface="Helvetica"/>
                <a:sym typeface="Helvetica"/>
              </a:rPr>
              <a:t>冲突迹象</a:t>
            </a:r>
            <a:r>
              <a:rPr lang="zh-cn" sz="1100" dirty="0">
                <a:solidFill>
                  <a:schemeClr val="dk1"/>
                </a:solidFill>
                <a:latin typeface="Helvetica" pitchFamily="2" charset="0"/>
                <a:ea typeface="SimSun" panose="02010600030101010101" pitchFamily="2" charset="-122"/>
                <a:cs typeface="Helvetica"/>
                <a:sym typeface="Helvetica"/>
              </a:rPr>
              <a:t>。您应就任何潜在的利益冲突与您的</a:t>
            </a:r>
            <a:br>
              <a:rPr lang="en-US" altLang="zh-CN" sz="1100" dirty="0">
                <a:solidFill>
                  <a:schemeClr val="dk1"/>
                </a:solidFill>
                <a:latin typeface="Helvetica" pitchFamily="2" charset="0"/>
                <a:ea typeface="SimSun" panose="02010600030101010101" pitchFamily="2" charset="-122"/>
                <a:cs typeface="Helvetica"/>
                <a:sym typeface="Helvetica"/>
              </a:rPr>
            </a:br>
            <a:r>
              <a:rPr lang="zh-cn" sz="1100" dirty="0">
                <a:solidFill>
                  <a:schemeClr val="dk1"/>
                </a:solidFill>
                <a:latin typeface="Helvetica" pitchFamily="2" charset="0"/>
                <a:ea typeface="SimSun" panose="02010600030101010101" pitchFamily="2" charset="-122"/>
                <a:cs typeface="Helvetica"/>
                <a:sym typeface="Helvetica"/>
              </a:rPr>
              <a:t>经理讨论。</a:t>
            </a:r>
            <a:endParaRPr sz="1100" dirty="0">
              <a:solidFill>
                <a:schemeClr val="dk1"/>
              </a:solidFill>
              <a:latin typeface="Helvetica" pitchFamily="2" charset="0"/>
              <a:ea typeface="SimSun" panose="02010600030101010101" pitchFamily="2" charset="-122"/>
              <a:cs typeface="Helvetica"/>
              <a:sym typeface="Helvetica"/>
            </a:endParaRPr>
          </a:p>
          <a:p>
            <a:pPr marL="0" lvl="0" indent="0" algn="l" rtl="0">
              <a:lnSpc>
                <a:spcPct val="115000"/>
              </a:lnSpc>
              <a:spcBef>
                <a:spcPts val="0"/>
              </a:spcBef>
              <a:spcAft>
                <a:spcPts val="0"/>
              </a:spcAft>
              <a:buNone/>
            </a:pPr>
            <a:endParaRPr sz="1100" dirty="0">
              <a:latin typeface="Helvetica" pitchFamily="2" charset="0"/>
              <a:ea typeface="SimSun" panose="02010600030101010101" pitchFamily="2" charset="-122"/>
              <a:cs typeface="Helvetica"/>
              <a:sym typeface="Helvetica"/>
            </a:endParaRPr>
          </a:p>
          <a:p>
            <a:pPr marL="0" lvl="0" indent="0" algn="l" rtl="0">
              <a:lnSpc>
                <a:spcPct val="115000"/>
              </a:lnSpc>
              <a:spcBef>
                <a:spcPts val="0"/>
              </a:spcBef>
              <a:spcAft>
                <a:spcPts val="0"/>
              </a:spcAft>
              <a:buNone/>
            </a:pPr>
            <a:r>
              <a:rPr lang="zh-cn" sz="1100" b="1" dirty="0">
                <a:solidFill>
                  <a:schemeClr val="dk2"/>
                </a:solidFill>
                <a:latin typeface="Helvetica" pitchFamily="2" charset="0"/>
                <a:ea typeface="SimSun" panose="02010600030101010101" pitchFamily="2" charset="-122"/>
                <a:cs typeface="Helvetica"/>
                <a:sym typeface="Helvetica"/>
              </a:rPr>
              <a:t>公平交易</a:t>
            </a:r>
            <a:endParaRPr sz="1100" b="1" dirty="0">
              <a:solidFill>
                <a:schemeClr val="dk2"/>
              </a:solidFill>
              <a:latin typeface="Helvetica" pitchFamily="2" charset="0"/>
              <a:ea typeface="SimSun" panose="02010600030101010101" pitchFamily="2" charset="-122"/>
              <a:cs typeface="Helvetica"/>
              <a:sym typeface="Helvetica"/>
            </a:endParaRPr>
          </a:p>
          <a:p>
            <a:pPr marL="0" lvl="0" indent="0" algn="l" rtl="0">
              <a:lnSpc>
                <a:spcPct val="115000"/>
              </a:lnSpc>
              <a:spcBef>
                <a:spcPts val="0"/>
              </a:spcBef>
              <a:spcAft>
                <a:spcPts val="0"/>
              </a:spcAft>
              <a:buNone/>
            </a:pPr>
            <a:r>
              <a:rPr lang="zh-cn" sz="1100" dirty="0">
                <a:solidFill>
                  <a:schemeClr val="dk1"/>
                </a:solidFill>
                <a:latin typeface="Helvetica" pitchFamily="2" charset="0"/>
                <a:ea typeface="SimSun" panose="02010600030101010101" pitchFamily="2" charset="-122"/>
                <a:cs typeface="Helvetica"/>
                <a:sym typeface="Helvetica"/>
              </a:rPr>
              <a:t>所有员工均应以</a:t>
            </a:r>
            <a:r>
              <a:rPr lang="zh-cn" sz="1100" b="1" dirty="0">
                <a:solidFill>
                  <a:schemeClr val="dk1"/>
                </a:solidFill>
                <a:latin typeface="Helvetica" pitchFamily="2" charset="0"/>
                <a:ea typeface="SimSun" panose="02010600030101010101" pitchFamily="2" charset="-122"/>
                <a:cs typeface="Helvetica"/>
                <a:sym typeface="Helvetica"/>
              </a:rPr>
              <a:t>公平、透明</a:t>
            </a:r>
            <a:r>
              <a:rPr lang="zh-cn" sz="1100" dirty="0">
                <a:solidFill>
                  <a:schemeClr val="dk1"/>
                </a:solidFill>
                <a:latin typeface="Helvetica" pitchFamily="2" charset="0"/>
                <a:ea typeface="SimSun" panose="02010600030101010101" pitchFamily="2" charset="-122"/>
                <a:cs typeface="Helvetica"/>
                <a:sym typeface="Helvetica"/>
              </a:rPr>
              <a:t>的方式与公司的客户、供应商、竞争对手和独立审计师打交道，且</a:t>
            </a:r>
            <a:r>
              <a:rPr lang="zh-cn" sz="1100" b="1" dirty="0">
                <a:solidFill>
                  <a:schemeClr val="dk1"/>
                </a:solidFill>
                <a:latin typeface="Helvetica" pitchFamily="2" charset="0"/>
                <a:ea typeface="SimSun" panose="02010600030101010101" pitchFamily="2" charset="-122"/>
                <a:cs typeface="Helvetica"/>
                <a:sym typeface="Helvetica"/>
              </a:rPr>
              <a:t>不允许</a:t>
            </a:r>
            <a:r>
              <a:rPr lang="zh-cn" sz="1100" dirty="0">
                <a:solidFill>
                  <a:schemeClr val="dk1"/>
                </a:solidFill>
                <a:latin typeface="Helvetica" pitchFamily="2" charset="0"/>
                <a:ea typeface="SimSun" panose="02010600030101010101" pitchFamily="2" charset="-122"/>
                <a:cs typeface="Helvetica"/>
                <a:sym typeface="Helvetica"/>
              </a:rPr>
              <a:t>通过操纵、隐瞒、滥用特权信息或歪曲事实等不公平的方式来针对任何人。</a:t>
            </a:r>
            <a:endParaRPr sz="1100" dirty="0">
              <a:solidFill>
                <a:schemeClr val="dk1"/>
              </a:solidFill>
              <a:latin typeface="Helvetica" pitchFamily="2" charset="0"/>
              <a:ea typeface="SimSun" panose="02010600030101010101" pitchFamily="2" charset="-122"/>
              <a:cs typeface="Helvetica"/>
              <a:sym typeface="Helvetica"/>
            </a:endParaRPr>
          </a:p>
        </p:txBody>
      </p:sp>
      <p:sp>
        <p:nvSpPr>
          <p:cNvPr id="273" name="Google Shape;273;p39"/>
          <p:cNvSpPr/>
          <p:nvPr/>
        </p:nvSpPr>
        <p:spPr>
          <a:xfrm>
            <a:off x="7104125" y="408850"/>
            <a:ext cx="1857600" cy="17709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zh-cn" sz="800" b="1" dirty="0">
                <a:solidFill>
                  <a:schemeClr val="dk2"/>
                </a:solidFill>
                <a:latin typeface="Helvetica" pitchFamily="2" charset="0"/>
                <a:ea typeface="SimSun" panose="02010600030101010101" pitchFamily="2" charset="-122"/>
                <a:cs typeface="Helvetica"/>
                <a:sym typeface="Helvetica"/>
              </a:rPr>
              <a:t>利益冲突</a:t>
            </a:r>
            <a:r>
              <a:rPr lang="zh-cn" sz="800" dirty="0">
                <a:solidFill>
                  <a:schemeClr val="dk2"/>
                </a:solidFill>
                <a:latin typeface="Helvetica" pitchFamily="2" charset="0"/>
                <a:ea typeface="SimSun" panose="02010600030101010101" pitchFamily="2" charset="-122"/>
                <a:cs typeface="Helvetica"/>
                <a:sym typeface="Helvetica"/>
              </a:rPr>
              <a:t>发生于个人的私人利益以任何方式</a:t>
            </a:r>
            <a:r>
              <a:rPr lang="zh-cn" sz="800" b="1" dirty="0">
                <a:solidFill>
                  <a:schemeClr val="dk2"/>
                </a:solidFill>
                <a:latin typeface="Helvetica" pitchFamily="2" charset="0"/>
                <a:ea typeface="SimSun" panose="02010600030101010101" pitchFamily="2" charset="-122"/>
                <a:cs typeface="Helvetica"/>
                <a:sym typeface="Helvetica"/>
              </a:rPr>
              <a:t>干扰或疑似干扰公司利益</a:t>
            </a:r>
            <a:r>
              <a:rPr lang="zh-cn" sz="800" dirty="0">
                <a:solidFill>
                  <a:schemeClr val="dk2"/>
                </a:solidFill>
                <a:latin typeface="Helvetica" pitchFamily="2" charset="0"/>
                <a:ea typeface="SimSun" panose="02010600030101010101" pitchFamily="2" charset="-122"/>
                <a:cs typeface="Helvetica"/>
                <a:sym typeface="Helvetica"/>
              </a:rPr>
              <a:t>时。当员工、主管或其家庭成员因其在公司的地位而</a:t>
            </a:r>
            <a:r>
              <a:rPr lang="zh-cn" sz="800" b="1" dirty="0">
                <a:solidFill>
                  <a:schemeClr val="dk2"/>
                </a:solidFill>
                <a:latin typeface="Helvetica" pitchFamily="2" charset="0"/>
                <a:ea typeface="SimSun" panose="02010600030101010101" pitchFamily="2" charset="-122"/>
                <a:cs typeface="Helvetica"/>
                <a:sym typeface="Helvetica"/>
              </a:rPr>
              <a:t>收到不当的个人利益</a:t>
            </a:r>
            <a:r>
              <a:rPr lang="zh-cn" sz="800" dirty="0">
                <a:solidFill>
                  <a:schemeClr val="dk2"/>
                </a:solidFill>
                <a:latin typeface="Helvetica" pitchFamily="2" charset="0"/>
                <a:ea typeface="SimSun" panose="02010600030101010101" pitchFamily="2" charset="-122"/>
                <a:cs typeface="Helvetica"/>
                <a:sym typeface="Helvetica"/>
              </a:rPr>
              <a:t>时，也可能会造成利益冲突。</a:t>
            </a:r>
            <a:endParaRPr dirty="0">
              <a:solidFill>
                <a:schemeClr val="dk2"/>
              </a:solidFill>
              <a:latin typeface="Helvetica" pitchFamily="2" charset="0"/>
              <a:ea typeface="SimSun" panose="02010600030101010101" pitchFamily="2" charset="-122"/>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0"/>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dirty="0">
              <a:solidFill>
                <a:schemeClr val="lt1"/>
              </a:solidFill>
              <a:latin typeface="Helvetica" pitchFamily="2" charset="0"/>
              <a:ea typeface="SimSun" panose="02010600030101010101" pitchFamily="2" charset="-122"/>
              <a:cs typeface="Calibri"/>
              <a:sym typeface="Calibri"/>
            </a:endParaRPr>
          </a:p>
        </p:txBody>
      </p:sp>
      <p:sp>
        <p:nvSpPr>
          <p:cNvPr id="279" name="Google Shape;279;p40"/>
          <p:cNvSpPr txBox="1"/>
          <p:nvPr/>
        </p:nvSpPr>
        <p:spPr>
          <a:xfrm>
            <a:off x="2039850" y="80494"/>
            <a:ext cx="5064300" cy="590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zh-cn" sz="1800" b="1">
                <a:solidFill>
                  <a:srgbClr val="AACFD0"/>
                </a:solidFill>
                <a:latin typeface="Helvetica" pitchFamily="2" charset="0"/>
                <a:ea typeface="SimSun" panose="02010600030101010101" pitchFamily="2" charset="-122"/>
                <a:cs typeface="Helvetica"/>
                <a:sym typeface="Helvetica"/>
              </a:rPr>
              <a:t>基本指示</a:t>
            </a:r>
            <a:endParaRPr sz="1800" b="1" dirty="0">
              <a:solidFill>
                <a:srgbClr val="AACFD0"/>
              </a:solidFill>
              <a:latin typeface="Helvetica" pitchFamily="2" charset="0"/>
              <a:ea typeface="SimSun" panose="02010600030101010101" pitchFamily="2" charset="-122"/>
              <a:cs typeface="Helvetica"/>
              <a:sym typeface="Helvetica"/>
            </a:endParaRPr>
          </a:p>
          <a:p>
            <a:pPr marL="0" marR="0" lvl="0" indent="0" algn="ctr" rtl="0">
              <a:spcBef>
                <a:spcPts val="0"/>
              </a:spcBef>
              <a:spcAft>
                <a:spcPts val="0"/>
              </a:spcAft>
              <a:buNone/>
            </a:pPr>
            <a:r>
              <a:rPr lang="zh-cn" sz="1800" b="1">
                <a:solidFill>
                  <a:srgbClr val="AACFD0"/>
                </a:solidFill>
                <a:latin typeface="Helvetica" pitchFamily="2" charset="0"/>
                <a:ea typeface="SimSun" panose="02010600030101010101" pitchFamily="2" charset="-122"/>
                <a:cs typeface="Helvetica"/>
                <a:sym typeface="Helvetica"/>
              </a:rPr>
              <a:t>（续）</a:t>
            </a:r>
            <a:endParaRPr sz="1800" b="1" dirty="0">
              <a:solidFill>
                <a:srgbClr val="AACFD0"/>
              </a:solidFill>
              <a:latin typeface="Helvetica" pitchFamily="2" charset="0"/>
              <a:ea typeface="SimSun" panose="02010600030101010101" pitchFamily="2" charset="-122"/>
              <a:cs typeface="Helvetica"/>
              <a:sym typeface="Helvetica"/>
            </a:endParaRPr>
          </a:p>
        </p:txBody>
      </p:sp>
      <p:sp>
        <p:nvSpPr>
          <p:cNvPr id="280" name="Google Shape;280;p4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8</a:t>
            </a:fld>
            <a:endParaRPr dirty="0"/>
          </a:p>
        </p:txBody>
      </p:sp>
      <p:sp>
        <p:nvSpPr>
          <p:cNvPr id="281" name="Google Shape;281;p40"/>
          <p:cNvSpPr txBox="1"/>
          <p:nvPr/>
        </p:nvSpPr>
        <p:spPr>
          <a:xfrm>
            <a:off x="533825" y="935850"/>
            <a:ext cx="7373400" cy="34104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Font typeface="Arial"/>
              <a:buNone/>
            </a:pPr>
            <a:r>
              <a:rPr lang="zh-cn" sz="1100" b="1" dirty="0">
                <a:solidFill>
                  <a:schemeClr val="dk2"/>
                </a:solidFill>
                <a:latin typeface="Helvetica" pitchFamily="2" charset="0"/>
                <a:ea typeface="SimSun" panose="02010600030101010101" pitchFamily="2" charset="-122"/>
                <a:cs typeface="Helvetica"/>
                <a:sym typeface="Helvetica"/>
              </a:rPr>
              <a:t>以下指示适用于所有员工：</a:t>
            </a:r>
            <a:endParaRPr sz="1100" b="1" dirty="0">
              <a:solidFill>
                <a:schemeClr val="dk2"/>
              </a:solidFill>
              <a:latin typeface="Helvetica" pitchFamily="2" charset="0"/>
              <a:ea typeface="SimSun" panose="02010600030101010101" pitchFamily="2" charset="-122"/>
              <a:cs typeface="Helvetica"/>
              <a:sym typeface="Helvetica"/>
            </a:endParaRPr>
          </a:p>
          <a:p>
            <a:pPr marL="0" lvl="0" indent="0" algn="l" rtl="0">
              <a:lnSpc>
                <a:spcPct val="115000"/>
              </a:lnSpc>
              <a:spcBef>
                <a:spcPts val="0"/>
              </a:spcBef>
              <a:spcAft>
                <a:spcPts val="0"/>
              </a:spcAft>
              <a:buNone/>
            </a:pPr>
            <a:endParaRPr sz="1100" b="1" dirty="0">
              <a:latin typeface="Helvetica" pitchFamily="2" charset="0"/>
              <a:ea typeface="SimSun" panose="02010600030101010101" pitchFamily="2" charset="-122"/>
              <a:cs typeface="Helvetica"/>
              <a:sym typeface="Helvetica"/>
            </a:endParaRPr>
          </a:p>
          <a:p>
            <a:pPr marL="0" lvl="0" indent="0" algn="l" rtl="0">
              <a:lnSpc>
                <a:spcPct val="115000"/>
              </a:lnSpc>
              <a:spcBef>
                <a:spcPts val="0"/>
              </a:spcBef>
              <a:spcAft>
                <a:spcPts val="0"/>
              </a:spcAft>
              <a:buClr>
                <a:schemeClr val="dk1"/>
              </a:buClr>
              <a:buSzPts val="1100"/>
              <a:buFont typeface="Arial"/>
              <a:buNone/>
            </a:pPr>
            <a:r>
              <a:rPr lang="zh-cn" sz="1100" b="1" dirty="0">
                <a:solidFill>
                  <a:schemeClr val="dk2"/>
                </a:solidFill>
                <a:latin typeface="Helvetica" pitchFamily="2" charset="0"/>
                <a:ea typeface="SimSun" panose="02010600030101010101" pitchFamily="2" charset="-122"/>
                <a:cs typeface="Helvetica"/>
                <a:sym typeface="Helvetica"/>
              </a:rPr>
              <a:t>营销和销售 </a:t>
            </a:r>
            <a:endParaRPr sz="1100" b="1" dirty="0">
              <a:solidFill>
                <a:schemeClr val="dk2"/>
              </a:solidFill>
              <a:latin typeface="Helvetica" pitchFamily="2" charset="0"/>
              <a:ea typeface="SimSun" panose="02010600030101010101" pitchFamily="2" charset="-122"/>
              <a:cs typeface="Helvetica"/>
              <a:sym typeface="Helvetica"/>
            </a:endParaRPr>
          </a:p>
          <a:p>
            <a:pPr marL="0" lvl="0" indent="0" algn="l" rtl="0">
              <a:lnSpc>
                <a:spcPct val="115000"/>
              </a:lnSpc>
              <a:spcBef>
                <a:spcPts val="0"/>
              </a:spcBef>
              <a:spcAft>
                <a:spcPts val="0"/>
              </a:spcAft>
              <a:buNone/>
            </a:pPr>
            <a:r>
              <a:rPr lang="zh-cn" sz="1100" dirty="0">
                <a:solidFill>
                  <a:schemeClr val="dk1"/>
                </a:solidFill>
                <a:latin typeface="Helvetica" pitchFamily="2" charset="0"/>
                <a:ea typeface="SimSun" panose="02010600030101010101" pitchFamily="2" charset="-122"/>
                <a:cs typeface="Helvetica"/>
                <a:sym typeface="Helvetica"/>
              </a:rPr>
              <a:t>公司及其员工应</a:t>
            </a:r>
            <a:r>
              <a:rPr lang="zh-cn" sz="1100" b="1" dirty="0">
                <a:solidFill>
                  <a:schemeClr val="dk1"/>
                </a:solidFill>
                <a:latin typeface="Helvetica" pitchFamily="2" charset="0"/>
                <a:ea typeface="SimSun" panose="02010600030101010101" pitchFamily="2" charset="-122"/>
                <a:cs typeface="Helvetica"/>
                <a:sym typeface="Helvetica"/>
              </a:rPr>
              <a:t>准确</a:t>
            </a:r>
            <a:r>
              <a:rPr lang="zh-cn" sz="1100" dirty="0">
                <a:solidFill>
                  <a:schemeClr val="dk1"/>
                </a:solidFill>
                <a:latin typeface="Helvetica" pitchFamily="2" charset="0"/>
                <a:ea typeface="SimSun" panose="02010600030101010101" pitchFamily="2" charset="-122"/>
                <a:cs typeface="Helvetica"/>
                <a:sym typeface="Helvetica"/>
              </a:rPr>
              <a:t>描述其产品和服务，并遵守管辖其产品和服务之营销和销售的</a:t>
            </a:r>
            <a:r>
              <a:rPr lang="zh-cn" sz="1100" b="1" dirty="0">
                <a:solidFill>
                  <a:schemeClr val="dk1"/>
                </a:solidFill>
                <a:latin typeface="Helvetica" pitchFamily="2" charset="0"/>
                <a:ea typeface="SimSun" panose="02010600030101010101" pitchFamily="2" charset="-122"/>
                <a:cs typeface="Helvetica"/>
                <a:sym typeface="Helvetica"/>
              </a:rPr>
              <a:t>适用监管与法律要求</a:t>
            </a:r>
            <a:r>
              <a:rPr lang="zh-cn" sz="1100" dirty="0">
                <a:solidFill>
                  <a:schemeClr val="dk1"/>
                </a:solidFill>
                <a:latin typeface="Helvetica" pitchFamily="2" charset="0"/>
                <a:ea typeface="SimSun" panose="02010600030101010101" pitchFamily="2" charset="-122"/>
                <a:cs typeface="Helvetica"/>
                <a:sym typeface="Helvetica"/>
              </a:rPr>
              <a:t>。</a:t>
            </a:r>
            <a:endParaRPr sz="1100" dirty="0">
              <a:solidFill>
                <a:schemeClr val="dk1"/>
              </a:solidFill>
              <a:latin typeface="Helvetica" pitchFamily="2" charset="0"/>
              <a:ea typeface="SimSun" panose="02010600030101010101" pitchFamily="2" charset="-122"/>
              <a:cs typeface="Helvetica"/>
              <a:sym typeface="Helvetica"/>
            </a:endParaRPr>
          </a:p>
          <a:p>
            <a:pPr marL="0" lvl="0" indent="0" algn="l" rtl="0">
              <a:lnSpc>
                <a:spcPct val="115000"/>
              </a:lnSpc>
              <a:spcBef>
                <a:spcPts val="0"/>
              </a:spcBef>
              <a:spcAft>
                <a:spcPts val="0"/>
              </a:spcAft>
              <a:buNone/>
            </a:pPr>
            <a:endParaRPr sz="1100" dirty="0">
              <a:solidFill>
                <a:srgbClr val="6DACAC"/>
              </a:solidFill>
              <a:latin typeface="Helvetica" pitchFamily="2" charset="0"/>
              <a:ea typeface="SimSun" panose="02010600030101010101" pitchFamily="2" charset="-122"/>
              <a:cs typeface="Helvetica"/>
              <a:sym typeface="Helvetica"/>
            </a:endParaRPr>
          </a:p>
          <a:p>
            <a:pPr marL="0" lvl="0" indent="0" algn="l" rtl="0">
              <a:lnSpc>
                <a:spcPct val="115000"/>
              </a:lnSpc>
              <a:spcBef>
                <a:spcPts val="0"/>
              </a:spcBef>
              <a:spcAft>
                <a:spcPts val="0"/>
              </a:spcAft>
              <a:buNone/>
            </a:pPr>
            <a:r>
              <a:rPr lang="zh-cn" sz="1100" b="1" dirty="0">
                <a:solidFill>
                  <a:schemeClr val="dk2"/>
                </a:solidFill>
                <a:latin typeface="Helvetica" pitchFamily="2" charset="0"/>
                <a:ea typeface="SimSun" panose="02010600030101010101" pitchFamily="2" charset="-122"/>
                <a:cs typeface="Helvetica"/>
                <a:sym typeface="Helvetica"/>
              </a:rPr>
              <a:t>记录和报告信息 </a:t>
            </a:r>
            <a:endParaRPr sz="1100" b="1" dirty="0">
              <a:solidFill>
                <a:schemeClr val="dk2"/>
              </a:solidFill>
              <a:latin typeface="Helvetica" pitchFamily="2" charset="0"/>
              <a:ea typeface="SimSun" panose="02010600030101010101" pitchFamily="2" charset="-122"/>
              <a:cs typeface="Helvetica"/>
              <a:sym typeface="Helvetica"/>
            </a:endParaRPr>
          </a:p>
          <a:p>
            <a:pPr marL="0" lvl="0" indent="0" algn="l" rtl="0">
              <a:lnSpc>
                <a:spcPct val="115000"/>
              </a:lnSpc>
              <a:spcBef>
                <a:spcPts val="0"/>
              </a:spcBef>
              <a:spcAft>
                <a:spcPts val="0"/>
              </a:spcAft>
              <a:buNone/>
            </a:pPr>
            <a:r>
              <a:rPr lang="zh-cn" sz="1100" dirty="0">
                <a:solidFill>
                  <a:schemeClr val="dk1"/>
                </a:solidFill>
                <a:latin typeface="Helvetica" pitchFamily="2" charset="0"/>
                <a:ea typeface="SimSun" panose="02010600030101010101" pitchFamily="2" charset="-122"/>
                <a:cs typeface="Helvetica"/>
                <a:sym typeface="Helvetica"/>
              </a:rPr>
              <a:t>公司及其员工应</a:t>
            </a:r>
            <a:r>
              <a:rPr lang="zh-cn" sz="1100" b="1" dirty="0">
                <a:solidFill>
                  <a:schemeClr val="dk1"/>
                </a:solidFill>
                <a:latin typeface="Helvetica" pitchFamily="2" charset="0"/>
                <a:ea typeface="SimSun" panose="02010600030101010101" pitchFamily="2" charset="-122"/>
                <a:cs typeface="Helvetica"/>
                <a:sym typeface="Helvetica"/>
              </a:rPr>
              <a:t>准确、诚实地记录和报告</a:t>
            </a:r>
            <a:r>
              <a:rPr lang="zh-cn" sz="1100" dirty="0">
                <a:solidFill>
                  <a:schemeClr val="dk1"/>
                </a:solidFill>
                <a:latin typeface="Helvetica" pitchFamily="2" charset="0"/>
                <a:ea typeface="SimSun" panose="02010600030101010101" pitchFamily="2" charset="-122"/>
                <a:cs typeface="Helvetica"/>
                <a:sym typeface="Helvetica"/>
              </a:rPr>
              <a:t>所有信息，</a:t>
            </a:r>
            <a:r>
              <a:rPr lang="zh-cn" sz="1100" b="1" dirty="0">
                <a:solidFill>
                  <a:schemeClr val="dk1"/>
                </a:solidFill>
                <a:latin typeface="Helvetica" pitchFamily="2" charset="0"/>
                <a:ea typeface="SimSun" panose="02010600030101010101" pitchFamily="2" charset="-122"/>
                <a:cs typeface="Helvetica"/>
                <a:sym typeface="Helvetica"/>
              </a:rPr>
              <a:t>不应</a:t>
            </a:r>
            <a:r>
              <a:rPr lang="zh-cn" sz="1100" dirty="0">
                <a:solidFill>
                  <a:schemeClr val="dk1"/>
                </a:solidFill>
                <a:latin typeface="Helvetica" pitchFamily="2" charset="0"/>
                <a:ea typeface="SimSun" panose="02010600030101010101" pitchFamily="2" charset="-122"/>
                <a:cs typeface="Helvetica"/>
                <a:sym typeface="Helvetica"/>
              </a:rPr>
              <a:t>故意签署或提交任何已知为虚假的文件或声明。</a:t>
            </a:r>
            <a:endParaRPr sz="1100" dirty="0">
              <a:solidFill>
                <a:schemeClr val="dk1"/>
              </a:solidFill>
              <a:latin typeface="Helvetica" pitchFamily="2" charset="0"/>
              <a:ea typeface="SimSun" panose="02010600030101010101" pitchFamily="2" charset="-122"/>
              <a:cs typeface="Helvetica"/>
              <a:sym typeface="Helvetica"/>
            </a:endParaRPr>
          </a:p>
          <a:p>
            <a:pPr marL="0" lvl="0" indent="0" algn="l" rtl="0">
              <a:lnSpc>
                <a:spcPct val="115000"/>
              </a:lnSpc>
              <a:spcBef>
                <a:spcPts val="0"/>
              </a:spcBef>
              <a:spcAft>
                <a:spcPts val="0"/>
              </a:spcAft>
              <a:buNone/>
            </a:pPr>
            <a:endParaRPr sz="1100" dirty="0">
              <a:latin typeface="Helvetica" pitchFamily="2" charset="0"/>
              <a:ea typeface="SimSun" panose="02010600030101010101" pitchFamily="2" charset="-122"/>
              <a:cs typeface="Helvetica"/>
              <a:sym typeface="Helvetica"/>
            </a:endParaRPr>
          </a:p>
          <a:p>
            <a:pPr marL="0" lvl="0" indent="0" algn="l" rtl="0">
              <a:lnSpc>
                <a:spcPct val="115000"/>
              </a:lnSpc>
              <a:spcBef>
                <a:spcPts val="0"/>
              </a:spcBef>
              <a:spcAft>
                <a:spcPts val="0"/>
              </a:spcAft>
              <a:buNone/>
            </a:pPr>
            <a:r>
              <a:rPr lang="zh-cn" sz="1100" b="1" dirty="0">
                <a:solidFill>
                  <a:schemeClr val="dk2"/>
                </a:solidFill>
                <a:latin typeface="Helvetica" pitchFamily="2" charset="0"/>
                <a:ea typeface="SimSun" panose="02010600030101010101" pitchFamily="2" charset="-122"/>
                <a:cs typeface="Helvetica"/>
                <a:sym typeface="Helvetica"/>
              </a:rPr>
              <a:t>政治捐献</a:t>
            </a:r>
            <a:endParaRPr sz="1100" b="1" dirty="0">
              <a:solidFill>
                <a:schemeClr val="dk2"/>
              </a:solidFill>
              <a:latin typeface="Helvetica" pitchFamily="2" charset="0"/>
              <a:ea typeface="SimSun" panose="02010600030101010101" pitchFamily="2" charset="-122"/>
              <a:cs typeface="Helvetica"/>
              <a:sym typeface="Helvetica"/>
            </a:endParaRPr>
          </a:p>
          <a:p>
            <a:pPr marL="0" lvl="0" indent="0" algn="l" rtl="0">
              <a:lnSpc>
                <a:spcPct val="115000"/>
              </a:lnSpc>
              <a:spcBef>
                <a:spcPts val="0"/>
              </a:spcBef>
              <a:spcAft>
                <a:spcPts val="0"/>
              </a:spcAft>
              <a:buNone/>
            </a:pPr>
            <a:r>
              <a:rPr lang="zh-cn" sz="1100" b="1" dirty="0">
                <a:solidFill>
                  <a:schemeClr val="dk1"/>
                </a:solidFill>
                <a:latin typeface="Helvetica" pitchFamily="2" charset="0"/>
                <a:ea typeface="SimSun" panose="02010600030101010101" pitchFamily="2" charset="-122"/>
                <a:cs typeface="Helvetica"/>
                <a:sym typeface="Helvetica"/>
              </a:rPr>
              <a:t>禁止</a:t>
            </a:r>
            <a:r>
              <a:rPr lang="zh-cn" sz="1100" dirty="0">
                <a:solidFill>
                  <a:schemeClr val="dk1"/>
                </a:solidFill>
                <a:latin typeface="Helvetica" pitchFamily="2" charset="0"/>
                <a:ea typeface="SimSun" panose="02010600030101010101" pitchFamily="2" charset="-122"/>
                <a:cs typeface="Helvetica"/>
                <a:sym typeface="Helvetica"/>
              </a:rPr>
              <a:t>以公司名义向政党、候选人或竞选活动提供政治捐献或其他类型的支持，因为这可能被视为企图获得</a:t>
            </a:r>
            <a:r>
              <a:rPr lang="zh-cn" sz="1100" b="1" dirty="0">
                <a:solidFill>
                  <a:schemeClr val="dk1"/>
                </a:solidFill>
                <a:latin typeface="Helvetica" pitchFamily="2" charset="0"/>
                <a:ea typeface="SimSun" panose="02010600030101010101" pitchFamily="2" charset="-122"/>
                <a:cs typeface="Helvetica"/>
                <a:sym typeface="Helvetica"/>
              </a:rPr>
              <a:t>不正当的</a:t>
            </a:r>
            <a:r>
              <a:rPr lang="zh-cn" sz="1100" dirty="0">
                <a:solidFill>
                  <a:schemeClr val="dk1"/>
                </a:solidFill>
                <a:latin typeface="Helvetica" pitchFamily="2" charset="0"/>
                <a:ea typeface="SimSun" panose="02010600030101010101" pitchFamily="2" charset="-122"/>
                <a:cs typeface="Helvetica"/>
                <a:sym typeface="Helvetica"/>
              </a:rPr>
              <a:t>商业优势。</a:t>
            </a:r>
            <a:endParaRPr sz="1100" dirty="0">
              <a:solidFill>
                <a:schemeClr val="dk1"/>
              </a:solidFill>
              <a:latin typeface="Helvetica" pitchFamily="2" charset="0"/>
              <a:ea typeface="SimSun" panose="02010600030101010101" pitchFamily="2" charset="-122"/>
              <a:cs typeface="Helvetica"/>
              <a:sym typeface="Helvetica"/>
            </a:endParaRPr>
          </a:p>
          <a:p>
            <a:pPr marL="0" lvl="0" indent="0" algn="l" rtl="0">
              <a:lnSpc>
                <a:spcPct val="115000"/>
              </a:lnSpc>
              <a:spcBef>
                <a:spcPts val="0"/>
              </a:spcBef>
              <a:spcAft>
                <a:spcPts val="0"/>
              </a:spcAft>
              <a:buNone/>
            </a:pPr>
            <a:endParaRPr sz="1100" dirty="0">
              <a:latin typeface="Helvetica" pitchFamily="2" charset="0"/>
              <a:ea typeface="SimSun" panose="02010600030101010101" pitchFamily="2" charset="-122"/>
              <a:cs typeface="Helvetica"/>
              <a:sym typeface="Helvetica"/>
            </a:endParaRPr>
          </a:p>
          <a:p>
            <a:pPr marL="0" lvl="0" indent="0" algn="l" rtl="0">
              <a:lnSpc>
                <a:spcPct val="115000"/>
              </a:lnSpc>
              <a:spcBef>
                <a:spcPts val="0"/>
              </a:spcBef>
              <a:spcAft>
                <a:spcPts val="0"/>
              </a:spcAft>
              <a:buNone/>
            </a:pPr>
            <a:r>
              <a:rPr lang="zh-cn" sz="1100" b="1" dirty="0">
                <a:solidFill>
                  <a:schemeClr val="dk2"/>
                </a:solidFill>
                <a:latin typeface="Helvetica" pitchFamily="2" charset="0"/>
                <a:ea typeface="SimSun" panose="02010600030101010101" pitchFamily="2" charset="-122"/>
                <a:cs typeface="Helvetica"/>
                <a:sym typeface="Helvetica"/>
              </a:rPr>
              <a:t>疏通费</a:t>
            </a:r>
            <a:endParaRPr sz="1100" b="1" dirty="0">
              <a:solidFill>
                <a:schemeClr val="dk2"/>
              </a:solidFill>
              <a:latin typeface="Helvetica" pitchFamily="2" charset="0"/>
              <a:ea typeface="SimSun" panose="02010600030101010101" pitchFamily="2" charset="-122"/>
              <a:cs typeface="Helvetica"/>
              <a:sym typeface="Helvetica"/>
            </a:endParaRPr>
          </a:p>
          <a:p>
            <a:pPr marL="0" lvl="0" indent="0" algn="l" rtl="0">
              <a:lnSpc>
                <a:spcPct val="115000"/>
              </a:lnSpc>
              <a:spcBef>
                <a:spcPts val="0"/>
              </a:spcBef>
              <a:spcAft>
                <a:spcPts val="0"/>
              </a:spcAft>
              <a:buClr>
                <a:schemeClr val="dk1"/>
              </a:buClr>
              <a:buSzPts val="1100"/>
              <a:buFont typeface="Arial"/>
              <a:buNone/>
            </a:pPr>
            <a:r>
              <a:rPr lang="zh-cn" sz="1100" b="1" dirty="0">
                <a:solidFill>
                  <a:schemeClr val="dk1"/>
                </a:solidFill>
                <a:latin typeface="Helvetica" pitchFamily="2" charset="0"/>
                <a:ea typeface="SimSun" panose="02010600030101010101" pitchFamily="2" charset="-122"/>
                <a:cs typeface="Helvetica"/>
                <a:sym typeface="Helvetica"/>
              </a:rPr>
              <a:t>禁止</a:t>
            </a:r>
            <a:r>
              <a:rPr lang="zh-cn" sz="1100" dirty="0">
                <a:solidFill>
                  <a:schemeClr val="dk1"/>
                </a:solidFill>
                <a:latin typeface="Helvetica" pitchFamily="2" charset="0"/>
                <a:ea typeface="SimSun" panose="02010600030101010101" pitchFamily="2" charset="-122"/>
                <a:cs typeface="Helvetica"/>
                <a:sym typeface="Helvetica"/>
              </a:rPr>
              <a:t>以获取不正当影响为目的的非法疏通费。</a:t>
            </a:r>
            <a:endParaRPr sz="1100" dirty="0">
              <a:solidFill>
                <a:schemeClr val="dk1"/>
              </a:solidFill>
              <a:latin typeface="Helvetica" pitchFamily="2" charset="0"/>
              <a:ea typeface="SimSun" panose="02010600030101010101" pitchFamily="2" charset="-122"/>
              <a:cs typeface="Helvetica"/>
              <a:sym typeface="Helvetica"/>
            </a:endParaRPr>
          </a:p>
        </p:txBody>
      </p:sp>
      <p:grpSp>
        <p:nvGrpSpPr>
          <p:cNvPr id="282" name="Google Shape;282;p40"/>
          <p:cNvGrpSpPr/>
          <p:nvPr/>
        </p:nvGrpSpPr>
        <p:grpSpPr>
          <a:xfrm>
            <a:off x="533825" y="4346238"/>
            <a:ext cx="8353150" cy="350425"/>
            <a:chOff x="508075" y="4172425"/>
            <a:chExt cx="8353150" cy="350425"/>
          </a:xfrm>
        </p:grpSpPr>
        <p:sp>
          <p:nvSpPr>
            <p:cNvPr id="283" name="Google Shape;283;p40"/>
            <p:cNvSpPr/>
            <p:nvPr/>
          </p:nvSpPr>
          <p:spPr>
            <a:xfrm>
              <a:off x="2903200" y="4186550"/>
              <a:ext cx="935400" cy="336300"/>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rtl="0">
                <a:lnSpc>
                  <a:spcPct val="100000"/>
                </a:lnSpc>
                <a:spcBef>
                  <a:spcPts val="0"/>
                </a:spcBef>
                <a:spcAft>
                  <a:spcPts val="0"/>
                </a:spcAft>
                <a:buClr>
                  <a:srgbClr val="F4F7F7"/>
                </a:buClr>
                <a:buSzPts val="800"/>
                <a:buFont typeface="Helvetica Neue Light"/>
                <a:buNone/>
              </a:pPr>
              <a:r>
                <a:rPr lang="zh-cn" sz="900">
                  <a:solidFill>
                    <a:srgbClr val="F4F7F7"/>
                  </a:solidFill>
                  <a:latin typeface="Helvetica" pitchFamily="2" charset="0"/>
                  <a:ea typeface="SimSun" panose="02010600030101010101" pitchFamily="2" charset="-122"/>
                  <a:cs typeface="Helvetica"/>
                  <a:sym typeface="Helvetica"/>
                </a:rPr>
                <a:t>公平交易</a:t>
              </a:r>
              <a:endParaRPr sz="900" dirty="0">
                <a:latin typeface="Helvetica" pitchFamily="2" charset="0"/>
                <a:ea typeface="SimSun" panose="02010600030101010101" pitchFamily="2" charset="-122"/>
                <a:cs typeface="Helvetica"/>
                <a:sym typeface="Helvetica"/>
              </a:endParaRPr>
            </a:p>
          </p:txBody>
        </p:sp>
        <p:grpSp>
          <p:nvGrpSpPr>
            <p:cNvPr id="284" name="Google Shape;284;p40"/>
            <p:cNvGrpSpPr/>
            <p:nvPr/>
          </p:nvGrpSpPr>
          <p:grpSpPr>
            <a:xfrm>
              <a:off x="508075" y="4172425"/>
              <a:ext cx="8353150" cy="350425"/>
              <a:chOff x="508075" y="4172425"/>
              <a:chExt cx="8353150" cy="350425"/>
            </a:xfrm>
          </p:grpSpPr>
          <p:sp>
            <p:nvSpPr>
              <p:cNvPr id="285" name="Google Shape;285;p40"/>
              <p:cNvSpPr/>
              <p:nvPr/>
            </p:nvSpPr>
            <p:spPr>
              <a:xfrm>
                <a:off x="6126475" y="4186550"/>
                <a:ext cx="1428600" cy="336300"/>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rtl="0">
                  <a:lnSpc>
                    <a:spcPct val="100000"/>
                  </a:lnSpc>
                  <a:spcBef>
                    <a:spcPts val="0"/>
                  </a:spcBef>
                  <a:spcAft>
                    <a:spcPts val="0"/>
                  </a:spcAft>
                  <a:buClr>
                    <a:srgbClr val="F4F7F7"/>
                  </a:buClr>
                  <a:buSzPts val="800"/>
                  <a:buFont typeface="Helvetica Neue Light"/>
                  <a:buNone/>
                </a:pPr>
                <a:r>
                  <a:rPr lang="zh-cn" sz="900">
                    <a:solidFill>
                      <a:srgbClr val="F4F7F7"/>
                    </a:solidFill>
                    <a:latin typeface="Helvetica" pitchFamily="2" charset="0"/>
                    <a:ea typeface="SimSun" panose="02010600030101010101" pitchFamily="2" charset="-122"/>
                    <a:cs typeface="Helvetica"/>
                    <a:sym typeface="Helvetica"/>
                  </a:rPr>
                  <a:t>政治捐献</a:t>
                </a:r>
                <a:endParaRPr sz="900" dirty="0">
                  <a:latin typeface="Helvetica" pitchFamily="2" charset="0"/>
                  <a:ea typeface="SimSun" panose="02010600030101010101" pitchFamily="2" charset="-122"/>
                  <a:cs typeface="Helvetica"/>
                  <a:sym typeface="Helvetica"/>
                </a:endParaRPr>
              </a:p>
            </p:txBody>
          </p:sp>
          <p:sp>
            <p:nvSpPr>
              <p:cNvPr id="286" name="Google Shape;286;p40"/>
              <p:cNvSpPr/>
              <p:nvPr/>
            </p:nvSpPr>
            <p:spPr>
              <a:xfrm>
                <a:off x="3686675" y="4186550"/>
                <a:ext cx="1248300" cy="336300"/>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rtl="0">
                  <a:lnSpc>
                    <a:spcPct val="100000"/>
                  </a:lnSpc>
                  <a:spcBef>
                    <a:spcPts val="0"/>
                  </a:spcBef>
                  <a:spcAft>
                    <a:spcPts val="0"/>
                  </a:spcAft>
                  <a:buClr>
                    <a:srgbClr val="F4F7F7"/>
                  </a:buClr>
                  <a:buSzPts val="800"/>
                  <a:buFont typeface="Helvetica Neue Light"/>
                  <a:buNone/>
                </a:pPr>
                <a:r>
                  <a:rPr lang="zh-cn" sz="900">
                    <a:solidFill>
                      <a:srgbClr val="F4F7F7"/>
                    </a:solidFill>
                    <a:latin typeface="Helvetica" pitchFamily="2" charset="0"/>
                    <a:ea typeface="SimSun" panose="02010600030101010101" pitchFamily="2" charset="-122"/>
                    <a:cs typeface="Helvetica"/>
                    <a:sym typeface="Helvetica"/>
                  </a:rPr>
                  <a:t>营销和销售</a:t>
                </a:r>
                <a:endParaRPr sz="900" dirty="0">
                  <a:latin typeface="Helvetica" pitchFamily="2" charset="0"/>
                  <a:ea typeface="SimSun" panose="02010600030101010101" pitchFamily="2" charset="-122"/>
                  <a:cs typeface="Helvetica"/>
                  <a:sym typeface="Helvetica"/>
                </a:endParaRPr>
              </a:p>
            </p:txBody>
          </p:sp>
          <p:sp>
            <p:nvSpPr>
              <p:cNvPr id="287" name="Google Shape;287;p40"/>
              <p:cNvSpPr/>
              <p:nvPr/>
            </p:nvSpPr>
            <p:spPr>
              <a:xfrm>
                <a:off x="4795382" y="4186550"/>
                <a:ext cx="1470300" cy="336300"/>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rtl="0">
                  <a:lnSpc>
                    <a:spcPct val="100000"/>
                  </a:lnSpc>
                  <a:spcBef>
                    <a:spcPts val="0"/>
                  </a:spcBef>
                  <a:spcAft>
                    <a:spcPts val="0"/>
                  </a:spcAft>
                  <a:buClr>
                    <a:srgbClr val="F4F7F7"/>
                  </a:buClr>
                  <a:buSzPts val="800"/>
                  <a:buFont typeface="Helvetica Neue Light"/>
                  <a:buNone/>
                </a:pPr>
                <a:r>
                  <a:rPr lang="zh-cn" sz="900" dirty="0">
                    <a:solidFill>
                      <a:srgbClr val="F4F7F7"/>
                    </a:solidFill>
                    <a:latin typeface="Helvetica" pitchFamily="2" charset="0"/>
                    <a:ea typeface="SimSun" panose="02010600030101010101" pitchFamily="2" charset="-122"/>
                    <a:cs typeface="Helvetica"/>
                    <a:sym typeface="Helvetica"/>
                  </a:rPr>
                  <a:t>报告和记录信息</a:t>
                </a:r>
                <a:endParaRPr sz="900" dirty="0">
                  <a:latin typeface="Helvetica" pitchFamily="2" charset="0"/>
                  <a:ea typeface="SimSun" panose="02010600030101010101" pitchFamily="2" charset="-122"/>
                  <a:cs typeface="Helvetica"/>
                  <a:sym typeface="Helvetica"/>
                </a:endParaRPr>
              </a:p>
            </p:txBody>
          </p:sp>
          <p:sp>
            <p:nvSpPr>
              <p:cNvPr id="288" name="Google Shape;288;p40"/>
              <p:cNvSpPr/>
              <p:nvPr/>
            </p:nvSpPr>
            <p:spPr>
              <a:xfrm>
                <a:off x="508075" y="4172425"/>
                <a:ext cx="1470300" cy="336300"/>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rtl="0">
                  <a:lnSpc>
                    <a:spcPct val="100000"/>
                  </a:lnSpc>
                  <a:spcBef>
                    <a:spcPts val="0"/>
                  </a:spcBef>
                  <a:spcAft>
                    <a:spcPts val="0"/>
                  </a:spcAft>
                  <a:buClr>
                    <a:srgbClr val="F4F7F7"/>
                  </a:buClr>
                  <a:buSzPts val="800"/>
                  <a:buFont typeface="Helvetica Neue Light"/>
                  <a:buNone/>
                </a:pPr>
                <a:r>
                  <a:rPr lang="zh-cn" sz="900">
                    <a:solidFill>
                      <a:srgbClr val="F4F7F7"/>
                    </a:solidFill>
                    <a:latin typeface="Helvetica" pitchFamily="2" charset="0"/>
                    <a:ea typeface="SimSun" panose="02010600030101010101" pitchFamily="2" charset="-122"/>
                    <a:cs typeface="Helvetica"/>
                    <a:sym typeface="Helvetica"/>
                  </a:rPr>
                  <a:t>法规遵从性 </a:t>
                </a:r>
                <a:endParaRPr sz="900" i="0" u="none" strike="noStrike" cap="none" dirty="0">
                  <a:solidFill>
                    <a:srgbClr val="F4F7F7"/>
                  </a:solidFill>
                  <a:latin typeface="Helvetica" pitchFamily="2" charset="0"/>
                  <a:ea typeface="SimSun" panose="02010600030101010101" pitchFamily="2" charset="-122"/>
                  <a:cs typeface="Helvetica"/>
                  <a:sym typeface="Helvetica"/>
                </a:endParaRPr>
              </a:p>
            </p:txBody>
          </p:sp>
          <p:sp>
            <p:nvSpPr>
              <p:cNvPr id="289" name="Google Shape;289;p40"/>
              <p:cNvSpPr/>
              <p:nvPr/>
            </p:nvSpPr>
            <p:spPr>
              <a:xfrm>
                <a:off x="1833588" y="4172425"/>
                <a:ext cx="1248300" cy="336300"/>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rtl="0">
                  <a:lnSpc>
                    <a:spcPct val="100000"/>
                  </a:lnSpc>
                  <a:spcBef>
                    <a:spcPts val="0"/>
                  </a:spcBef>
                  <a:spcAft>
                    <a:spcPts val="0"/>
                  </a:spcAft>
                  <a:buClr>
                    <a:srgbClr val="F4F7F7"/>
                  </a:buClr>
                  <a:buSzPts val="800"/>
                  <a:buFont typeface="Helvetica Neue Light"/>
                  <a:buNone/>
                </a:pPr>
                <a:r>
                  <a:rPr lang="zh-cn" sz="900">
                    <a:solidFill>
                      <a:srgbClr val="F4F7F7"/>
                    </a:solidFill>
                    <a:latin typeface="Helvetica" pitchFamily="2" charset="0"/>
                    <a:ea typeface="SimSun" panose="02010600030101010101" pitchFamily="2" charset="-122"/>
                    <a:cs typeface="Helvetica"/>
                    <a:sym typeface="Helvetica"/>
                  </a:rPr>
                  <a:t>利益冲突</a:t>
                </a:r>
                <a:endParaRPr sz="900" dirty="0">
                  <a:latin typeface="Helvetica" pitchFamily="2" charset="0"/>
                  <a:ea typeface="SimSun" panose="02010600030101010101" pitchFamily="2" charset="-122"/>
                  <a:cs typeface="Helvetica"/>
                  <a:sym typeface="Helvetica"/>
                </a:endParaRPr>
              </a:p>
            </p:txBody>
          </p:sp>
          <p:sp>
            <p:nvSpPr>
              <p:cNvPr id="290" name="Google Shape;290;p40"/>
              <p:cNvSpPr/>
              <p:nvPr/>
            </p:nvSpPr>
            <p:spPr>
              <a:xfrm>
                <a:off x="7432625" y="4186550"/>
                <a:ext cx="1428600" cy="336300"/>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rtl="0">
                  <a:lnSpc>
                    <a:spcPct val="100000"/>
                  </a:lnSpc>
                  <a:spcBef>
                    <a:spcPts val="0"/>
                  </a:spcBef>
                  <a:spcAft>
                    <a:spcPts val="0"/>
                  </a:spcAft>
                  <a:buClr>
                    <a:srgbClr val="F4F7F7"/>
                  </a:buClr>
                  <a:buSzPts val="800"/>
                  <a:buFont typeface="Helvetica Neue Light"/>
                  <a:buNone/>
                </a:pPr>
                <a:r>
                  <a:rPr lang="zh-cn" sz="900">
                    <a:solidFill>
                      <a:srgbClr val="F4F7F7"/>
                    </a:solidFill>
                    <a:latin typeface="Helvetica" pitchFamily="2" charset="0"/>
                    <a:ea typeface="SimSun" panose="02010600030101010101" pitchFamily="2" charset="-122"/>
                    <a:cs typeface="Helvetica"/>
                    <a:sym typeface="Helvetica"/>
                  </a:rPr>
                  <a:t>疏通费</a:t>
                </a:r>
                <a:endParaRPr sz="900" i="0" u="none" strike="noStrike" cap="none" dirty="0">
                  <a:solidFill>
                    <a:srgbClr val="F4F7F7"/>
                  </a:solidFill>
                  <a:latin typeface="Helvetica" pitchFamily="2" charset="0"/>
                  <a:ea typeface="SimSun" panose="02010600030101010101" pitchFamily="2" charset="-122"/>
                  <a:cs typeface="Helvetica"/>
                  <a:sym typeface="Helvetica"/>
                </a:endParaRPr>
              </a:p>
            </p:txBody>
          </p:sp>
        </p:grpSp>
      </p:grpSp>
      <p:sp>
        <p:nvSpPr>
          <p:cNvPr id="291" name="Google Shape;291;p40"/>
          <p:cNvSpPr/>
          <p:nvPr/>
        </p:nvSpPr>
        <p:spPr>
          <a:xfrm>
            <a:off x="7104150" y="234025"/>
            <a:ext cx="1824900" cy="11619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zh-cn" sz="800" b="1" dirty="0">
                <a:solidFill>
                  <a:schemeClr val="dk2"/>
                </a:solidFill>
                <a:latin typeface="Helvetica" pitchFamily="2" charset="0"/>
                <a:ea typeface="SimSun" panose="02010600030101010101" pitchFamily="2" charset="-122"/>
                <a:cs typeface="Helvetica"/>
                <a:sym typeface="Helvetica"/>
              </a:rPr>
              <a:t>疏通费</a:t>
            </a:r>
            <a:r>
              <a:rPr lang="zh-cn" sz="800" dirty="0">
                <a:solidFill>
                  <a:schemeClr val="dk2"/>
                </a:solidFill>
                <a:latin typeface="Helvetica" pitchFamily="2" charset="0"/>
                <a:ea typeface="SimSun" panose="02010600030101010101" pitchFamily="2" charset="-122"/>
                <a:cs typeface="Helvetica"/>
                <a:sym typeface="Helvetica"/>
              </a:rPr>
              <a:t>是旨在加快或简化</a:t>
            </a:r>
            <a:r>
              <a:rPr lang="zh-cn" sz="800" b="1" dirty="0">
                <a:solidFill>
                  <a:schemeClr val="dk2"/>
                </a:solidFill>
                <a:latin typeface="Helvetica" pitchFamily="2" charset="0"/>
                <a:ea typeface="SimSun" panose="02010600030101010101" pitchFamily="2" charset="-122"/>
                <a:cs typeface="Helvetica"/>
                <a:sym typeface="Helvetica"/>
              </a:rPr>
              <a:t>例行官方程序</a:t>
            </a:r>
            <a:r>
              <a:rPr lang="zh-cn" sz="800" dirty="0">
                <a:solidFill>
                  <a:schemeClr val="dk2"/>
                </a:solidFill>
                <a:latin typeface="Helvetica" pitchFamily="2" charset="0"/>
                <a:ea typeface="SimSun" panose="02010600030101010101" pitchFamily="2" charset="-122"/>
                <a:cs typeface="Helvetica"/>
                <a:sym typeface="Helvetica"/>
              </a:rPr>
              <a:t>的低价值付款；部分低级政府官员可能会提出此类要求。</a:t>
            </a:r>
            <a:endParaRPr dirty="0">
              <a:solidFill>
                <a:schemeClr val="dk2"/>
              </a:solidFill>
              <a:latin typeface="Helvetica" pitchFamily="2" charset="0"/>
              <a:ea typeface="SimSun" panose="02010600030101010101" pitchFamily="2" charset="-122"/>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1"/>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dirty="0">
              <a:solidFill>
                <a:schemeClr val="lt1"/>
              </a:solidFill>
              <a:latin typeface="Helvetica" pitchFamily="2" charset="0"/>
              <a:ea typeface="SimSun" panose="02010600030101010101" pitchFamily="2" charset="-122"/>
              <a:cs typeface="Calibri"/>
              <a:sym typeface="Calibri"/>
            </a:endParaRPr>
          </a:p>
        </p:txBody>
      </p:sp>
      <p:sp>
        <p:nvSpPr>
          <p:cNvPr id="297" name="Google Shape;297;p41"/>
          <p:cNvSpPr txBox="1"/>
          <p:nvPr/>
        </p:nvSpPr>
        <p:spPr>
          <a:xfrm>
            <a:off x="2039815" y="112742"/>
            <a:ext cx="5064300" cy="346200"/>
          </a:xfrm>
          <a:prstGeom prst="rect">
            <a:avLst/>
          </a:prstGeom>
          <a:noFill/>
          <a:ln>
            <a:noFill/>
          </a:ln>
        </p:spPr>
        <p:txBody>
          <a:bodyPr spcFirstLastPara="1" wrap="square" lIns="68575" tIns="34275" rIns="68575" bIns="34275" anchor="t" anchorCtr="0">
            <a:noAutofit/>
          </a:bodyPr>
          <a:lstStyle/>
          <a:p>
            <a:pPr lvl="0" algn="ctr"/>
            <a:r>
              <a:rPr lang="zh-cn" sz="1800" b="1">
                <a:solidFill>
                  <a:srgbClr val="AACFD0"/>
                </a:solidFill>
                <a:latin typeface="Helvetica" pitchFamily="2" charset="0"/>
                <a:ea typeface="SimSun" panose="02010600030101010101" pitchFamily="2" charset="-122"/>
                <a:cs typeface="Helvetica"/>
                <a:sym typeface="Helvetica"/>
              </a:rPr>
              <a:t>必须遵守行为准则</a:t>
            </a:r>
            <a:endParaRPr sz="1800" b="1" dirty="0">
              <a:solidFill>
                <a:srgbClr val="AACFD0"/>
              </a:solidFill>
              <a:latin typeface="Helvetica" pitchFamily="2" charset="0"/>
              <a:ea typeface="SimSun" panose="02010600030101010101" pitchFamily="2" charset="-122"/>
              <a:cs typeface="Helvetica"/>
              <a:sym typeface="Helvetica"/>
            </a:endParaRPr>
          </a:p>
        </p:txBody>
      </p:sp>
      <p:sp>
        <p:nvSpPr>
          <p:cNvPr id="298" name="Google Shape;298;p4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9</a:t>
            </a:fld>
            <a:endParaRPr dirty="0"/>
          </a:p>
        </p:txBody>
      </p:sp>
      <p:pic>
        <p:nvPicPr>
          <p:cNvPr id="299" name="Google Shape;299;p41"/>
          <p:cNvPicPr preferRelativeResize="0"/>
          <p:nvPr/>
        </p:nvPicPr>
        <p:blipFill rotWithShape="1">
          <a:blip r:embed="rId4">
            <a:alphaModFix/>
          </a:blip>
          <a:srcRect/>
          <a:stretch/>
        </p:blipFill>
        <p:spPr>
          <a:xfrm>
            <a:off x="5627550" y="2416615"/>
            <a:ext cx="3240679" cy="2184414"/>
          </a:xfrm>
          <a:prstGeom prst="rect">
            <a:avLst/>
          </a:prstGeom>
          <a:noFill/>
          <a:ln>
            <a:noFill/>
          </a:ln>
          <a:effectLst>
            <a:outerShdw blurRad="190500" algn="tl" rotWithShape="0">
              <a:srgbClr val="000000">
                <a:alpha val="69800"/>
              </a:srgbClr>
            </a:outerShdw>
          </a:effectLst>
        </p:spPr>
      </p:pic>
      <p:sp>
        <p:nvSpPr>
          <p:cNvPr id="300" name="Google Shape;300;p41"/>
          <p:cNvSpPr txBox="1"/>
          <p:nvPr/>
        </p:nvSpPr>
        <p:spPr>
          <a:xfrm>
            <a:off x="628650" y="1241549"/>
            <a:ext cx="5113244" cy="26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zh-cn" sz="1200" b="1" dirty="0">
                <a:solidFill>
                  <a:schemeClr val="dk2"/>
                </a:solidFill>
                <a:latin typeface="Helvetica" pitchFamily="2" charset="0"/>
                <a:ea typeface="SimSun" panose="02010600030101010101" pitchFamily="2" charset="-122"/>
                <a:cs typeface="Helvetica"/>
                <a:sym typeface="Helvetica"/>
              </a:rPr>
              <a:t>举报</a:t>
            </a:r>
            <a:endParaRPr sz="1200" b="1" dirty="0">
              <a:solidFill>
                <a:schemeClr val="dk2"/>
              </a:solidFill>
              <a:latin typeface="Helvetica" pitchFamily="2" charset="0"/>
              <a:ea typeface="SimSun" panose="02010600030101010101" pitchFamily="2" charset="-122"/>
              <a:cs typeface="Helvetica"/>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zh-cn" sz="1200" dirty="0">
                <a:solidFill>
                  <a:schemeClr val="dk1"/>
                </a:solidFill>
                <a:latin typeface="Helvetica" pitchFamily="2" charset="0"/>
                <a:ea typeface="SimSun" panose="02010600030101010101" pitchFamily="2" charset="-122"/>
                <a:cs typeface="Helvetica"/>
                <a:sym typeface="Helvetica"/>
              </a:rPr>
              <a:t>任何违反行为准则的事件、风险或问题必须立即报告给负责员工、相应部门或运营单位的经理。</a:t>
            </a:r>
            <a:endParaRPr sz="1200" dirty="0">
              <a:solidFill>
                <a:schemeClr val="dk1"/>
              </a:solidFill>
              <a:latin typeface="Helvetica" pitchFamily="2" charset="0"/>
              <a:ea typeface="SimSun" panose="02010600030101010101" pitchFamily="2" charset="-122"/>
              <a:cs typeface="Helvetica"/>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zh-cn" sz="1200" dirty="0">
                <a:solidFill>
                  <a:schemeClr val="dk1"/>
                </a:solidFill>
                <a:latin typeface="Helvetica" pitchFamily="2" charset="0"/>
                <a:ea typeface="SimSun" panose="02010600030101010101" pitchFamily="2" charset="-122"/>
                <a:cs typeface="Helvetica"/>
                <a:sym typeface="Helvetica"/>
              </a:rPr>
              <a:t>如果当地法律允许，举报可匿名进行，且不应遭受任何形式的报复。</a:t>
            </a:r>
            <a:endParaRPr sz="1200" dirty="0">
              <a:solidFill>
                <a:schemeClr val="dk1"/>
              </a:solidFill>
              <a:latin typeface="Helvetica" pitchFamily="2" charset="0"/>
              <a:ea typeface="SimSun" panose="02010600030101010101" pitchFamily="2" charset="-122"/>
              <a:cs typeface="Helvetica"/>
              <a:sym typeface="Helvetica"/>
            </a:endParaRPr>
          </a:p>
          <a:p>
            <a:pPr marL="0" lvl="0" indent="0" algn="l" rtl="0">
              <a:lnSpc>
                <a:spcPct val="115000"/>
              </a:lnSpc>
              <a:spcBef>
                <a:spcPts val="0"/>
              </a:spcBef>
              <a:spcAft>
                <a:spcPts val="0"/>
              </a:spcAft>
              <a:buNone/>
            </a:pPr>
            <a:endParaRPr sz="1200" dirty="0">
              <a:latin typeface="Helvetica" pitchFamily="2" charset="0"/>
              <a:ea typeface="SimSun" panose="02010600030101010101" pitchFamily="2" charset="-122"/>
              <a:cs typeface="Helvetica"/>
              <a:sym typeface="Helvetica"/>
            </a:endParaRPr>
          </a:p>
          <a:p>
            <a:pPr marL="0" lvl="0" indent="0" algn="l" rtl="0">
              <a:lnSpc>
                <a:spcPct val="115000"/>
              </a:lnSpc>
              <a:spcBef>
                <a:spcPts val="0"/>
              </a:spcBef>
              <a:spcAft>
                <a:spcPts val="0"/>
              </a:spcAft>
              <a:buNone/>
            </a:pPr>
            <a:endParaRPr sz="1200" dirty="0">
              <a:latin typeface="Helvetica" pitchFamily="2" charset="0"/>
              <a:ea typeface="SimSun" panose="02010600030101010101" pitchFamily="2" charset="-122"/>
              <a:cs typeface="Helvetica"/>
              <a:sym typeface="Helvetica"/>
            </a:endParaRPr>
          </a:p>
          <a:p>
            <a:pPr marL="0" lvl="0" indent="0" algn="l" rtl="0">
              <a:lnSpc>
                <a:spcPct val="115000"/>
              </a:lnSpc>
              <a:spcBef>
                <a:spcPts val="0"/>
              </a:spcBef>
              <a:spcAft>
                <a:spcPts val="0"/>
              </a:spcAft>
              <a:buNone/>
            </a:pPr>
            <a:r>
              <a:rPr lang="zh-cn" sz="1200" b="1" dirty="0">
                <a:solidFill>
                  <a:schemeClr val="dk2"/>
                </a:solidFill>
                <a:latin typeface="Helvetica" pitchFamily="2" charset="0"/>
                <a:ea typeface="SimSun" panose="02010600030101010101" pitchFamily="2" charset="-122"/>
                <a:cs typeface="Helvetica"/>
                <a:sym typeface="Helvetica"/>
              </a:rPr>
              <a:t>解雇</a:t>
            </a:r>
            <a:endParaRPr sz="1200" b="1" dirty="0">
              <a:solidFill>
                <a:schemeClr val="dk2"/>
              </a:solidFill>
              <a:latin typeface="Helvetica" pitchFamily="2" charset="0"/>
              <a:ea typeface="SimSun" panose="02010600030101010101" pitchFamily="2" charset="-122"/>
              <a:cs typeface="Helvetica"/>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zh-cn" sz="1200" dirty="0">
                <a:solidFill>
                  <a:schemeClr val="dk1"/>
                </a:solidFill>
                <a:latin typeface="Helvetica" pitchFamily="2" charset="0"/>
                <a:ea typeface="SimSun" panose="02010600030101010101" pitchFamily="2" charset="-122"/>
                <a:cs typeface="Helvetica"/>
                <a:sym typeface="Helvetica"/>
              </a:rPr>
              <a:t>不遵守行为准则可能导致纪律处分，情节严重者可能会被解雇。</a:t>
            </a:r>
            <a:endParaRPr sz="1200" dirty="0">
              <a:solidFill>
                <a:schemeClr val="dk1"/>
              </a:solidFill>
              <a:latin typeface="Helvetica" pitchFamily="2" charset="0"/>
              <a:ea typeface="SimSun" panose="02010600030101010101" pitchFamily="2" charset="-122"/>
              <a:cs typeface="Helvetica"/>
              <a:sym typeface="Helvetica"/>
            </a:endParaRPr>
          </a:p>
        </p:txBody>
      </p:sp>
      <p:sp>
        <p:nvSpPr>
          <p:cNvPr id="302" name="Google Shape;302;p41"/>
          <p:cNvSpPr/>
          <p:nvPr/>
        </p:nvSpPr>
        <p:spPr>
          <a:xfrm>
            <a:off x="6373052" y="542655"/>
            <a:ext cx="2754139" cy="1491682"/>
          </a:xfrm>
          <a:prstGeom prst="wedgeRoundRectCallout">
            <a:avLst>
              <a:gd name="adj1" fmla="val -35589"/>
              <a:gd name="adj2" fmla="val 74804"/>
              <a:gd name="adj3"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zh-cn" sz="1100" b="1" dirty="0">
                <a:solidFill>
                  <a:srgbClr val="FFFFFF"/>
                </a:solidFill>
                <a:latin typeface="Helvetica" pitchFamily="2" charset="0"/>
                <a:ea typeface="SimSun" panose="02010600030101010101" pitchFamily="2" charset="-122"/>
                <a:cs typeface="Helvetica"/>
                <a:sym typeface="Helvetica"/>
              </a:rPr>
              <a:t>您</a:t>
            </a:r>
            <a:r>
              <a:rPr lang="zh-cn" sz="1100" dirty="0">
                <a:solidFill>
                  <a:srgbClr val="FFFFFF"/>
                </a:solidFill>
                <a:latin typeface="Helvetica" pitchFamily="2" charset="0"/>
                <a:ea typeface="SimSun" panose="02010600030101010101" pitchFamily="2" charset="-122"/>
                <a:cs typeface="Helvetica"/>
                <a:sym typeface="Helvetica"/>
              </a:rPr>
              <a:t>有责任了解和遵守行为准则并报告任何您认为可能违反政策或法律的行为（包括第三方开展的违规行为）。</a:t>
            </a:r>
            <a:endParaRPr sz="2400" dirty="0">
              <a:latin typeface="Helvetica" pitchFamily="2" charset="0"/>
              <a:ea typeface="SimSun" panose="02010600030101010101" pitchFamily="2" charset="-122"/>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
      <a:dk1>
        <a:srgbClr val="000000"/>
      </a:dk1>
      <a:lt1>
        <a:srgbClr val="FFFFFF"/>
      </a:lt1>
      <a:dk2>
        <a:srgbClr val="242852"/>
      </a:dk2>
      <a:lt2>
        <a:srgbClr val="ACCBF9"/>
      </a:lt2>
      <a:accent1>
        <a:srgbClr val="34495E"/>
      </a:accent1>
      <a:accent2>
        <a:srgbClr val="629DD1"/>
      </a:accent2>
      <a:accent3>
        <a:srgbClr val="297FD5"/>
      </a:accent3>
      <a:accent4>
        <a:srgbClr val="7F8FA9"/>
      </a:accent4>
      <a:accent5>
        <a:srgbClr val="AACFCF"/>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093B71842C094AB37B993A6DF6F147" ma:contentTypeVersion="8" ma:contentTypeDescription="Create a new document." ma:contentTypeScope="" ma:versionID="9c7bb6fc35361144654d459977de92b4">
  <xsd:schema xmlns:xsd="http://www.w3.org/2001/XMLSchema" xmlns:xs="http://www.w3.org/2001/XMLSchema" xmlns:p="http://schemas.microsoft.com/office/2006/metadata/properties" xmlns:ns2="aa124cef-80ee-4fcd-bafd-5e68c15586a5" xmlns:ns3="d3ed967d-d92a-4424-a53f-7c4da5d2a7ff" targetNamespace="http://schemas.microsoft.com/office/2006/metadata/properties" ma:root="true" ma:fieldsID="43709463972e2eef27db11c8631b4da3" ns2:_="" ns3:_="">
    <xsd:import namespace="aa124cef-80ee-4fcd-bafd-5e68c15586a5"/>
    <xsd:import namespace="d3ed967d-d92a-4424-a53f-7c4da5d2a7f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124cef-80ee-4fcd-bafd-5e68c15586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3ed967d-d92a-4424-a53f-7c4da5d2a7f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77B928-EC06-4395-A43D-9770C914C0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124cef-80ee-4fcd-bafd-5e68c15586a5"/>
    <ds:schemaRef ds:uri="d3ed967d-d92a-4424-a53f-7c4da5d2a7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7C9718-29B1-4F47-BF94-B92B05D4921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a124cef-80ee-4fcd-bafd-5e68c15586a5"/>
    <ds:schemaRef ds:uri="d3ed967d-d92a-4424-a53f-7c4da5d2a7ff"/>
    <ds:schemaRef ds:uri="http://www.w3.org/XML/1998/namespace"/>
    <ds:schemaRef ds:uri="http://purl.org/dc/dcmitype/"/>
  </ds:schemaRefs>
</ds:datastoreItem>
</file>

<file path=customXml/itemProps3.xml><?xml version="1.0" encoding="utf-8"?>
<ds:datastoreItem xmlns:ds="http://schemas.openxmlformats.org/officeDocument/2006/customXml" ds:itemID="{2FFDEBAE-F1C8-4F58-931B-97667EF01E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117</TotalTime>
  <Words>1282</Words>
  <Application>Microsoft Office PowerPoint</Application>
  <PresentationFormat>On-screen Show (16:9)</PresentationFormat>
  <Paragraphs>106</Paragraphs>
  <Slides>9</Slides>
  <Notes>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9</vt:i4>
      </vt:variant>
    </vt:vector>
  </HeadingPairs>
  <TitlesOfParts>
    <vt:vector size="19" baseType="lpstr">
      <vt:lpstr>Helvetica Neue Light</vt:lpstr>
      <vt:lpstr>Helvetica</vt:lpstr>
      <vt:lpstr>Wingdings</vt:lpstr>
      <vt:lpstr>Arial</vt:lpstr>
      <vt:lpstr>Helvetica Neue</vt:lpstr>
      <vt:lpstr>SimSun</vt:lpstr>
      <vt:lpstr>Calibri</vt:lpstr>
      <vt:lpstr>Simple Light</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Arellano</dc:creator>
  <cp:lastModifiedBy>Gurav, Vinayak</cp:lastModifiedBy>
  <cp:revision>19</cp:revision>
  <dcterms:modified xsi:type="dcterms:W3CDTF">2020-12-15T13:51:05Z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0x01010006093B71842C094AB37B993A6DF6F147</vt:lpwstr>
  </property>
  <property fmtid="{D5CDD505-2E9C-101B-9397-08002B2CF9AE}" pid="3" name="ArticulateGUID">
    <vt:lpwstr>73585D2B-7DA0-4B9F-AFE0-E382EB2831BE</vt:lpwstr>
  </property>
  <property fmtid="{D5CDD505-2E9C-101B-9397-08002B2CF9AE}" pid="4" name="ArticulatePath">
    <vt:lpwstr>IC Resource Center - DRAFT - Code of Conduct Training - 07.12.19</vt:lpwstr>
  </property>
</Properties>
</file>