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 id="2147483658" r:id="rId5"/>
  </p:sldMasterIdLst>
  <p:notesMasterIdLst>
    <p:notesMasterId r:id="rId29"/>
  </p:notesMasterIdLst>
  <p:handoutMasterIdLst>
    <p:handoutMasterId r:id="rId30"/>
  </p:handoutMasterIdLst>
  <p:sldIdLst>
    <p:sldId id="256" r:id="rId6"/>
    <p:sldId id="269" r:id="rId7"/>
    <p:sldId id="270" r:id="rId8"/>
    <p:sldId id="271" r:id="rId9"/>
    <p:sldId id="258" r:id="rId10"/>
    <p:sldId id="276" r:id="rId11"/>
    <p:sldId id="259" r:id="rId12"/>
    <p:sldId id="272" r:id="rId13"/>
    <p:sldId id="261" r:id="rId14"/>
    <p:sldId id="277" r:id="rId15"/>
    <p:sldId id="262" r:id="rId16"/>
    <p:sldId id="263" r:id="rId17"/>
    <p:sldId id="278" r:id="rId18"/>
    <p:sldId id="279" r:id="rId19"/>
    <p:sldId id="273" r:id="rId20"/>
    <p:sldId id="274" r:id="rId21"/>
    <p:sldId id="265" r:id="rId22"/>
    <p:sldId id="280" r:id="rId23"/>
    <p:sldId id="281" r:id="rId24"/>
    <p:sldId id="266" r:id="rId25"/>
    <p:sldId id="282" r:id="rId26"/>
    <p:sldId id="268" r:id="rId27"/>
    <p:sldId id="275" r:id="rId28"/>
  </p:sldIdLst>
  <p:sldSz cx="12192000" cy="6858000"/>
  <p:notesSz cx="6858000" cy="9144000"/>
  <p:embeddedFontLst>
    <p:embeddedFont>
      <p:font typeface="Arial Black" panose="020B0A04020102020204" pitchFamily="34" charset="0"/>
      <p:bold r:id="rId31"/>
      <p:italic r:id="rId32"/>
    </p:embeddedFont>
    <p:embeddedFont>
      <p:font typeface="Calibri" panose="020F0502020204030204" pitchFamily="34" charset="0"/>
      <p:regular r:id="rId33"/>
      <p:bold r:id="rId34"/>
      <p:italic r:id="rId35"/>
      <p:boldItalic r:id="rId36"/>
    </p:embeddedFont>
    <p:embeddedFont>
      <p:font typeface="Helvetica" pitchFamily="2" charset="0"/>
      <p:regular r:id="rId37"/>
      <p:bold r:id="rId38"/>
      <p:italic r:id="rId39"/>
      <p:boldItalic r:id="rId40"/>
    </p:embeddedFont>
    <p:embeddedFont>
      <p:font typeface="Helvetica Neue" panose="020B0403020202020204" pitchFamily="34" charset="0"/>
      <p:regular r:id="rId41"/>
      <p:bold r:id="rId42"/>
      <p:italic r:id="rId43"/>
      <p:boldItalic r:id="rId44"/>
    </p:embeddedFont>
  </p:embeddedFontLst>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Coles (US - ADVS)" initials="" lastIdx="1" clrIdx="0"/>
  <p:cmAuthor id="1" name="Laura Skrief (US - ADVS)" initials="" lastIdx="5" clrIdx="1"/>
  <p:cmAuthor id="2" name="Ashley Akiyoshi (US - ADVS)" initials="" lastIdx="7" clrIdx="2"/>
  <p:cmAuthor id="3" name="Kevin Turner (US - ADVS)" initials="" lastIdx="2" clrIdx="3"/>
  <p:cmAuthor id="4" name="Yoho Amy" initials="YA" lastIdx="16" clrIdx="4">
    <p:extLst>
      <p:ext uri="{19B8F6BF-5375-455C-9EA6-DF929625EA0E}">
        <p15:presenceInfo xmlns:p15="http://schemas.microsoft.com/office/powerpoint/2012/main" userId="S::amy.yoho@stryker.com::bffc809bdb8e7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D9BF0-7B5D-4652-B355-A2AA93F02872}" v="2" dt="2020-05-19T17:59:19.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152" autoAdjust="0"/>
    <p:restoredTop sz="96374" autoAdjust="0"/>
  </p:normalViewPr>
  <p:slideViewPr>
    <p:cSldViewPr snapToGrid="0">
      <p:cViewPr varScale="1">
        <p:scale>
          <a:sx n="103" d="100"/>
          <a:sy n="103" d="100"/>
        </p:scale>
        <p:origin x="1572" y="96"/>
      </p:cViewPr>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font" Target="fonts/font14.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ynne, Kirsten" userId="3e128319-d25e-4675-96d1-f5bf34cc863a" providerId="ADAL" clId="{F14D9BF0-7B5D-4652-B355-A2AA93F02872}"/>
    <pc:docChg chg="modSld">
      <pc:chgData name="Wynne, Kirsten" userId="3e128319-d25e-4675-96d1-f5bf34cc863a" providerId="ADAL" clId="{F14D9BF0-7B5D-4652-B355-A2AA93F02872}" dt="2020-05-19T17:59:58.300" v="4" actId="1076"/>
      <pc:docMkLst>
        <pc:docMk/>
      </pc:docMkLst>
      <pc:sldChg chg="modSp">
        <pc:chgData name="Wynne, Kirsten" userId="3e128319-d25e-4675-96d1-f5bf34cc863a" providerId="ADAL" clId="{F14D9BF0-7B5D-4652-B355-A2AA93F02872}" dt="2020-05-19T17:59:58.300" v="4" actId="1076"/>
        <pc:sldMkLst>
          <pc:docMk/>
          <pc:sldMk cId="0" sldId="258"/>
        </pc:sldMkLst>
        <pc:spChg chg="mod">
          <ac:chgData name="Wynne, Kirsten" userId="3e128319-d25e-4675-96d1-f5bf34cc863a" providerId="ADAL" clId="{F14D9BF0-7B5D-4652-B355-A2AA93F02872}" dt="2020-05-19T17:59:01.276" v="1" actId="255"/>
          <ac:spMkLst>
            <pc:docMk/>
            <pc:sldMk cId="0" sldId="258"/>
            <ac:spMk id="111" creationId="{00000000-0000-0000-0000-000000000000}"/>
          </ac:spMkLst>
        </pc:spChg>
        <pc:spChg chg="mod">
          <ac:chgData name="Wynne, Kirsten" userId="3e128319-d25e-4675-96d1-f5bf34cc863a" providerId="ADAL" clId="{F14D9BF0-7B5D-4652-B355-A2AA93F02872}" dt="2020-05-19T17:59:58.300" v="4" actId="1076"/>
          <ac:spMkLst>
            <pc:docMk/>
            <pc:sldMk cId="0" sldId="258"/>
            <ac:spMk id="112" creationId="{00000000-0000-0000-0000-000000000000}"/>
          </ac:spMkLst>
        </pc:spChg>
      </pc:sldChg>
    </pc:docChg>
  </pc:docChgLst>
  <pc:docChgLst>
    <pc:chgData name="Yoho Amy" userId="S::amy.yoho@stryker.com::a5b1ca73-34ca-4d5b-b93c-c456551a27a2" providerId="AD" clId="Web-{0FA12967-0EF2-4294-8F07-EF4FDB74BB51}"/>
    <pc:docChg chg="modSld">
      <pc:chgData name="Yoho Amy" userId="S::amy.yoho@stryker.com::a5b1ca73-34ca-4d5b-b93c-c456551a27a2" providerId="AD" clId="Web-{0FA12967-0EF2-4294-8F07-EF4FDB74BB51}" dt="2020-05-11T19:59:11.070" v="2" actId="1076"/>
      <pc:docMkLst>
        <pc:docMk/>
      </pc:docMkLst>
      <pc:sldChg chg="modSp">
        <pc:chgData name="Yoho Amy" userId="S::amy.yoho@stryker.com::a5b1ca73-34ca-4d5b-b93c-c456551a27a2" providerId="AD" clId="Web-{0FA12967-0EF2-4294-8F07-EF4FDB74BB51}" dt="2020-05-11T19:59:11.070" v="2" actId="1076"/>
        <pc:sldMkLst>
          <pc:docMk/>
          <pc:sldMk cId="1707877460" sldId="272"/>
        </pc:sldMkLst>
        <pc:spChg chg="mod">
          <ac:chgData name="Yoho Amy" userId="S::amy.yoho@stryker.com::a5b1ca73-34ca-4d5b-b93c-c456551a27a2" providerId="AD" clId="Web-{0FA12967-0EF2-4294-8F07-EF4FDB74BB51}" dt="2020-05-11T19:59:11.070" v="2" actId="1076"/>
          <ac:spMkLst>
            <pc:docMk/>
            <pc:sldMk cId="1707877460" sldId="272"/>
            <ac:spMk id="139" creationId="{00000000-0000-0000-0000-000000000000}"/>
          </ac:spMkLst>
        </pc:spChg>
      </pc:sldChg>
      <pc:sldChg chg="modSp">
        <pc:chgData name="Yoho Amy" userId="S::amy.yoho@stryker.com::a5b1ca73-34ca-4d5b-b93c-c456551a27a2" providerId="AD" clId="Web-{0FA12967-0EF2-4294-8F07-EF4FDB74BB51}" dt="2020-05-11T19:57:49.942" v="0" actId="1076"/>
        <pc:sldMkLst>
          <pc:docMk/>
          <pc:sldMk cId="1589882122" sldId="280"/>
        </pc:sldMkLst>
        <pc:spChg chg="mod">
          <ac:chgData name="Yoho Amy" userId="S::amy.yoho@stryker.com::a5b1ca73-34ca-4d5b-b93c-c456551a27a2" providerId="AD" clId="Web-{0FA12967-0EF2-4294-8F07-EF4FDB74BB51}" dt="2020-05-11T19:57:49.942" v="0" actId="1076"/>
          <ac:spMkLst>
            <pc:docMk/>
            <pc:sldMk cId="1589882122" sldId="280"/>
            <ac:spMk id="14" creationId="{26021B93-4DA6-4628-822A-9C3108516AF5}"/>
          </ac:spMkLst>
        </pc:spChg>
      </pc:sldChg>
    </pc:docChg>
  </pc:docChgLst>
  <pc:docChgLst>
    <pc:chgData name="Horrocks, Chris" userId="14412bd66e142db8" providerId="OrgId" clId="{C967EF3A-6194-490B-97EA-2098BE3FC326}"/>
    <pc:docChg chg="undo custSel modSld">
      <pc:chgData name="Horrocks, Chris" userId="14412bd66e142db8" providerId="OrgId" clId="{C967EF3A-6194-490B-97EA-2098BE3FC326}" dt="2019-09-23T19:40:05.721" v="110" actId="478"/>
      <pc:docMkLst>
        <pc:docMk/>
      </pc:docMkLst>
      <pc:sldChg chg="modSp">
        <pc:chgData name="Horrocks, Chris" userId="14412bd66e142db8" providerId="OrgId" clId="{C967EF3A-6194-490B-97EA-2098BE3FC326}" dt="2019-09-23T19:32:30.850" v="49" actId="465"/>
        <pc:sldMkLst>
          <pc:docMk/>
          <pc:sldMk cId="0" sldId="256"/>
        </pc:sldMkLst>
        <pc:spChg chg="mod">
          <ac:chgData name="Horrocks, Chris" userId="14412bd66e142db8" providerId="OrgId" clId="{C967EF3A-6194-490B-97EA-2098BE3FC326}" dt="2019-09-23T19:32:22.303" v="48" actId="14100"/>
          <ac:spMkLst>
            <pc:docMk/>
            <pc:sldMk cId="0" sldId="256"/>
            <ac:spMk id="86" creationId="{00000000-0000-0000-0000-000000000000}"/>
          </ac:spMkLst>
        </pc:spChg>
        <pc:spChg chg="mod">
          <ac:chgData name="Horrocks, Chris" userId="14412bd66e142db8" providerId="OrgId" clId="{C967EF3A-6194-490B-97EA-2098BE3FC326}" dt="2019-09-23T19:32:05.221" v="19" actId="14100"/>
          <ac:spMkLst>
            <pc:docMk/>
            <pc:sldMk cId="0" sldId="256"/>
            <ac:spMk id="89" creationId="{00000000-0000-0000-0000-000000000000}"/>
          </ac:spMkLst>
        </pc:spChg>
        <pc:spChg chg="mod">
          <ac:chgData name="Horrocks, Chris" userId="14412bd66e142db8" providerId="OrgId" clId="{C967EF3A-6194-490B-97EA-2098BE3FC326}" dt="2019-09-23T19:31:50.451" v="9" actId="12"/>
          <ac:spMkLst>
            <pc:docMk/>
            <pc:sldMk cId="0" sldId="256"/>
            <ac:spMk id="92" creationId="{00000000-0000-0000-0000-000000000000}"/>
          </ac:spMkLst>
        </pc:spChg>
        <pc:grpChg chg="mod">
          <ac:chgData name="Horrocks, Chris" userId="14412bd66e142db8" providerId="OrgId" clId="{C967EF3A-6194-490B-97EA-2098BE3FC326}" dt="2019-09-23T19:32:30.850" v="49" actId="465"/>
          <ac:grpSpMkLst>
            <pc:docMk/>
            <pc:sldMk cId="0" sldId="256"/>
            <ac:grpSpMk id="2" creationId="{751C6240-0AD8-4E24-84C4-B4CA7F3FAA97}"/>
          </ac:grpSpMkLst>
        </pc:grpChg>
        <pc:grpChg chg="mod">
          <ac:chgData name="Horrocks, Chris" userId="14412bd66e142db8" providerId="OrgId" clId="{C967EF3A-6194-490B-97EA-2098BE3FC326}" dt="2019-09-23T19:32:30.850" v="49" actId="465"/>
          <ac:grpSpMkLst>
            <pc:docMk/>
            <pc:sldMk cId="0" sldId="256"/>
            <ac:grpSpMk id="3" creationId="{236D9B4C-0B97-478E-95F0-EC984C55E8A5}"/>
          </ac:grpSpMkLst>
        </pc:grpChg>
        <pc:grpChg chg="mod">
          <ac:chgData name="Horrocks, Chris" userId="14412bd66e142db8" providerId="OrgId" clId="{C967EF3A-6194-490B-97EA-2098BE3FC326}" dt="2019-09-23T19:32:30.850" v="49" actId="465"/>
          <ac:grpSpMkLst>
            <pc:docMk/>
            <pc:sldMk cId="0" sldId="256"/>
            <ac:grpSpMk id="4" creationId="{A491C214-DE34-4406-87AF-85129545EF40}"/>
          </ac:grpSpMkLst>
        </pc:grpChg>
        <pc:grpChg chg="mod">
          <ac:chgData name="Horrocks, Chris" userId="14412bd66e142db8" providerId="OrgId" clId="{C967EF3A-6194-490B-97EA-2098BE3FC326}" dt="2019-09-23T19:32:30.850" v="49" actId="465"/>
          <ac:grpSpMkLst>
            <pc:docMk/>
            <pc:sldMk cId="0" sldId="256"/>
            <ac:grpSpMk id="5" creationId="{BF86FAB6-BAAA-4714-8918-B99E8D758845}"/>
          </ac:grpSpMkLst>
        </pc:grpChg>
      </pc:sldChg>
      <pc:sldChg chg="modSp">
        <pc:chgData name="Horrocks, Chris" userId="14412bd66e142db8" providerId="OrgId" clId="{C967EF3A-6194-490B-97EA-2098BE3FC326}" dt="2019-09-23T19:34:03.411" v="58" actId="20577"/>
        <pc:sldMkLst>
          <pc:docMk/>
          <pc:sldMk cId="0" sldId="259"/>
        </pc:sldMkLst>
        <pc:spChg chg="mod">
          <ac:chgData name="Horrocks, Chris" userId="14412bd66e142db8" providerId="OrgId" clId="{C967EF3A-6194-490B-97EA-2098BE3FC326}" dt="2019-09-23T19:33:45.927" v="56" actId="20577"/>
          <ac:spMkLst>
            <pc:docMk/>
            <pc:sldMk cId="0" sldId="259"/>
            <ac:spMk id="123" creationId="{00000000-0000-0000-0000-000000000000}"/>
          </ac:spMkLst>
        </pc:spChg>
        <pc:spChg chg="mod">
          <ac:chgData name="Horrocks, Chris" userId="14412bd66e142db8" providerId="OrgId" clId="{C967EF3A-6194-490B-97EA-2098BE3FC326}" dt="2019-09-23T19:34:03.411" v="58" actId="20577"/>
          <ac:spMkLst>
            <pc:docMk/>
            <pc:sldMk cId="0" sldId="259"/>
            <ac:spMk id="128" creationId="{00000000-0000-0000-0000-000000000000}"/>
          </ac:spMkLst>
        </pc:spChg>
        <pc:spChg chg="mod">
          <ac:chgData name="Horrocks, Chris" userId="14412bd66e142db8" providerId="OrgId" clId="{C967EF3A-6194-490B-97EA-2098BE3FC326}" dt="2019-09-23T19:33:50.908" v="57" actId="20577"/>
          <ac:spMkLst>
            <pc:docMk/>
            <pc:sldMk cId="0" sldId="259"/>
            <ac:spMk id="130" creationId="{00000000-0000-0000-0000-000000000000}"/>
          </ac:spMkLst>
        </pc:spChg>
      </pc:sldChg>
      <pc:sldChg chg="modSp">
        <pc:chgData name="Horrocks, Chris" userId="14412bd66e142db8" providerId="OrgId" clId="{C967EF3A-6194-490B-97EA-2098BE3FC326}" dt="2019-09-23T19:35:58.076" v="68" actId="108"/>
        <pc:sldMkLst>
          <pc:docMk/>
          <pc:sldMk cId="0" sldId="261"/>
        </pc:sldMkLst>
        <pc:spChg chg="mod">
          <ac:chgData name="Horrocks, Chris" userId="14412bd66e142db8" providerId="OrgId" clId="{C967EF3A-6194-490B-97EA-2098BE3FC326}" dt="2019-09-23T19:35:58.076" v="68" actId="108"/>
          <ac:spMkLst>
            <pc:docMk/>
            <pc:sldMk cId="0" sldId="261"/>
            <ac:spMk id="149" creationId="{00000000-0000-0000-0000-000000000000}"/>
          </ac:spMkLst>
        </pc:spChg>
      </pc:sldChg>
      <pc:sldChg chg="modSp">
        <pc:chgData name="Horrocks, Chris" userId="14412bd66e142db8" providerId="OrgId" clId="{C967EF3A-6194-490B-97EA-2098BE3FC326}" dt="2019-09-23T19:36:46.687" v="84" actId="20577"/>
        <pc:sldMkLst>
          <pc:docMk/>
          <pc:sldMk cId="0" sldId="262"/>
        </pc:sldMkLst>
        <pc:spChg chg="mod">
          <ac:chgData name="Horrocks, Chris" userId="14412bd66e142db8" providerId="OrgId" clId="{C967EF3A-6194-490B-97EA-2098BE3FC326}" dt="2019-09-23T19:36:46.687" v="84" actId="20577"/>
          <ac:spMkLst>
            <pc:docMk/>
            <pc:sldMk cId="0" sldId="262"/>
            <ac:spMk id="156" creationId="{00000000-0000-0000-0000-000000000000}"/>
          </ac:spMkLst>
        </pc:spChg>
        <pc:graphicFrameChg chg="mod">
          <ac:chgData name="Horrocks, Chris" userId="14412bd66e142db8" providerId="OrgId" clId="{C967EF3A-6194-490B-97EA-2098BE3FC326}" dt="2019-09-23T19:36:44.932" v="82" actId="167"/>
          <ac:graphicFrameMkLst>
            <pc:docMk/>
            <pc:sldMk cId="0" sldId="262"/>
            <ac:graphicFrameMk id="2" creationId="{1EC2A38E-0212-47CF-843D-FB60806C36EB}"/>
          </ac:graphicFrameMkLst>
        </pc:graphicFrameChg>
      </pc:sldChg>
      <pc:sldChg chg="modSp">
        <pc:chgData name="Horrocks, Chris" userId="14412bd66e142db8" providerId="OrgId" clId="{C967EF3A-6194-490B-97EA-2098BE3FC326}" dt="2019-09-23T19:37:10.187" v="85" actId="20577"/>
        <pc:sldMkLst>
          <pc:docMk/>
          <pc:sldMk cId="0" sldId="263"/>
        </pc:sldMkLst>
        <pc:spChg chg="mod">
          <ac:chgData name="Horrocks, Chris" userId="14412bd66e142db8" providerId="OrgId" clId="{C967EF3A-6194-490B-97EA-2098BE3FC326}" dt="2019-09-23T19:37:10.187" v="85" actId="20577"/>
          <ac:spMkLst>
            <pc:docMk/>
            <pc:sldMk cId="0" sldId="263"/>
            <ac:spMk id="166" creationId="{00000000-0000-0000-0000-000000000000}"/>
          </ac:spMkLst>
        </pc:spChg>
      </pc:sldChg>
      <pc:sldChg chg="modSp">
        <pc:chgData name="Horrocks, Chris" userId="14412bd66e142db8" providerId="OrgId" clId="{C967EF3A-6194-490B-97EA-2098BE3FC326}" dt="2019-09-23T19:39:06.558" v="107" actId="20577"/>
        <pc:sldMkLst>
          <pc:docMk/>
          <pc:sldMk cId="0" sldId="265"/>
        </pc:sldMkLst>
        <pc:spChg chg="mod">
          <ac:chgData name="Horrocks, Chris" userId="14412bd66e142db8" providerId="OrgId" clId="{C967EF3A-6194-490B-97EA-2098BE3FC326}" dt="2019-09-23T19:39:06.558" v="107" actId="20577"/>
          <ac:spMkLst>
            <pc:docMk/>
            <pc:sldMk cId="0" sldId="265"/>
            <ac:spMk id="197" creationId="{00000000-0000-0000-0000-000000000000}"/>
          </ac:spMkLst>
        </pc:spChg>
      </pc:sldChg>
      <pc:sldChg chg="modSp">
        <pc:chgData name="Horrocks, Chris" userId="14412bd66e142db8" providerId="OrgId" clId="{C967EF3A-6194-490B-97EA-2098BE3FC326}" dt="2019-09-23T19:33:12.025" v="55" actId="20577"/>
        <pc:sldMkLst>
          <pc:docMk/>
          <pc:sldMk cId="1883898040" sldId="271"/>
        </pc:sldMkLst>
        <pc:spChg chg="mod">
          <ac:chgData name="Horrocks, Chris" userId="14412bd66e142db8" providerId="OrgId" clId="{C967EF3A-6194-490B-97EA-2098BE3FC326}" dt="2019-09-23T19:33:12.025" v="55" actId="20577"/>
          <ac:spMkLst>
            <pc:docMk/>
            <pc:sldMk cId="1883898040" sldId="271"/>
            <ac:spMk id="101" creationId="{00000000-0000-0000-0000-000000000000}"/>
          </ac:spMkLst>
        </pc:spChg>
      </pc:sldChg>
      <pc:sldChg chg="modSp">
        <pc:chgData name="Horrocks, Chris" userId="14412bd66e142db8" providerId="OrgId" clId="{C967EF3A-6194-490B-97EA-2098BE3FC326}" dt="2019-09-23T19:38:15.749" v="92" actId="20577"/>
        <pc:sldMkLst>
          <pc:docMk/>
          <pc:sldMk cId="694712870" sldId="273"/>
        </pc:sldMkLst>
        <pc:spChg chg="mod">
          <ac:chgData name="Horrocks, Chris" userId="14412bd66e142db8" providerId="OrgId" clId="{C967EF3A-6194-490B-97EA-2098BE3FC326}" dt="2019-09-23T19:38:15.749" v="92" actId="20577"/>
          <ac:spMkLst>
            <pc:docMk/>
            <pc:sldMk cId="694712870" sldId="273"/>
            <ac:spMk id="180" creationId="{00000000-0000-0000-0000-000000000000}"/>
          </ac:spMkLst>
        </pc:spChg>
      </pc:sldChg>
      <pc:sldChg chg="modSp">
        <pc:chgData name="Horrocks, Chris" userId="14412bd66e142db8" providerId="OrgId" clId="{C967EF3A-6194-490B-97EA-2098BE3FC326}" dt="2019-09-23T19:38:49.783" v="106" actId="20577"/>
        <pc:sldMkLst>
          <pc:docMk/>
          <pc:sldMk cId="595122961" sldId="274"/>
        </pc:sldMkLst>
        <pc:spChg chg="mod">
          <ac:chgData name="Horrocks, Chris" userId="14412bd66e142db8" providerId="OrgId" clId="{C967EF3A-6194-490B-97EA-2098BE3FC326}" dt="2019-09-23T19:38:49.783" v="106" actId="20577"/>
          <ac:spMkLst>
            <pc:docMk/>
            <pc:sldMk cId="595122961" sldId="274"/>
            <ac:spMk id="186" creationId="{00000000-0000-0000-0000-000000000000}"/>
          </ac:spMkLst>
        </pc:spChg>
      </pc:sldChg>
      <pc:sldChg chg="delSp modSp">
        <pc:chgData name="Horrocks, Chris" userId="14412bd66e142db8" providerId="OrgId" clId="{C967EF3A-6194-490B-97EA-2098BE3FC326}" dt="2019-09-23T19:40:05.721" v="110" actId="478"/>
        <pc:sldMkLst>
          <pc:docMk/>
          <pc:sldMk cId="2243665496" sldId="275"/>
        </pc:sldMkLst>
        <pc:spChg chg="del mod">
          <ac:chgData name="Horrocks, Chris" userId="14412bd66e142db8" providerId="OrgId" clId="{C967EF3A-6194-490B-97EA-2098BE3FC326}" dt="2019-09-23T19:40:05.721" v="110" actId="478"/>
          <ac:spMkLst>
            <pc:docMk/>
            <pc:sldMk cId="2243665496" sldId="275"/>
            <ac:spMk id="240" creationId="{00000000-0000-0000-0000-000000000000}"/>
          </ac:spMkLst>
        </pc:spChg>
        <pc:spChg chg="mod">
          <ac:chgData name="Horrocks, Chris" userId="14412bd66e142db8" providerId="OrgId" clId="{C967EF3A-6194-490B-97EA-2098BE3FC326}" dt="2019-09-23T19:39:58.187" v="108" actId="20577"/>
          <ac:spMkLst>
            <pc:docMk/>
            <pc:sldMk cId="2243665496" sldId="275"/>
            <ac:spMk id="241" creationId="{00000000-0000-0000-0000-000000000000}"/>
          </ac:spMkLst>
        </pc:spChg>
      </pc:sldChg>
      <pc:sldChg chg="modSp">
        <pc:chgData name="Horrocks, Chris" userId="14412bd66e142db8" providerId="OrgId" clId="{C967EF3A-6194-490B-97EA-2098BE3FC326}" dt="2019-09-23T19:31:29.464" v="7" actId="13926"/>
        <pc:sldMkLst>
          <pc:docMk/>
          <pc:sldMk cId="1270114586" sldId="276"/>
        </pc:sldMkLst>
        <pc:spChg chg="mod">
          <ac:chgData name="Horrocks, Chris" userId="14412bd66e142db8" providerId="OrgId" clId="{C967EF3A-6194-490B-97EA-2098BE3FC326}" dt="2019-09-23T19:31:29.464" v="7" actId="13926"/>
          <ac:spMkLst>
            <pc:docMk/>
            <pc:sldMk cId="1270114586" sldId="276"/>
            <ac:spMk id="116" creationId="{00000000-0000-0000-0000-000000000000}"/>
          </ac:spMkLst>
        </pc:spChg>
      </pc:sldChg>
      <pc:sldChg chg="modSp">
        <pc:chgData name="Horrocks, Chris" userId="14412bd66e142db8" providerId="OrgId" clId="{C967EF3A-6194-490B-97EA-2098BE3FC326}" dt="2019-09-23T19:36:37.379" v="81" actId="20577"/>
        <pc:sldMkLst>
          <pc:docMk/>
          <pc:sldMk cId="3069506870" sldId="277"/>
        </pc:sldMkLst>
        <pc:spChg chg="mod">
          <ac:chgData name="Horrocks, Chris" userId="14412bd66e142db8" providerId="OrgId" clId="{C967EF3A-6194-490B-97EA-2098BE3FC326}" dt="2019-09-23T19:36:37.379" v="81" actId="20577"/>
          <ac:spMkLst>
            <pc:docMk/>
            <pc:sldMk cId="3069506870" sldId="277"/>
            <ac:spMk id="14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33E6E-C44F-4601-ABD1-25A682022D9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a:p>
      </dgm:t>
    </dgm:pt>
    <dgm:pt modelId="{8636A473-C22A-4405-A19C-B5B44FA5438C}">
      <dgm:prSet phldrT="[Text]" custT="1"/>
      <dgm:spPr/>
      <dgm:t>
        <a:bodyPr/>
        <a:lstStyle/>
        <a:p>
          <a:r>
            <a:rPr lang="zh-tw" sz="1800" b="1">
              <a:latin typeface="Arial Black" panose="020B0A04020102020204" pitchFamily="34" charset="0"/>
            </a:rPr>
            <a:t>公開</a:t>
          </a:r>
          <a:br>
            <a:rPr lang="en-US" altLang="zh-TW" sz="1800" b="1">
              <a:latin typeface="Arial Black" panose="020B0A04020102020204" pitchFamily="34" charset="0"/>
            </a:rPr>
          </a:br>
          <a:r>
            <a:rPr lang="zh-tw" sz="1800" b="1">
              <a:latin typeface="Arial Black" panose="020B0A04020102020204" pitchFamily="34" charset="0"/>
            </a:rPr>
            <a:t>招標</a:t>
          </a:r>
        </a:p>
      </dgm:t>
    </dgm:pt>
    <dgm:pt modelId="{206ABA5B-CA00-4CC4-872B-E4646319056E}" type="parTrans" cxnId="{B67D6507-A63C-4FD4-9BC0-24D48EE215F9}">
      <dgm:prSet/>
      <dgm:spPr/>
      <dgm:t>
        <a:bodyPr/>
        <a:lstStyle/>
        <a:p>
          <a:endParaRPr/>
        </a:p>
      </dgm:t>
    </dgm:pt>
    <dgm:pt modelId="{96775BC2-9665-444C-B9D1-D802B22903EB}" type="sibTrans" cxnId="{B67D6507-A63C-4FD4-9BC0-24D48EE215F9}">
      <dgm:prSet/>
      <dgm:spPr/>
      <dgm:t>
        <a:bodyPr/>
        <a:lstStyle/>
        <a:p>
          <a:endParaRPr/>
        </a:p>
      </dgm:t>
    </dgm:pt>
    <dgm:pt modelId="{C5616292-E0B0-4FAD-A13D-B36FD5971768}">
      <dgm:prSet phldrT="[Text]" custT="1"/>
      <dgm:spPr/>
      <dgm:t>
        <a:bodyPr/>
        <a:lstStyle/>
        <a:p>
          <a:r>
            <a:rPr lang="zh-tw" sz="1800" b="1">
              <a:latin typeface="Arial Black" panose="020B0A04020102020204" pitchFamily="34" charset="0"/>
            </a:rPr>
            <a:t>子分銷商</a:t>
          </a:r>
          <a:r>
            <a:rPr lang="zh-tw" sz="1800" b="0">
              <a:latin typeface="Arial Black" panose="020B0A04020102020204" pitchFamily="34" charset="0"/>
            </a:rPr>
            <a:t>/</a:t>
          </a:r>
          <a:br>
            <a:rPr lang="en-US" altLang="zh-TW" sz="1800" b="1">
              <a:latin typeface="Arial Black" panose="020B0A04020102020204" pitchFamily="34" charset="0"/>
            </a:rPr>
          </a:br>
          <a:r>
            <a:rPr lang="zh-tw" sz="1800" b="1">
              <a:latin typeface="Arial Black" panose="020B0A04020102020204" pitchFamily="34" charset="0"/>
            </a:rPr>
            <a:t>代理商</a:t>
          </a:r>
        </a:p>
      </dgm:t>
    </dgm:pt>
    <dgm:pt modelId="{94FF4AB5-BB04-467F-87BE-866D7BAA22C0}" type="parTrans" cxnId="{93EC5F9A-626E-4FAA-AF4D-DB8D1ABAE101}">
      <dgm:prSet/>
      <dgm:spPr/>
      <dgm:t>
        <a:bodyPr/>
        <a:lstStyle/>
        <a:p>
          <a:endParaRPr/>
        </a:p>
      </dgm:t>
    </dgm:pt>
    <dgm:pt modelId="{CE1B34F7-8A6F-49F8-8DFE-A85E84518A3F}" type="sibTrans" cxnId="{93EC5F9A-626E-4FAA-AF4D-DB8D1ABAE101}">
      <dgm:prSet/>
      <dgm:spPr/>
      <dgm:t>
        <a:bodyPr/>
        <a:lstStyle/>
        <a:p>
          <a:endParaRPr/>
        </a:p>
      </dgm:t>
    </dgm:pt>
    <dgm:pt modelId="{06E2675B-6D08-472A-830B-4D653D144A1F}">
      <dgm:prSet phldrT="[Text]" custT="1"/>
      <dgm:spPr/>
      <dgm:t>
        <a:bodyPr/>
        <a:lstStyle/>
        <a:p>
          <a:r>
            <a:rPr lang="zh-tw" sz="1800" baseline="0">
              <a:latin typeface="Arial Black" panose="020B0A04020102020204" pitchFamily="34" charset="0"/>
            </a:rPr>
            <a:t>HCP </a:t>
          </a:r>
          <a:br>
            <a:rPr lang="en-US" altLang="zh-TW" sz="1800" baseline="0">
              <a:latin typeface="Arial Black" panose="020B0A04020102020204" pitchFamily="34" charset="0"/>
            </a:rPr>
          </a:br>
          <a:r>
            <a:rPr lang="zh-tw" sz="1800" b="1" baseline="0">
              <a:latin typeface="Arial Black" panose="020B0A04020102020204" pitchFamily="34" charset="0"/>
            </a:rPr>
            <a:t>互動</a:t>
          </a:r>
        </a:p>
      </dgm:t>
    </dgm:pt>
    <dgm:pt modelId="{5783F8C1-35BA-49AA-9571-FBFF04E962FE}" type="parTrans" cxnId="{221BAEC2-7DA9-4625-A59C-AE121B952BC1}">
      <dgm:prSet/>
      <dgm:spPr/>
      <dgm:t>
        <a:bodyPr/>
        <a:lstStyle/>
        <a:p>
          <a:endParaRPr/>
        </a:p>
      </dgm:t>
    </dgm:pt>
    <dgm:pt modelId="{24B4794C-5660-4C27-8724-AA1F0A8138BE}" type="sibTrans" cxnId="{221BAEC2-7DA9-4625-A59C-AE121B952BC1}">
      <dgm:prSet/>
      <dgm:spPr/>
      <dgm:t>
        <a:bodyPr/>
        <a:lstStyle/>
        <a:p>
          <a:endParaRPr/>
        </a:p>
      </dgm:t>
    </dgm:pt>
    <dgm:pt modelId="{5CECA2C0-4E7E-4AD7-8187-C6886143C4D1}" type="pres">
      <dgm:prSet presAssocID="{93B33E6E-C44F-4601-ABD1-25A682022D94}" presName="Name0" presStyleCnt="0">
        <dgm:presLayoutVars>
          <dgm:chMax val="11"/>
          <dgm:chPref val="11"/>
          <dgm:dir/>
          <dgm:resizeHandles/>
        </dgm:presLayoutVars>
      </dgm:prSet>
      <dgm:spPr/>
    </dgm:pt>
    <dgm:pt modelId="{91E526B4-0E15-41A4-8AC0-BE0E875D71B7}" type="pres">
      <dgm:prSet presAssocID="{06E2675B-6D08-472A-830B-4D653D144A1F}" presName="Accent3" presStyleCnt="0"/>
      <dgm:spPr/>
    </dgm:pt>
    <dgm:pt modelId="{02520A86-B76A-447B-A3BF-32AAA53783AC}" type="pres">
      <dgm:prSet presAssocID="{06E2675B-6D08-472A-830B-4D653D144A1F}" presName="Accent" presStyleLbl="node1" presStyleIdx="0" presStyleCnt="3"/>
      <dgm:spPr/>
    </dgm:pt>
    <dgm:pt modelId="{7DAAEF8B-3B41-4405-A654-52816C69F43E}" type="pres">
      <dgm:prSet presAssocID="{06E2675B-6D08-472A-830B-4D653D144A1F}" presName="ParentBackground3" presStyleCnt="0"/>
      <dgm:spPr/>
    </dgm:pt>
    <dgm:pt modelId="{874CEA07-20D7-4888-917F-BFDDA69DEDBE}" type="pres">
      <dgm:prSet presAssocID="{06E2675B-6D08-472A-830B-4D653D144A1F}" presName="ParentBackground" presStyleLbl="fgAcc1" presStyleIdx="0" presStyleCnt="3"/>
      <dgm:spPr/>
    </dgm:pt>
    <dgm:pt modelId="{A34512F3-AF71-45BA-836D-945EBA8DF179}" type="pres">
      <dgm:prSet presAssocID="{06E2675B-6D08-472A-830B-4D653D144A1F}" presName="Parent3" presStyleLbl="revTx" presStyleIdx="0" presStyleCnt="0">
        <dgm:presLayoutVars>
          <dgm:chMax val="1"/>
          <dgm:chPref val="1"/>
          <dgm:bulletEnabled val="1"/>
        </dgm:presLayoutVars>
      </dgm:prSet>
      <dgm:spPr/>
    </dgm:pt>
    <dgm:pt modelId="{4D088E6D-09B8-4ED9-9693-C012604E1E2D}" type="pres">
      <dgm:prSet presAssocID="{C5616292-E0B0-4FAD-A13D-B36FD5971768}" presName="Accent2" presStyleCnt="0"/>
      <dgm:spPr/>
    </dgm:pt>
    <dgm:pt modelId="{9209793B-3E16-4330-B0B8-2FF51FB4844F}" type="pres">
      <dgm:prSet presAssocID="{C5616292-E0B0-4FAD-A13D-B36FD5971768}" presName="Accent" presStyleLbl="node1" presStyleIdx="1" presStyleCnt="3"/>
      <dgm:spPr/>
    </dgm:pt>
    <dgm:pt modelId="{7A7EA293-F097-4193-80BA-072B48389319}" type="pres">
      <dgm:prSet presAssocID="{C5616292-E0B0-4FAD-A13D-B36FD5971768}" presName="ParentBackground2" presStyleCnt="0"/>
      <dgm:spPr/>
    </dgm:pt>
    <dgm:pt modelId="{4B3E9473-8C57-4025-9CC7-3F83C5550731}" type="pres">
      <dgm:prSet presAssocID="{C5616292-E0B0-4FAD-A13D-B36FD5971768}" presName="ParentBackground" presStyleLbl="fgAcc1" presStyleIdx="1" presStyleCnt="3"/>
      <dgm:spPr/>
    </dgm:pt>
    <dgm:pt modelId="{1A4D6465-A8DA-4561-A393-DE70D750AD01}" type="pres">
      <dgm:prSet presAssocID="{C5616292-E0B0-4FAD-A13D-B36FD5971768}" presName="Parent2" presStyleLbl="revTx" presStyleIdx="0" presStyleCnt="0">
        <dgm:presLayoutVars>
          <dgm:chMax val="1"/>
          <dgm:chPref val="1"/>
          <dgm:bulletEnabled val="1"/>
        </dgm:presLayoutVars>
      </dgm:prSet>
      <dgm:spPr/>
    </dgm:pt>
    <dgm:pt modelId="{DBA4CCE4-9348-434C-8666-3223122405CE}" type="pres">
      <dgm:prSet presAssocID="{8636A473-C22A-4405-A19C-B5B44FA5438C}" presName="Accent1" presStyleCnt="0"/>
      <dgm:spPr/>
    </dgm:pt>
    <dgm:pt modelId="{C1925AB5-21F4-4C40-86F6-05B409BFF3F7}" type="pres">
      <dgm:prSet presAssocID="{8636A473-C22A-4405-A19C-B5B44FA5438C}" presName="Accent" presStyleLbl="node1" presStyleIdx="2" presStyleCnt="3"/>
      <dgm:spPr/>
    </dgm:pt>
    <dgm:pt modelId="{365451A6-92E6-4D15-AAE9-4E3C0E3BD26E}" type="pres">
      <dgm:prSet presAssocID="{8636A473-C22A-4405-A19C-B5B44FA5438C}" presName="ParentBackground1" presStyleCnt="0"/>
      <dgm:spPr/>
    </dgm:pt>
    <dgm:pt modelId="{BE68A53C-8665-4C78-98F1-1E8037EADE0B}" type="pres">
      <dgm:prSet presAssocID="{8636A473-C22A-4405-A19C-B5B44FA5438C}" presName="ParentBackground" presStyleLbl="fgAcc1" presStyleIdx="2" presStyleCnt="3"/>
      <dgm:spPr/>
    </dgm:pt>
    <dgm:pt modelId="{5429717C-281F-45B0-AF4B-B1AA9DE53FFE}" type="pres">
      <dgm:prSet presAssocID="{8636A473-C22A-4405-A19C-B5B44FA5438C}" presName="Parent1" presStyleLbl="revTx" presStyleIdx="0" presStyleCnt="0">
        <dgm:presLayoutVars>
          <dgm:chMax val="1"/>
          <dgm:chPref val="1"/>
          <dgm:bulletEnabled val="1"/>
        </dgm:presLayoutVars>
      </dgm:prSet>
      <dgm:spPr/>
    </dgm:pt>
  </dgm:ptLst>
  <dgm:cxnLst>
    <dgm:cxn modelId="{B67D6507-A63C-4FD4-9BC0-24D48EE215F9}" srcId="{93B33E6E-C44F-4601-ABD1-25A682022D94}" destId="{8636A473-C22A-4405-A19C-B5B44FA5438C}" srcOrd="0" destOrd="0" parTransId="{206ABA5B-CA00-4CC4-872B-E4646319056E}" sibTransId="{96775BC2-9665-444C-B9D1-D802B22903EB}"/>
    <dgm:cxn modelId="{77182823-1A59-48B6-9276-57B292F31706}" type="presOf" srcId="{8636A473-C22A-4405-A19C-B5B44FA5438C}" destId="{5429717C-281F-45B0-AF4B-B1AA9DE53FFE}" srcOrd="1" destOrd="0" presId="urn:microsoft.com/office/officeart/2011/layout/CircleProcess"/>
    <dgm:cxn modelId="{F52C453A-B245-4D42-B29D-5C6CE1EA2347}" type="presOf" srcId="{C5616292-E0B0-4FAD-A13D-B36FD5971768}" destId="{4B3E9473-8C57-4025-9CC7-3F83C5550731}" srcOrd="0" destOrd="0" presId="urn:microsoft.com/office/officeart/2011/layout/CircleProcess"/>
    <dgm:cxn modelId="{DEA4E182-05CB-497C-B065-2C4F6F3A84F7}" type="presOf" srcId="{93B33E6E-C44F-4601-ABD1-25A682022D94}" destId="{5CECA2C0-4E7E-4AD7-8187-C6886143C4D1}" srcOrd="0" destOrd="0" presId="urn:microsoft.com/office/officeart/2011/layout/CircleProcess"/>
    <dgm:cxn modelId="{CABCB28C-6189-41DB-8194-B20BF70F6E43}" type="presOf" srcId="{8636A473-C22A-4405-A19C-B5B44FA5438C}" destId="{BE68A53C-8665-4C78-98F1-1E8037EADE0B}" srcOrd="0" destOrd="0" presId="urn:microsoft.com/office/officeart/2011/layout/CircleProcess"/>
    <dgm:cxn modelId="{59CB1597-6DB8-4A10-AB73-F8BE4BE224ED}" type="presOf" srcId="{C5616292-E0B0-4FAD-A13D-B36FD5971768}" destId="{1A4D6465-A8DA-4561-A393-DE70D750AD01}" srcOrd="1" destOrd="0" presId="urn:microsoft.com/office/officeart/2011/layout/CircleProcess"/>
    <dgm:cxn modelId="{93EC5F9A-626E-4FAA-AF4D-DB8D1ABAE101}" srcId="{93B33E6E-C44F-4601-ABD1-25A682022D94}" destId="{C5616292-E0B0-4FAD-A13D-B36FD5971768}" srcOrd="1" destOrd="0" parTransId="{94FF4AB5-BB04-467F-87BE-866D7BAA22C0}" sibTransId="{CE1B34F7-8A6F-49F8-8DFE-A85E84518A3F}"/>
    <dgm:cxn modelId="{5B0FFEA4-A78A-49E1-A763-508D5171FF1D}" type="presOf" srcId="{06E2675B-6D08-472A-830B-4D653D144A1F}" destId="{874CEA07-20D7-4888-917F-BFDDA69DEDBE}" srcOrd="0" destOrd="0" presId="urn:microsoft.com/office/officeart/2011/layout/CircleProcess"/>
    <dgm:cxn modelId="{B2B2D2B9-C6A0-4C7E-B550-06985C5AA1EF}" type="presOf" srcId="{06E2675B-6D08-472A-830B-4D653D144A1F}" destId="{A34512F3-AF71-45BA-836D-945EBA8DF179}" srcOrd="1" destOrd="0" presId="urn:microsoft.com/office/officeart/2011/layout/CircleProcess"/>
    <dgm:cxn modelId="{221BAEC2-7DA9-4625-A59C-AE121B952BC1}" srcId="{93B33E6E-C44F-4601-ABD1-25A682022D94}" destId="{06E2675B-6D08-472A-830B-4D653D144A1F}" srcOrd="2" destOrd="0" parTransId="{5783F8C1-35BA-49AA-9571-FBFF04E962FE}" sibTransId="{24B4794C-5660-4C27-8724-AA1F0A8138BE}"/>
    <dgm:cxn modelId="{807C6955-25E3-4B16-BB18-0DE40C3484DA}" type="presParOf" srcId="{5CECA2C0-4E7E-4AD7-8187-C6886143C4D1}" destId="{91E526B4-0E15-41A4-8AC0-BE0E875D71B7}" srcOrd="0" destOrd="0" presId="urn:microsoft.com/office/officeart/2011/layout/CircleProcess"/>
    <dgm:cxn modelId="{2D5FF816-AFA0-4695-AAFF-F6A5B9D7D101}" type="presParOf" srcId="{91E526B4-0E15-41A4-8AC0-BE0E875D71B7}" destId="{02520A86-B76A-447B-A3BF-32AAA53783AC}" srcOrd="0" destOrd="0" presId="urn:microsoft.com/office/officeart/2011/layout/CircleProcess"/>
    <dgm:cxn modelId="{0EBC3DD6-C556-4955-A6C6-E1714125C7B8}" type="presParOf" srcId="{5CECA2C0-4E7E-4AD7-8187-C6886143C4D1}" destId="{7DAAEF8B-3B41-4405-A654-52816C69F43E}" srcOrd="1" destOrd="0" presId="urn:microsoft.com/office/officeart/2011/layout/CircleProcess"/>
    <dgm:cxn modelId="{BAAB2334-36DB-42B6-BED7-06B2A0CE7434}" type="presParOf" srcId="{7DAAEF8B-3B41-4405-A654-52816C69F43E}" destId="{874CEA07-20D7-4888-917F-BFDDA69DEDBE}" srcOrd="0" destOrd="0" presId="urn:microsoft.com/office/officeart/2011/layout/CircleProcess"/>
    <dgm:cxn modelId="{CF20CC99-4AED-40D7-9052-206000FD1536}" type="presParOf" srcId="{5CECA2C0-4E7E-4AD7-8187-C6886143C4D1}" destId="{A34512F3-AF71-45BA-836D-945EBA8DF179}" srcOrd="2" destOrd="0" presId="urn:microsoft.com/office/officeart/2011/layout/CircleProcess"/>
    <dgm:cxn modelId="{2796830A-28E3-4021-B47E-32CE049D66E8}" type="presParOf" srcId="{5CECA2C0-4E7E-4AD7-8187-C6886143C4D1}" destId="{4D088E6D-09B8-4ED9-9693-C012604E1E2D}" srcOrd="3" destOrd="0" presId="urn:microsoft.com/office/officeart/2011/layout/CircleProcess"/>
    <dgm:cxn modelId="{1E1183A8-8C6E-4EAA-8481-116A7A68382B}" type="presParOf" srcId="{4D088E6D-09B8-4ED9-9693-C012604E1E2D}" destId="{9209793B-3E16-4330-B0B8-2FF51FB4844F}" srcOrd="0" destOrd="0" presId="urn:microsoft.com/office/officeart/2011/layout/CircleProcess"/>
    <dgm:cxn modelId="{00D6B70A-8ADF-4BDB-A3F7-E707C41FB4AA}" type="presParOf" srcId="{5CECA2C0-4E7E-4AD7-8187-C6886143C4D1}" destId="{7A7EA293-F097-4193-80BA-072B48389319}" srcOrd="4" destOrd="0" presId="urn:microsoft.com/office/officeart/2011/layout/CircleProcess"/>
    <dgm:cxn modelId="{10700228-31E9-4AC2-B770-6BBBEF6DC1C7}" type="presParOf" srcId="{7A7EA293-F097-4193-80BA-072B48389319}" destId="{4B3E9473-8C57-4025-9CC7-3F83C5550731}" srcOrd="0" destOrd="0" presId="urn:microsoft.com/office/officeart/2011/layout/CircleProcess"/>
    <dgm:cxn modelId="{7104B860-E239-4A07-B6F9-77084E66B52D}" type="presParOf" srcId="{5CECA2C0-4E7E-4AD7-8187-C6886143C4D1}" destId="{1A4D6465-A8DA-4561-A393-DE70D750AD01}" srcOrd="5" destOrd="0" presId="urn:microsoft.com/office/officeart/2011/layout/CircleProcess"/>
    <dgm:cxn modelId="{954CF673-EDD9-4D5D-A78D-D35F98E3E99A}" type="presParOf" srcId="{5CECA2C0-4E7E-4AD7-8187-C6886143C4D1}" destId="{DBA4CCE4-9348-434C-8666-3223122405CE}" srcOrd="6" destOrd="0" presId="urn:microsoft.com/office/officeart/2011/layout/CircleProcess"/>
    <dgm:cxn modelId="{A94C7855-72F9-4F06-9F20-FBBFF498945F}" type="presParOf" srcId="{DBA4CCE4-9348-434C-8666-3223122405CE}" destId="{C1925AB5-21F4-4C40-86F6-05B409BFF3F7}" srcOrd="0" destOrd="0" presId="urn:microsoft.com/office/officeart/2011/layout/CircleProcess"/>
    <dgm:cxn modelId="{78E81CBE-C9F2-407B-88E8-4EF027194C25}" type="presParOf" srcId="{5CECA2C0-4E7E-4AD7-8187-C6886143C4D1}" destId="{365451A6-92E6-4D15-AAE9-4E3C0E3BD26E}" srcOrd="7" destOrd="0" presId="urn:microsoft.com/office/officeart/2011/layout/CircleProcess"/>
    <dgm:cxn modelId="{28429F46-69A1-4317-97E9-08CB4D429FDE}" type="presParOf" srcId="{365451A6-92E6-4D15-AAE9-4E3C0E3BD26E}" destId="{BE68A53C-8665-4C78-98F1-1E8037EADE0B}" srcOrd="0" destOrd="0" presId="urn:microsoft.com/office/officeart/2011/layout/CircleProcess"/>
    <dgm:cxn modelId="{4B1219C4-4BAC-451B-808D-E99A020ED157}" type="presParOf" srcId="{5CECA2C0-4E7E-4AD7-8187-C6886143C4D1}" destId="{5429717C-281F-45B0-AF4B-B1AA9DE53FFE}"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20A86-B76A-447B-A3BF-32AAA53783AC}">
      <dsp:nvSpPr>
        <dsp:cNvPr id="0" name=""/>
        <dsp:cNvSpPr/>
      </dsp:nvSpPr>
      <dsp:spPr>
        <a:xfrm>
          <a:off x="5625185" y="1482419"/>
          <a:ext cx="2453805" cy="24542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CEA07-20D7-4888-917F-BFDDA69DEDBE}">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tw" sz="1800" kern="1200" baseline="0">
              <a:latin typeface="Arial Black" panose="020B0A04020102020204" pitchFamily="34" charset="0"/>
            </a:rPr>
            <a:t>HCP </a:t>
          </a:r>
          <a:br>
            <a:rPr lang="en-US" altLang="zh-TW" sz="1800" kern="1200" baseline="0">
              <a:latin typeface="Arial Black" panose="020B0A04020102020204" pitchFamily="34" charset="0"/>
            </a:rPr>
          </a:br>
          <a:r>
            <a:rPr lang="zh-tw" sz="1800" b="1" kern="1200" baseline="0">
              <a:latin typeface="Arial Black" panose="020B0A04020102020204" pitchFamily="34" charset="0"/>
            </a:rPr>
            <a:t>互動</a:t>
          </a:r>
        </a:p>
      </dsp:txBody>
      <dsp:txXfrm>
        <a:off x="6034153" y="1891534"/>
        <a:ext cx="1635870" cy="1636029"/>
      </dsp:txXfrm>
    </dsp:sp>
    <dsp:sp modelId="{9209793B-3E16-4330-B0B8-2FF51FB4844F}">
      <dsp:nvSpPr>
        <dsp:cNvPr id="0" name=""/>
        <dsp:cNvSpPr/>
      </dsp:nvSpPr>
      <dsp:spPr>
        <a:xfrm rot="2700000">
          <a:off x="3092062" y="1485386"/>
          <a:ext cx="2447894" cy="244789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3E9473-8C57-4025-9CC7-3F83C5550731}">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tw" sz="1800" b="1" kern="1200">
              <a:latin typeface="Arial Black" panose="020B0A04020102020204" pitchFamily="34" charset="0"/>
            </a:rPr>
            <a:t>子分銷商</a:t>
          </a:r>
          <a:r>
            <a:rPr lang="zh-tw" sz="1800" b="0" kern="1200">
              <a:latin typeface="Arial Black" panose="020B0A04020102020204" pitchFamily="34" charset="0"/>
            </a:rPr>
            <a:t>/</a:t>
          </a:r>
          <a:br>
            <a:rPr lang="en-US" altLang="zh-TW" sz="1800" b="1" kern="1200">
              <a:latin typeface="Arial Black" panose="020B0A04020102020204" pitchFamily="34" charset="0"/>
            </a:rPr>
          </a:br>
          <a:r>
            <a:rPr lang="zh-tw" sz="1800" b="1" kern="1200">
              <a:latin typeface="Arial Black" panose="020B0A04020102020204" pitchFamily="34" charset="0"/>
            </a:rPr>
            <a:t>代理商</a:t>
          </a:r>
        </a:p>
      </dsp:txBody>
      <dsp:txXfrm>
        <a:off x="3498075" y="1891534"/>
        <a:ext cx="1635870" cy="1636029"/>
      </dsp:txXfrm>
    </dsp:sp>
    <dsp:sp modelId="{C1925AB5-21F4-4C40-86F6-05B409BFF3F7}">
      <dsp:nvSpPr>
        <dsp:cNvPr id="0" name=""/>
        <dsp:cNvSpPr/>
      </dsp:nvSpPr>
      <dsp:spPr>
        <a:xfrm rot="2700000">
          <a:off x="555984" y="1485386"/>
          <a:ext cx="2447894" cy="244789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8A53C-8665-4C78-98F1-1E8037EADE0B}">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tw" sz="1800" b="1" kern="1200">
              <a:latin typeface="Arial Black" panose="020B0A04020102020204" pitchFamily="34" charset="0"/>
            </a:rPr>
            <a:t>公開</a:t>
          </a:r>
          <a:br>
            <a:rPr lang="en-US" altLang="zh-TW" sz="1800" b="1" kern="1200">
              <a:latin typeface="Arial Black" panose="020B0A04020102020204" pitchFamily="34" charset="0"/>
            </a:rPr>
          </a:br>
          <a:r>
            <a:rPr lang="zh-tw" sz="1800" b="1" kern="1200">
              <a:latin typeface="Arial Black" panose="020B0A04020102020204" pitchFamily="34" charset="0"/>
            </a:rPr>
            <a:t>招標</a:t>
          </a:r>
        </a:p>
      </dsp:txBody>
      <dsp:txXfrm>
        <a:off x="961997" y="1891534"/>
        <a:ext cx="1635870" cy="163602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B74EE8-EC60-4F26-A890-BC09C89AB1B5}" type="datetimeFigureOut">
              <a:rPr lang="en-US"/>
              <a:t>11/11/2022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94A527-29D0-40C4-999F-7CD622AEEF4A}" type="slidenum">
              <a:rPr/>
              <a:t>‹#›</a:t>
            </a:fld>
            <a:endParaRPr/>
          </a:p>
        </p:txBody>
      </p:sp>
    </p:spTree>
    <p:extLst>
      <p:ext uri="{BB962C8B-B14F-4D97-AF65-F5344CB8AC3E}">
        <p14:creationId xmlns:p14="http://schemas.microsoft.com/office/powerpoint/2010/main" val="154735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c52300d74_0_1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5c52300d74_0_1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9236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c68fe32b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c68fe32b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5c68fe32b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71d99304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5c71d9930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71d99304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5c71d9930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2548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71d99304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5c71d9930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397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6e1681102_0_4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56e1681102_0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302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6e1681102_0_4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56e1681102_0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4221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6e1681102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56e1681102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6e1681102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56e1681102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161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6e1681102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56e1681102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336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c4eda0206_2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5c4eda0206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c4eda0206_2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5c4eda0206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4584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d5deefafb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5d5deefafb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d5deefafb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5d5deefafb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042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c4eda0206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g5c4eda0206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720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c4eda0206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g5c4eda0206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973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6e1681102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56e1681102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6e1681102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56e1681102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957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c52300d74_0_1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5c52300d74_0_1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c52300d74_0_1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5c52300d74_0_1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6837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c52300d74_0_1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5c52300d74_0_1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Helvetica" panose="020B0604020202020204" pitchFamily="34" charset="0"/>
                <a:cs typeface="Helvetica"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atin typeface="Helvetica" panose="020B0604020202020204" pitchFamily="34" charset="0"/>
                <a:cs typeface="Helvetica"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Helvetica" panose="020B0604020202020204" pitchFamily="34" charset="0"/>
                <a:cs typeface="Helvetica"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type="blank">
  <p:cSld name="1_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11097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128" name="Google Shape;128;p2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60018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40" name="Google Shape;140;p2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407326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298396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153" name="Google Shape;153;p29"/>
          <p:cNvSpPr txBox="1">
            <a:spLocks noGrp="1"/>
          </p:cNvSpPr>
          <p:nvPr>
            <p:ph type="body" idx="2"/>
          </p:nvPr>
        </p:nvSpPr>
        <p:spPr>
          <a:xfrm>
            <a:off x="839788" y="2505075"/>
            <a:ext cx="5158000" cy="3684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155" name="Google Shape;155;p29"/>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2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3025886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2" name="Google Shape;162;p3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3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3629480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3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3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3569851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Autofit/>
          </a:bodyPr>
          <a:lstStyle>
            <a:lvl1pPr marL="609585" lvl="0" indent="-507987" algn="l" rtl="0">
              <a:lnSpc>
                <a:spcPct val="90000"/>
              </a:lnSpc>
              <a:spcBef>
                <a:spcPts val="1067"/>
              </a:spcBef>
              <a:spcAft>
                <a:spcPts val="0"/>
              </a:spcAft>
              <a:buClr>
                <a:schemeClr val="dk1"/>
              </a:buClr>
              <a:buSzPts val="2400"/>
              <a:buChar char="•"/>
              <a:defRPr sz="3200"/>
            </a:lvl1pPr>
            <a:lvl2pPr marL="1219170" lvl="1" indent="-482588" algn="l" rtl="0">
              <a:lnSpc>
                <a:spcPct val="90000"/>
              </a:lnSpc>
              <a:spcBef>
                <a:spcPts val="533"/>
              </a:spcBef>
              <a:spcAft>
                <a:spcPts val="0"/>
              </a:spcAft>
              <a:buClr>
                <a:schemeClr val="dk1"/>
              </a:buClr>
              <a:buSzPts val="2100"/>
              <a:buChar char="•"/>
              <a:defRPr sz="2800"/>
            </a:lvl2pPr>
            <a:lvl3pPr marL="1828754" lvl="2" indent="-457189" algn="l" rtl="0">
              <a:lnSpc>
                <a:spcPct val="90000"/>
              </a:lnSpc>
              <a:spcBef>
                <a:spcPts val="533"/>
              </a:spcBef>
              <a:spcAft>
                <a:spcPts val="0"/>
              </a:spcAft>
              <a:buClr>
                <a:schemeClr val="dk1"/>
              </a:buClr>
              <a:buSzPts val="1800"/>
              <a:buChar char="•"/>
              <a:defRPr sz="2400"/>
            </a:lvl3pPr>
            <a:lvl4pPr marL="2438339" lvl="3" indent="-431789" algn="l" rtl="0">
              <a:lnSpc>
                <a:spcPct val="90000"/>
              </a:lnSpc>
              <a:spcBef>
                <a:spcPts val="533"/>
              </a:spcBef>
              <a:spcAft>
                <a:spcPts val="0"/>
              </a:spcAft>
              <a:buClr>
                <a:schemeClr val="dk1"/>
              </a:buClr>
              <a:buSzPts val="1500"/>
              <a:buChar char="•"/>
              <a:defRPr sz="2000"/>
            </a:lvl4pPr>
            <a:lvl5pPr marL="3047924" lvl="4" indent="-431789" algn="l" rtl="0">
              <a:lnSpc>
                <a:spcPct val="90000"/>
              </a:lnSpc>
              <a:spcBef>
                <a:spcPts val="533"/>
              </a:spcBef>
              <a:spcAft>
                <a:spcPts val="0"/>
              </a:spcAft>
              <a:buClr>
                <a:schemeClr val="dk1"/>
              </a:buClr>
              <a:buSzPts val="1500"/>
              <a:buChar char="•"/>
              <a:defRPr sz="2000"/>
            </a:lvl5pPr>
            <a:lvl6pPr marL="3657509" lvl="5" indent="-431789" algn="l" rtl="0">
              <a:lnSpc>
                <a:spcPct val="90000"/>
              </a:lnSpc>
              <a:spcBef>
                <a:spcPts val="533"/>
              </a:spcBef>
              <a:spcAft>
                <a:spcPts val="0"/>
              </a:spcAft>
              <a:buClr>
                <a:schemeClr val="dk1"/>
              </a:buClr>
              <a:buSzPts val="1500"/>
              <a:buChar char="•"/>
              <a:defRPr sz="2000"/>
            </a:lvl6pPr>
            <a:lvl7pPr marL="4267093" lvl="6" indent="-431789" algn="l" rtl="0">
              <a:lnSpc>
                <a:spcPct val="90000"/>
              </a:lnSpc>
              <a:spcBef>
                <a:spcPts val="533"/>
              </a:spcBef>
              <a:spcAft>
                <a:spcPts val="0"/>
              </a:spcAft>
              <a:buClr>
                <a:schemeClr val="dk1"/>
              </a:buClr>
              <a:buSzPts val="1500"/>
              <a:buChar char="•"/>
              <a:defRPr sz="2000"/>
            </a:lvl7pPr>
            <a:lvl8pPr marL="4876678" lvl="7" indent="-431789" algn="l" rtl="0">
              <a:lnSpc>
                <a:spcPct val="90000"/>
              </a:lnSpc>
              <a:spcBef>
                <a:spcPts val="533"/>
              </a:spcBef>
              <a:spcAft>
                <a:spcPts val="0"/>
              </a:spcAft>
              <a:buClr>
                <a:schemeClr val="dk1"/>
              </a:buClr>
              <a:buSzPts val="1500"/>
              <a:buChar char="•"/>
              <a:defRPr sz="2000"/>
            </a:lvl8pPr>
            <a:lvl9pPr marL="5486263" lvl="8" indent="-431789" algn="l" rtl="0">
              <a:lnSpc>
                <a:spcPct val="90000"/>
              </a:lnSpc>
              <a:spcBef>
                <a:spcPts val="533"/>
              </a:spcBef>
              <a:spcAft>
                <a:spcPts val="0"/>
              </a:spcAft>
              <a:buClr>
                <a:schemeClr val="dk1"/>
              </a:buClr>
              <a:buSzPts val="1500"/>
              <a:buChar char="•"/>
              <a:defRPr sz="2000"/>
            </a:lvl9pPr>
          </a:lstStyle>
          <a:p>
            <a:endParaRPr/>
          </a:p>
        </p:txBody>
      </p:sp>
      <p:sp>
        <p:nvSpPr>
          <p:cNvPr id="171" name="Google Shape;171;p32"/>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172" name="Google Shape;172;p3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3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960479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5183188" y="987425"/>
            <a:ext cx="6172400" cy="4873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8" name="Google Shape;178;p33"/>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179" name="Google Shape;179;p3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3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1" name="Google Shape;181;p3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1810091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27990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Helvetica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424159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Helvetica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Helvetica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Helvetica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34495E"/>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a:pPr/>
              <a:t>‹#›</a:t>
            </a:fld>
            <a:endParaRPr/>
          </a:p>
        </p:txBody>
      </p:sp>
      <p:sp>
        <p:nvSpPr>
          <p:cNvPr id="15" name="Google Shape;15;p1"/>
          <p:cNvSpPr txBox="1"/>
          <p:nvPr/>
        </p:nvSpPr>
        <p:spPr>
          <a:xfrm>
            <a:off x="0" y="6567575"/>
            <a:ext cx="34362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zh-tw" baseline="0">
                <a:solidFill>
                  <a:srgbClr val="34495E"/>
                </a:solidFill>
                <a:latin typeface="Helvetica" panose="020B0604020202020204" pitchFamily="34" charset="0"/>
                <a:ea typeface="PMingLiU" panose="02020300000000000000" pitchFamily="18" charset="-120"/>
                <a:cs typeface="Helvetica" panose="020B0604020202020204" pitchFamily="34" charset="0"/>
                <a:sym typeface="Helvetica Neue Light"/>
              </a:rPr>
              <a:t>反賄賂反貪腐培訓</a:t>
            </a:r>
            <a:endParaRPr sz="1400" b="0" i="0" u="none" strike="noStrike" cap="none" baseline="0">
              <a:solidFill>
                <a:srgbClr val="34495E"/>
              </a:solidFill>
              <a:latin typeface="Helvetica" panose="020B0604020202020204" pitchFamily="34" charset="0"/>
              <a:ea typeface="PMingLiU" panose="02020300000000000000" pitchFamily="18" charset="-120"/>
              <a:cs typeface="Helvetica" panose="020B0604020202020204" pitchFamily="34" charset="0"/>
              <a:sym typeface="Helvetica Neue Light"/>
            </a:endParaRPr>
          </a:p>
        </p:txBody>
      </p:sp>
      <p:sp>
        <p:nvSpPr>
          <p:cNvPr id="16" name="Google Shape;16;p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panose="020B0604020202020204" pitchFamily="34" charset="0"/>
              <a:ea typeface="Calibri"/>
              <a:cs typeface="Helvetica" panose="020B0604020202020204" pitchFamily="34" charset="0"/>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12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12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12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12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12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12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12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a:pPr/>
              <a:t>‹#›</a:t>
            </a:fld>
            <a:endParaRPr/>
          </a:p>
        </p:txBody>
      </p:sp>
    </p:spTree>
    <p:extLst>
      <p:ext uri="{BB962C8B-B14F-4D97-AF65-F5344CB8AC3E}">
        <p14:creationId xmlns:p14="http://schemas.microsoft.com/office/powerpoint/2010/main" val="3354015832"/>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5" Type="http://schemas.microsoft.com/office/2007/relationships/hdphoto" Target="../media/hdphoto2.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5" Type="http://schemas.microsoft.com/office/2007/relationships/hdphoto" Target="../media/hdphoto3.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1.jp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8" name="Picture 17">
            <a:extLst>
              <a:ext uri="{FF2B5EF4-FFF2-40B4-BE49-F238E27FC236}">
                <a16:creationId xmlns:a16="http://schemas.microsoft.com/office/drawing/2014/main" id="{75F69D7E-EE75-4699-B1DE-5EB79B91426A}"/>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
        <p:nvSpPr>
          <p:cNvPr id="78" name="Google Shape;78;p11"/>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79" name="Google Shape;79;p11"/>
          <p:cNvSpPr txBox="1"/>
          <p:nvPr/>
        </p:nvSpPr>
        <p:spPr>
          <a:xfrm>
            <a:off x="2719754" y="122609"/>
            <a:ext cx="6752400" cy="831000"/>
          </a:xfrm>
          <a:prstGeom prst="rect">
            <a:avLst/>
          </a:prstGeom>
          <a:noFill/>
          <a:ln>
            <a:noFill/>
          </a:ln>
        </p:spPr>
        <p:txBody>
          <a:bodyPr spcFirstLastPara="1" wrap="square" lIns="91425" tIns="45700" rIns="91425" bIns="45700" anchor="t" anchorCtr="0">
            <a:noAutofit/>
          </a:bodyPr>
          <a:lstStyle/>
          <a:p>
            <a:pPr lvl="0" algn="ctr">
              <a:buSzPts val="2400"/>
            </a:pPr>
            <a:r>
              <a:rPr lang="zh-TW" altLang="en-US"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反賄賂反貪腐</a:t>
            </a:r>
            <a:endPar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a:p>
            <a:pPr lvl="0" algn="ctr">
              <a:buSzPts val="2400"/>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培訓</a:t>
            </a:r>
            <a:endParaRPr sz="2400" b="1" i="0" u="none" strike="noStrike" cap="none">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80" name="Google Shape;80;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1</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grpSp>
        <p:nvGrpSpPr>
          <p:cNvPr id="2" name="Group 1">
            <a:extLst>
              <a:ext uri="{FF2B5EF4-FFF2-40B4-BE49-F238E27FC236}">
                <a16:creationId xmlns:a16="http://schemas.microsoft.com/office/drawing/2014/main" id="{751C6240-0AD8-4E24-84C4-B4CA7F3FAA97}"/>
              </a:ext>
            </a:extLst>
          </p:cNvPr>
          <p:cNvGrpSpPr/>
          <p:nvPr/>
        </p:nvGrpSpPr>
        <p:grpSpPr>
          <a:xfrm>
            <a:off x="599440" y="953606"/>
            <a:ext cx="7578401" cy="1227975"/>
            <a:chOff x="599440" y="953606"/>
            <a:chExt cx="7578401" cy="1227975"/>
          </a:xfrm>
        </p:grpSpPr>
        <p:pic>
          <p:nvPicPr>
            <p:cNvPr id="19" name="Picture 18" descr="Links/orange_icons.jpg">
              <a:extLst>
                <a:ext uri="{FF2B5EF4-FFF2-40B4-BE49-F238E27FC236}">
                  <a16:creationId xmlns:a16="http://schemas.microsoft.com/office/drawing/2014/main" id="{27D51943-E8B2-4A3A-9C06-A108FAED894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sp>
          <p:nvSpPr>
            <p:cNvPr id="82" name="Google Shape;82;p11"/>
            <p:cNvSpPr txBox="1"/>
            <p:nvPr/>
          </p:nvSpPr>
          <p:spPr>
            <a:xfrm>
              <a:off x="1336674" y="1058381"/>
              <a:ext cx="6841167" cy="11232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zh-tw" sz="1400" b="1" i="0" u="none" strike="noStrike" cap="none">
                  <a:solidFill>
                    <a:srgbClr val="34495E"/>
                  </a:solidFill>
                  <a:latin typeface="Arial" panose="020B0604020202020204" pitchFamily="34" charset="0"/>
                  <a:ea typeface="PMingLiU" panose="02020300000000000000" pitchFamily="18" charset="-120"/>
                  <a:cs typeface="Helvetica" panose="020B0604020202020204" pitchFamily="34" charset="0"/>
                  <a:sym typeface="Helvetica Neue"/>
                </a:rPr>
                <a:t>內容描述</a:t>
              </a:r>
              <a:endParaRPr sz="1400" b="0" i="0" u="none" strike="noStrike" cap="none">
                <a:solidFill>
                  <a:schemeClr val="dk1"/>
                </a:solidFill>
                <a:latin typeface="Arial" panose="020B0604020202020204" pitchFamily="34" charset="0"/>
                <a:ea typeface="PMingLiU" panose="02020300000000000000" pitchFamily="18" charset="-120"/>
                <a:cs typeface="Helvetica" panose="020B0604020202020204" pitchFamily="34" charset="0"/>
                <a:sym typeface="Cambria"/>
              </a:endParaRPr>
            </a:p>
            <a:p>
              <a:pPr lvl="0">
                <a:spcBef>
                  <a:spcPts val="800"/>
                </a:spcBef>
              </a:pPr>
              <a:r>
                <a:rPr lang="zh-tw" sz="12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分銷商/代理商必須遵守反賄賂反貪腐（「ABAC」）法律和法規。因此，分銷商/代理商應提供培訓，以確保所有員工和子分銷商/代理商對業務要求有深刻的了解，以保持遵守 ABAC 法律和法規。</a:t>
              </a:r>
              <a:r>
                <a:rPr lang="zh-tw" sz="1100" b="0" i="0" u="none" strike="noStrike" cap="none">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 </a:t>
              </a:r>
              <a:endParaRPr sz="1100" b="0" i="0" u="none" strike="noStrike" cap="none">
                <a:solidFill>
                  <a:schemeClr val="dk1"/>
                </a:solidFill>
                <a:latin typeface="Arial" panose="020B0604020202020204" pitchFamily="34" charset="0"/>
                <a:ea typeface="PMingLiU" panose="02020300000000000000" pitchFamily="18" charset="-120"/>
                <a:cs typeface="Helvetica" panose="020B0604020202020204" pitchFamily="34" charset="0"/>
                <a:sym typeface="Cambria"/>
              </a:endParaRPr>
            </a:p>
            <a:p>
              <a:pPr marL="0" marR="0" lvl="0" indent="0" algn="l" rtl="0">
                <a:lnSpc>
                  <a:spcPct val="107000"/>
                </a:lnSpc>
                <a:spcBef>
                  <a:spcPts val="800"/>
                </a:spcBef>
                <a:spcAft>
                  <a:spcPts val="0"/>
                </a:spcAft>
                <a:buNone/>
              </a:pPr>
              <a:r>
                <a:rPr lang="zh-tw" sz="1100" b="0" i="0" u="none" strike="noStrike" cap="none">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 </a:t>
              </a:r>
              <a:endParaRPr sz="1100" b="0" i="0" u="none" strike="noStrike" cap="none">
                <a:solidFill>
                  <a:schemeClr val="dk1"/>
                </a:solidFill>
                <a:latin typeface="Arial" panose="020B0604020202020204" pitchFamily="34" charset="0"/>
                <a:ea typeface="PMingLiU" panose="02020300000000000000" pitchFamily="18" charset="-120"/>
                <a:cs typeface="Helvetica" panose="020B0604020202020204" pitchFamily="34" charset="0"/>
                <a:sym typeface="Cambria"/>
              </a:endParaRPr>
            </a:p>
            <a:p>
              <a:pPr marL="0" marR="0" lvl="0" indent="0" algn="l" rtl="0">
                <a:lnSpc>
                  <a:spcPct val="107000"/>
                </a:lnSpc>
                <a:spcBef>
                  <a:spcPts val="800"/>
                </a:spcBef>
                <a:spcAft>
                  <a:spcPts val="0"/>
                </a:spcAft>
                <a:buNone/>
              </a:pPr>
              <a:r>
                <a:rPr lang="zh-tw" sz="1600" b="1" i="0" u="none" strike="noStrike" cap="none">
                  <a:solidFill>
                    <a:srgbClr val="34495E"/>
                  </a:solidFill>
                  <a:latin typeface="Arial" panose="020B0604020202020204" pitchFamily="34" charset="0"/>
                  <a:ea typeface="PMingLiU" panose="02020300000000000000" pitchFamily="18" charset="-120"/>
                  <a:cs typeface="Helvetica" panose="020B0604020202020204" pitchFamily="34" charset="0"/>
                  <a:sym typeface="Helvetica Neue"/>
                </a:rPr>
                <a:t> </a:t>
              </a:r>
              <a:endParaRPr sz="1100" b="0" i="0" u="none" strike="noStrike" cap="none">
                <a:solidFill>
                  <a:schemeClr val="dk1"/>
                </a:solidFill>
                <a:latin typeface="Arial" panose="020B0604020202020204" pitchFamily="34" charset="0"/>
                <a:ea typeface="PMingLiU" panose="02020300000000000000" pitchFamily="18" charset="-120"/>
                <a:cs typeface="Helvetica" panose="020B0604020202020204" pitchFamily="34" charset="0"/>
                <a:sym typeface="Cambria"/>
              </a:endParaRPr>
            </a:p>
            <a:p>
              <a:pPr marL="0" marR="0" lvl="0" indent="0" algn="l" rtl="0">
                <a:lnSpc>
                  <a:spcPct val="107000"/>
                </a:lnSpc>
                <a:spcBef>
                  <a:spcPts val="800"/>
                </a:spcBef>
                <a:spcAft>
                  <a:spcPts val="0"/>
                </a:spcAft>
                <a:buNone/>
              </a:pPr>
              <a:r>
                <a:rPr lang="zh-tw" sz="1600" b="1" i="0" u="none" strike="noStrike" cap="none">
                  <a:solidFill>
                    <a:srgbClr val="34495E"/>
                  </a:solidFill>
                  <a:latin typeface="Arial" panose="020B0604020202020204" pitchFamily="34" charset="0"/>
                  <a:ea typeface="PMingLiU" panose="02020300000000000000" pitchFamily="18" charset="-120"/>
                  <a:cs typeface="Helvetica" panose="020B0604020202020204" pitchFamily="34" charset="0"/>
                  <a:sym typeface="Helvetica Neue"/>
                </a:rPr>
                <a:t> </a:t>
              </a:r>
              <a:endParaRPr sz="1100" b="0" i="0" u="none" strike="noStrike" cap="none">
                <a:solidFill>
                  <a:schemeClr val="dk1"/>
                </a:solidFill>
                <a:latin typeface="Arial" panose="020B0604020202020204" pitchFamily="34" charset="0"/>
                <a:ea typeface="PMingLiU" panose="02020300000000000000" pitchFamily="18" charset="-120"/>
                <a:cs typeface="Helvetica" panose="020B0604020202020204" pitchFamily="34" charset="0"/>
                <a:sym typeface="Cambria"/>
              </a:endParaRPr>
            </a:p>
          </p:txBody>
        </p:sp>
      </p:grpSp>
      <p:grpSp>
        <p:nvGrpSpPr>
          <p:cNvPr id="4" name="Group 3">
            <a:extLst>
              <a:ext uri="{FF2B5EF4-FFF2-40B4-BE49-F238E27FC236}">
                <a16:creationId xmlns:a16="http://schemas.microsoft.com/office/drawing/2014/main" id="{A491C214-DE34-4406-87AF-85129545EF40}"/>
              </a:ext>
            </a:extLst>
          </p:cNvPr>
          <p:cNvGrpSpPr/>
          <p:nvPr/>
        </p:nvGrpSpPr>
        <p:grpSpPr>
          <a:xfrm>
            <a:off x="599440" y="3802179"/>
            <a:ext cx="6872835" cy="1844015"/>
            <a:chOff x="599440" y="3891525"/>
            <a:chExt cx="6872835" cy="1844015"/>
          </a:xfrm>
        </p:grpSpPr>
        <p:pic>
          <p:nvPicPr>
            <p:cNvPr id="23" name="Picture 22" descr="Links/orange_icons.jpg">
              <a:extLst>
                <a:ext uri="{FF2B5EF4-FFF2-40B4-BE49-F238E27FC236}">
                  <a16:creationId xmlns:a16="http://schemas.microsoft.com/office/drawing/2014/main" id="{E9ECA1CA-5D55-4752-AB53-747D79153A4D}"/>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525"/>
              <a:ext cx="737235" cy="812800"/>
            </a:xfrm>
            <a:prstGeom prst="rect">
              <a:avLst/>
            </a:prstGeom>
            <a:noFill/>
            <a:ln>
              <a:noFill/>
            </a:ln>
            <a:extLst>
              <a:ext uri="{53640926-AAD7-44D8-BBD7-CCE9431645EC}">
                <a14:shadowObscured xmlns:a14="http://schemas.microsoft.com/office/drawing/2010/main"/>
              </a:ext>
            </a:extLst>
          </p:spPr>
        </p:pic>
        <p:sp>
          <p:nvSpPr>
            <p:cNvPr id="86" name="Google Shape;86;p11"/>
            <p:cNvSpPr txBox="1"/>
            <p:nvPr/>
          </p:nvSpPr>
          <p:spPr>
            <a:xfrm>
              <a:off x="1336675" y="3977249"/>
              <a:ext cx="6135600" cy="1758291"/>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zh-tw" sz="1400" b="1" i="0" u="none" strike="noStrike" cap="none">
                  <a:solidFill>
                    <a:srgbClr val="34495E"/>
                  </a:solidFill>
                  <a:latin typeface="Arial" panose="020B0604020202020204" pitchFamily="34" charset="0"/>
                  <a:ea typeface="PMingLiU" panose="02020300000000000000" pitchFamily="18" charset="-120"/>
                  <a:cs typeface="Helvetica" panose="020B0604020202020204" pitchFamily="34" charset="0"/>
                  <a:sym typeface="Helvetica"/>
                </a:rPr>
                <a:t>說明</a:t>
              </a:r>
              <a:endParaRPr sz="1400" i="0" u="none" strike="noStrike" cap="none">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342900" indent="-342900">
                <a:lnSpc>
                  <a:spcPct val="115000"/>
                </a:lnSpc>
                <a:spcBef>
                  <a:spcPts val="800"/>
                </a:spcBef>
                <a:buSzPts val="1100"/>
                <a:buFont typeface="Helvetica"/>
                <a:buAutoNum type="arabicPeriod"/>
              </a:pPr>
              <a:r>
                <a:rPr lang="zh-tw" sz="1200">
                  <a:latin typeface="Arial" panose="020B0604020202020204" pitchFamily="34" charset="0"/>
                  <a:ea typeface="PMingLiU" panose="02020300000000000000" pitchFamily="18" charset="-120"/>
                  <a:cs typeface="Helvetica" panose="020B0604020202020204" pitchFamily="34" charset="0"/>
                </a:rPr>
                <a:t>自定義 ABAC 培訓的突出顯示部分。</a:t>
              </a:r>
              <a:endParaRPr sz="1200">
                <a:latin typeface="Arial" panose="020B0604020202020204" pitchFamily="34" charset="0"/>
                <a:ea typeface="PMingLiU" panose="02020300000000000000" pitchFamily="18" charset="-120"/>
                <a:cs typeface="Helvetica" panose="020B0604020202020204" pitchFamily="34" charset="0"/>
                <a:sym typeface="Helvetica"/>
              </a:endParaRPr>
            </a:p>
            <a:p>
              <a:pPr marL="342900" marR="0" lvl="0" indent="-342900" algn="l" rtl="0">
                <a:lnSpc>
                  <a:spcPct val="115000"/>
                </a:lnSpc>
                <a:spcBef>
                  <a:spcPts val="800"/>
                </a:spcBef>
                <a:spcAft>
                  <a:spcPts val="0"/>
                </a:spcAft>
                <a:buClr>
                  <a:srgbClr val="000000"/>
                </a:buClr>
                <a:buSzPts val="1100"/>
                <a:buFont typeface="Helvetica"/>
                <a:buAutoNum type="arabicPeriod"/>
              </a:pPr>
              <a:r>
                <a:rPr lang="zh-tw" sz="1200" i="0" u="none" strike="noStrike" cap="none">
                  <a:solidFill>
                    <a:srgbClr val="000000"/>
                  </a:solidFill>
                  <a:latin typeface="Arial" panose="020B0604020202020204" pitchFamily="34" charset="0"/>
                  <a:ea typeface="PMingLiU" panose="02020300000000000000" pitchFamily="18" charset="-120"/>
                  <a:cs typeface="Helvetica" panose="020B0604020202020204" pitchFamily="34" charset="0"/>
                  <a:sym typeface="Helvetica"/>
                </a:rPr>
                <a:t>為員工提供定期培訓，包括新聘員工</a:t>
              </a:r>
              <a:r>
                <a:rPr lang="zh-tw" sz="1200">
                  <a:latin typeface="Arial" panose="020B0604020202020204" pitchFamily="34" charset="0"/>
                  <a:ea typeface="PMingLiU" panose="02020300000000000000" pitchFamily="18" charset="-120"/>
                  <a:cs typeface="Helvetica" panose="020B0604020202020204" pitchFamily="34" charset="0"/>
                  <a:sym typeface="Helvetica"/>
                </a:rPr>
                <a:t>在他們的入職過程中</a:t>
              </a:r>
              <a:r>
                <a:rPr lang="zh-tw" sz="1200" i="0" u="none" strike="noStrike" cap="none">
                  <a:solidFill>
                    <a:srgbClr val="000000"/>
                  </a:solidFill>
                  <a:latin typeface="Arial" panose="020B0604020202020204" pitchFamily="34" charset="0"/>
                  <a:ea typeface="PMingLiU" panose="02020300000000000000" pitchFamily="18" charset="-120"/>
                  <a:cs typeface="Helvetica" panose="020B0604020202020204" pitchFamily="34" charset="0"/>
                  <a:sym typeface="Helvetica"/>
                </a:rPr>
                <a:t>。</a:t>
              </a:r>
              <a:endParaRPr sz="1200">
                <a:latin typeface="Arial" panose="020B0604020202020204" pitchFamily="34" charset="0"/>
                <a:ea typeface="PMingLiU" panose="02020300000000000000" pitchFamily="18" charset="-120"/>
                <a:cs typeface="Helvetica" panose="020B0604020202020204" pitchFamily="34" charset="0"/>
                <a:sym typeface="Helvetica"/>
              </a:endParaRPr>
            </a:p>
            <a:p>
              <a:pPr marL="342900" marR="0" lvl="0" indent="-342900" algn="l" rtl="0">
                <a:lnSpc>
                  <a:spcPct val="115000"/>
                </a:lnSpc>
                <a:spcBef>
                  <a:spcPts val="800"/>
                </a:spcBef>
                <a:spcAft>
                  <a:spcPts val="0"/>
                </a:spcAft>
                <a:buClr>
                  <a:srgbClr val="000000"/>
                </a:buClr>
                <a:buSzPts val="1100"/>
                <a:buFont typeface="Helvetica"/>
                <a:buAutoNum type="arabicPeriod"/>
              </a:pPr>
              <a:r>
                <a:rPr lang="zh-tw" sz="1200" i="0" u="none" strike="noStrike" cap="none">
                  <a:solidFill>
                    <a:srgbClr val="000000"/>
                  </a:solidFill>
                  <a:latin typeface="Arial" panose="020B0604020202020204" pitchFamily="34" charset="0"/>
                  <a:ea typeface="PMingLiU" panose="02020300000000000000" pitchFamily="18" charset="-120"/>
                  <a:cs typeface="Helvetica" panose="020B0604020202020204" pitchFamily="34" charset="0"/>
                  <a:sym typeface="Helvetica"/>
                </a:rPr>
                <a:t>利用出勤簽到表記錄每位培訓課程的與會者。</a:t>
              </a:r>
              <a:endParaRPr sz="1200">
                <a:latin typeface="Arial" panose="020B0604020202020204" pitchFamily="34" charset="0"/>
                <a:ea typeface="PMingLiU" panose="02020300000000000000" pitchFamily="18" charset="-120"/>
                <a:cs typeface="Helvetica" panose="020B0604020202020204" pitchFamily="34" charset="0"/>
                <a:sym typeface="Helvetica"/>
              </a:endParaRPr>
            </a:p>
            <a:p>
              <a:pPr marL="342900" marR="0" lvl="0" indent="-342900" algn="l" rtl="0">
                <a:lnSpc>
                  <a:spcPct val="115000"/>
                </a:lnSpc>
                <a:spcBef>
                  <a:spcPts val="800"/>
                </a:spcBef>
                <a:spcAft>
                  <a:spcPts val="0"/>
                </a:spcAft>
                <a:buClr>
                  <a:srgbClr val="000000"/>
                </a:buClr>
                <a:buSzPts val="1100"/>
                <a:buFont typeface="Helvetica"/>
                <a:buAutoNum type="arabicPeriod"/>
              </a:pPr>
              <a:r>
                <a:rPr lang="zh-tw" sz="1200" i="0" u="none" strike="noStrike" cap="none">
                  <a:solidFill>
                    <a:srgbClr val="000000"/>
                  </a:solidFill>
                  <a:latin typeface="Arial" panose="020B0604020202020204" pitchFamily="34" charset="0"/>
                  <a:ea typeface="PMingLiU" panose="02020300000000000000" pitchFamily="18" charset="-120"/>
                  <a:cs typeface="Helvetica" panose="020B0604020202020204" pitchFamily="34" charset="0"/>
                  <a:sym typeface="Helvetica"/>
                </a:rPr>
                <a:t>確保根據需要向員工提供培訓材料。</a:t>
              </a:r>
              <a:endParaRPr sz="1200" i="0" u="none" strike="noStrike" cap="none">
                <a:solidFill>
                  <a:srgbClr val="2E74B5"/>
                </a:solidFill>
                <a:latin typeface="Arial" panose="020B0604020202020204" pitchFamily="34" charset="0"/>
                <a:ea typeface="PMingLiU" panose="02020300000000000000" pitchFamily="18" charset="-120"/>
                <a:cs typeface="Helvetica" panose="020B0604020202020204" pitchFamily="34" charset="0"/>
                <a:sym typeface="Helvetica"/>
              </a:endParaRPr>
            </a:p>
          </p:txBody>
        </p:sp>
      </p:grpSp>
      <p:grpSp>
        <p:nvGrpSpPr>
          <p:cNvPr id="3" name="Group 2">
            <a:extLst>
              <a:ext uri="{FF2B5EF4-FFF2-40B4-BE49-F238E27FC236}">
                <a16:creationId xmlns:a16="http://schemas.microsoft.com/office/drawing/2014/main" id="{236D9B4C-0B97-478E-95F0-EC984C55E8A5}"/>
              </a:ext>
            </a:extLst>
          </p:cNvPr>
          <p:cNvGrpSpPr/>
          <p:nvPr/>
        </p:nvGrpSpPr>
        <p:grpSpPr>
          <a:xfrm>
            <a:off x="623359" y="2270856"/>
            <a:ext cx="7400016" cy="1442048"/>
            <a:chOff x="623359" y="2395638"/>
            <a:chExt cx="7400016" cy="1442048"/>
          </a:xfrm>
        </p:grpSpPr>
        <p:pic>
          <p:nvPicPr>
            <p:cNvPr id="21" name="Picture 20">
              <a:extLst>
                <a:ext uri="{FF2B5EF4-FFF2-40B4-BE49-F238E27FC236}">
                  <a16:creationId xmlns:a16="http://schemas.microsoft.com/office/drawing/2014/main" id="{FDC51E15-7379-4FF1-B245-AB7AA0541D7A}"/>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23359" y="2395638"/>
              <a:ext cx="656705" cy="620379"/>
            </a:xfrm>
            <a:prstGeom prst="rect">
              <a:avLst/>
            </a:prstGeom>
          </p:spPr>
        </p:pic>
        <p:sp>
          <p:nvSpPr>
            <p:cNvPr id="89" name="Google Shape;89;p11"/>
            <p:cNvSpPr txBox="1"/>
            <p:nvPr/>
          </p:nvSpPr>
          <p:spPr>
            <a:xfrm>
              <a:off x="1336675" y="2470317"/>
              <a:ext cx="6686700" cy="1367369"/>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zh-tw" sz="1400" b="1" i="0" u="none" strike="noStrike" cap="none">
                  <a:solidFill>
                    <a:srgbClr val="34495E"/>
                  </a:solidFill>
                  <a:latin typeface="Arial" panose="020B0604020202020204" pitchFamily="34" charset="0"/>
                  <a:ea typeface="PMingLiU" panose="02020300000000000000" pitchFamily="18" charset="-120"/>
                  <a:cs typeface="Helvetica" panose="020B0604020202020204" pitchFamily="34" charset="0"/>
                  <a:sym typeface="Helvetica Neue"/>
                </a:rPr>
                <a:t>這對您有什麼益處？</a:t>
              </a:r>
              <a:endParaRPr sz="1400" b="0" i="0" u="none" strike="noStrike" cap="none">
                <a:solidFill>
                  <a:schemeClr val="dk1"/>
                </a:solidFill>
                <a:latin typeface="Arial" panose="020B0604020202020204" pitchFamily="34" charset="0"/>
                <a:ea typeface="PMingLiU" panose="02020300000000000000" pitchFamily="18" charset="-120"/>
                <a:cs typeface="Helvetica" panose="020B0604020202020204" pitchFamily="34" charset="0"/>
                <a:sym typeface="Cambria"/>
              </a:endParaRPr>
            </a:p>
            <a:p>
              <a:pPr marL="0" marR="0" lvl="0" indent="0" algn="l" rtl="0">
                <a:lnSpc>
                  <a:spcPct val="107000"/>
                </a:lnSpc>
                <a:spcBef>
                  <a:spcPts val="800"/>
                </a:spcBef>
                <a:spcAft>
                  <a:spcPts val="0"/>
                </a:spcAft>
                <a:buNone/>
              </a:pPr>
              <a:r>
                <a:rPr lang="zh-tw" sz="12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確保所有員工和子分銷商/代理商了解與全球和當地 ABAC 法律及法規相關的要求，將有助於您的公司始終符合業務合作夥伴的期望。進行定期培訓將教導新員工並提醒現有員工和</a:t>
              </a:r>
              <a:r>
                <a:rPr lang="zh-tw" sz="1200">
                  <a:latin typeface="Arial" panose="020B0604020202020204" pitchFamily="34" charset="0"/>
                  <a:ea typeface="PMingLiU" panose="02020300000000000000" pitchFamily="18" charset="-120"/>
                  <a:cs typeface="Helvetica" panose="020B0604020202020204" pitchFamily="34" charset="0"/>
                  <a:sym typeface="Helvetica Neue"/>
                </a:rPr>
                <a:t>子分銷商/代理商</a:t>
              </a:r>
              <a:r>
                <a:rPr lang="zh-tw" sz="12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有關於領先的商業做法。</a:t>
              </a:r>
              <a:endParaRPr>
                <a:latin typeface="Arial" panose="020B0604020202020204" pitchFamily="34" charset="0"/>
                <a:ea typeface="PMingLiU" panose="02020300000000000000" pitchFamily="18" charset="-120"/>
                <a:cs typeface="Helvetica" panose="020B0604020202020204" pitchFamily="34" charset="0"/>
              </a:endParaRPr>
            </a:p>
          </p:txBody>
        </p:sp>
      </p:grpSp>
      <p:grpSp>
        <p:nvGrpSpPr>
          <p:cNvPr id="5" name="Group 4">
            <a:extLst>
              <a:ext uri="{FF2B5EF4-FFF2-40B4-BE49-F238E27FC236}">
                <a16:creationId xmlns:a16="http://schemas.microsoft.com/office/drawing/2014/main" id="{BF86FAB6-BAAA-4714-8918-B99E8D758845}"/>
              </a:ext>
            </a:extLst>
          </p:cNvPr>
          <p:cNvGrpSpPr/>
          <p:nvPr/>
        </p:nvGrpSpPr>
        <p:grpSpPr>
          <a:xfrm>
            <a:off x="599440" y="5735469"/>
            <a:ext cx="6868936" cy="866626"/>
            <a:chOff x="599439" y="5489575"/>
            <a:chExt cx="6868936" cy="866626"/>
          </a:xfrm>
        </p:grpSpPr>
        <p:pic>
          <p:nvPicPr>
            <p:cNvPr id="25" name="Picture 24" descr="Links/orange_icons.jpg">
              <a:extLst>
                <a:ext uri="{FF2B5EF4-FFF2-40B4-BE49-F238E27FC236}">
                  <a16:creationId xmlns:a16="http://schemas.microsoft.com/office/drawing/2014/main" id="{EF257475-F078-4380-9033-0A15F051799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39" y="5489575"/>
              <a:ext cx="737235" cy="812799"/>
            </a:xfrm>
            <a:prstGeom prst="rect">
              <a:avLst/>
            </a:prstGeom>
            <a:noFill/>
            <a:ln>
              <a:noFill/>
            </a:ln>
            <a:extLst>
              <a:ext uri="{53640926-AAD7-44D8-BBD7-CCE9431645EC}">
                <a14:shadowObscured xmlns:a14="http://schemas.microsoft.com/office/drawing/2010/main"/>
              </a:ext>
            </a:extLst>
          </p:spPr>
        </p:pic>
        <p:sp>
          <p:nvSpPr>
            <p:cNvPr id="92" name="Google Shape;92;p11"/>
            <p:cNvSpPr txBox="1"/>
            <p:nvPr/>
          </p:nvSpPr>
          <p:spPr>
            <a:xfrm>
              <a:off x="1336675" y="5575301"/>
              <a:ext cx="6131700" cy="7809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zh-tw" sz="1400" b="1" i="0" u="none" strike="noStrike" cap="none">
                  <a:solidFill>
                    <a:srgbClr val="34495E"/>
                  </a:solidFill>
                  <a:latin typeface="Arial" panose="020B0604020202020204" pitchFamily="34" charset="0"/>
                  <a:ea typeface="PMingLiU" panose="02020300000000000000" pitchFamily="18" charset="-120"/>
                  <a:cs typeface="Helvetica" panose="020B0604020202020204" pitchFamily="34" charset="0"/>
                  <a:sym typeface="Helvetica Neue"/>
                </a:rPr>
                <a:t>其他需要考慮的文件檔案</a:t>
              </a:r>
              <a:endParaRPr sz="1400" b="0" i="0" u="none" strike="noStrike" cap="none">
                <a:solidFill>
                  <a:schemeClr val="dk1"/>
                </a:solidFill>
                <a:latin typeface="Arial" panose="020B0604020202020204" pitchFamily="34" charset="0"/>
                <a:ea typeface="PMingLiU" panose="02020300000000000000" pitchFamily="18" charset="-120"/>
                <a:cs typeface="Helvetica" panose="020B0604020202020204" pitchFamily="34" charset="0"/>
                <a:sym typeface="Cambria"/>
              </a:endParaRPr>
            </a:p>
            <a:p>
              <a:pPr marL="171450" lvl="0" indent="-171450">
                <a:lnSpc>
                  <a:spcPct val="115000"/>
                </a:lnSpc>
                <a:buSzPct val="150000"/>
                <a:buFont typeface="Wingdings" panose="05000000000000000000" pitchFamily="2" charset="2"/>
                <a:buChar char="ü"/>
              </a:pPr>
              <a:r>
                <a:rPr lang="zh-tw" sz="1200">
                  <a:latin typeface="Arial" panose="020B0604020202020204" pitchFamily="34" charset="0"/>
                  <a:ea typeface="PMingLiU" panose="02020300000000000000" pitchFamily="18" charset="-120"/>
                  <a:cs typeface="Times New Roman" panose="02020603050405020304" pitchFamily="18" charset="0"/>
                  <a:sym typeface="Helvetica Neue"/>
                </a:rPr>
                <a:t>出勤簽到表</a:t>
              </a:r>
              <a:endParaRPr sz="1200">
                <a:latin typeface="Arial" panose="020B0604020202020204" pitchFamily="34" charset="0"/>
                <a:ea typeface="PMingLiU" panose="02020300000000000000" pitchFamily="18" charset="-120"/>
                <a:cs typeface="Times New Roman" panose="02020603050405020304" pitchFamily="18" charset="0"/>
                <a:sym typeface="Calibri"/>
              </a:endParaRPr>
            </a:p>
            <a:p>
              <a:pPr marL="171450" indent="-171450">
                <a:lnSpc>
                  <a:spcPct val="115000"/>
                </a:lnSpc>
                <a:buSzPct val="150000"/>
                <a:buFont typeface="Wingdings" panose="05000000000000000000" pitchFamily="2" charset="2"/>
                <a:buChar char="ü"/>
              </a:pPr>
              <a:r>
                <a:rPr lang="zh-tw" sz="1200">
                  <a:latin typeface="Arial" panose="020B0604020202020204" pitchFamily="34" charset="0"/>
                  <a:ea typeface="PMingLiU" panose="02020300000000000000" pitchFamily="18" charset="-120"/>
                  <a:cs typeface="Times New Roman" panose="02020603050405020304" pitchFamily="18" charset="0"/>
                  <a:sym typeface="Helvetica Neue"/>
                </a:rPr>
                <a:t>帳簿與記錄指引</a:t>
              </a:r>
              <a:endParaRPr sz="1200">
                <a:latin typeface="Arial" panose="020B0604020202020204" pitchFamily="34" charset="0"/>
                <a:ea typeface="PMingLiU" panose="02020300000000000000" pitchFamily="18" charset="-120"/>
                <a:cs typeface="Times New Roman" panose="02020603050405020304" pitchFamily="18" charset="0"/>
                <a:sym typeface="Calibri"/>
              </a:endParaRPr>
            </a:p>
            <a:p>
              <a:pPr marL="0" marR="0" lvl="0" indent="0" algn="l" rtl="0">
                <a:lnSpc>
                  <a:spcPct val="107000"/>
                </a:lnSpc>
                <a:spcBef>
                  <a:spcPts val="0"/>
                </a:spcBef>
                <a:spcAft>
                  <a:spcPts val="0"/>
                </a:spcAft>
                <a:buNone/>
              </a:pPr>
              <a:r>
                <a:rPr lang="zh-tw" sz="1200" b="1" i="0" u="none" strike="noStrike" cap="none">
                  <a:solidFill>
                    <a:srgbClr val="34495E"/>
                  </a:solidFill>
                  <a:latin typeface="Arial" panose="020B0604020202020204" pitchFamily="34" charset="0"/>
                  <a:ea typeface="PMingLiU" panose="02020300000000000000" pitchFamily="18" charset="-120"/>
                  <a:cs typeface="Helvetica" panose="020B0604020202020204" pitchFamily="34" charset="0"/>
                  <a:sym typeface="Helvetica Neue"/>
                </a:rPr>
                <a:t> </a:t>
              </a:r>
              <a:endParaRPr sz="1200" b="0" i="0" u="none" strike="noStrike" cap="none">
                <a:solidFill>
                  <a:schemeClr val="dk1"/>
                </a:solidFill>
                <a:latin typeface="Arial" panose="020B0604020202020204" pitchFamily="34" charset="0"/>
                <a:ea typeface="PMingLiU" panose="02020300000000000000" pitchFamily="18" charset="-120"/>
                <a:cs typeface="Helvetica" panose="020B0604020202020204" pitchFamily="34" charset="0"/>
                <a:sym typeface="Cambria"/>
              </a:endParaRP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常見的賄賂和貪腐</a:t>
            </a:r>
          </a:p>
          <a:p>
            <a:pPr marL="0" marR="0" lvl="0" indent="0" algn="ctr" rtl="0">
              <a:lnSpc>
                <a:spcPct val="100000"/>
              </a:lnSpc>
              <a:spcBef>
                <a:spcPts val="0"/>
              </a:spcBef>
              <a:spcAft>
                <a:spcPts val="0"/>
              </a:spcAft>
              <a:buClr>
                <a:srgbClr val="000000"/>
              </a:buClr>
              <a:buSzPts val="2400"/>
              <a:buFont typeface="Arial"/>
              <a:buNone/>
            </a:pPr>
            <a:r>
              <a:rPr lang="zh-tw"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危險信號</a:t>
            </a:r>
            <a:endParaRPr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47" name="Google Shape;147;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10</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48" name="Google Shape;148;p16"/>
          <p:cNvSpPr/>
          <p:nvPr/>
        </p:nvSpPr>
        <p:spPr>
          <a:xfrm>
            <a:off x="272823" y="1483210"/>
            <a:ext cx="8733525" cy="27606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0" lvl="0" indent="0" algn="l" rtl="0">
              <a:lnSpc>
                <a:spcPct val="115000"/>
              </a:lnSpc>
              <a:spcBef>
                <a:spcPts val="600"/>
              </a:spcBef>
              <a:spcAft>
                <a:spcPts val="0"/>
              </a:spcAft>
              <a:buNone/>
            </a:pPr>
            <a:endParaRPr sz="12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117475" lvl="0" rtl="0">
              <a:lnSpc>
                <a:spcPct val="115000"/>
              </a:lnSpc>
              <a:spcBef>
                <a:spcPts val="600"/>
              </a:spcBef>
              <a:spcAft>
                <a:spcPts val="0"/>
              </a:spcAft>
              <a:buNone/>
            </a:pPr>
            <a:r>
              <a:rPr lang="zh-tw" sz="24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常見的</a:t>
            </a:r>
            <a:r>
              <a:rPr lang="zh-TW" altLang="en-US" sz="24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危險信號</a:t>
            </a:r>
            <a:endParaRPr lang="zh-tw" sz="24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117475" lvl="0" rtl="0">
              <a:lnSpc>
                <a:spcPct val="115000"/>
              </a:lnSpc>
              <a:spcBef>
                <a:spcPts val="600"/>
              </a:spcBef>
              <a:spcAft>
                <a:spcPts val="0"/>
              </a:spcAft>
              <a:buNone/>
            </a:pPr>
            <a:endParaRPr sz="1200">
              <a:solidFill>
                <a:schemeClr val="dk1"/>
              </a:solidFill>
              <a:latin typeface="Arial" panose="020B0604020202020204" pitchFamily="34" charset="0"/>
              <a:ea typeface="PMingLiU" panose="02020300000000000000" pitchFamily="18" charset="-120"/>
              <a:cs typeface="Helvetica" panose="020B0604020202020204" pitchFamily="34" charset="0"/>
              <a:sym typeface="Cambria"/>
            </a:endParaRPr>
          </a:p>
          <a:p>
            <a:pPr marL="495300" lvl="0" indent="-342900" algn="l" rtl="0">
              <a:lnSpc>
                <a:spcPct val="115000"/>
              </a:lnSpc>
              <a:spcBef>
                <a:spcPts val="600"/>
              </a:spcBef>
              <a:spcAft>
                <a:spcPts val="0"/>
              </a:spcAft>
              <a:buClr>
                <a:schemeClr val="dk1"/>
              </a:buClr>
              <a:buSzPts val="1200"/>
              <a:buFont typeface="Arial" panose="020B0604020202020204" pitchFamily="34" charset="0"/>
              <a:buChar char="•"/>
            </a:pP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業務目的或提供的服務類型的描述模糊或沒有描述</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提供的服務與合約不符</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發票缺乏細節</a:t>
            </a: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，商品/服務描述模糊或付款細節異常</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沒有支援文件檔案</a:t>
            </a: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（例如，缺少發票或收據）</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異常的付款方式</a:t>
            </a:r>
            <a:endParaRPr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過多或</a:t>
            </a: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奢華的餐飲、娛樂、禮品、飯店或旅行</a:t>
            </a:r>
            <a:endParaRPr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付款拆分</a:t>
            </a: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成多種面額</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根據提供的服務，要求</a:t>
            </a: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不合理的補償</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第三方與政府官員之間直接或間接的聯繫</a:t>
            </a: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，例如透過婚姻或其他關係</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0" algn="l" rtl="0">
              <a:lnSpc>
                <a:spcPct val="100000"/>
              </a:lnSpc>
              <a:spcBef>
                <a:spcPts val="0"/>
              </a:spcBef>
              <a:spcAft>
                <a:spcPts val="0"/>
              </a:spcAft>
              <a:buNone/>
            </a:pPr>
            <a:endParaRPr sz="12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0" lvl="0" indent="0" algn="l" rtl="0">
              <a:lnSpc>
                <a:spcPct val="100000"/>
              </a:lnSpc>
              <a:spcBef>
                <a:spcPts val="600"/>
              </a:spcBef>
              <a:spcAft>
                <a:spcPts val="1200"/>
              </a:spcAft>
              <a:buNone/>
            </a:pPr>
            <a:endParaRPr sz="12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p:txBody>
      </p:sp>
      <p:pic>
        <p:nvPicPr>
          <p:cNvPr id="5" name="Picture 4" descr="A drawing of a face&#10;&#10;Description automatically generated">
            <a:extLst>
              <a:ext uri="{FF2B5EF4-FFF2-40B4-BE49-F238E27FC236}">
                <a16:creationId xmlns:a16="http://schemas.microsoft.com/office/drawing/2014/main" id="{15457392-C581-4487-8DFB-C1E634578B0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9875" r="91125">
                        <a14:foregroundMark x1="10708" y1="78000" x2="9875" y2="85167"/>
                        <a14:foregroundMark x1="90000" y1="77000" x2="91125" y2="84375"/>
                        <a14:foregroundMark x1="91125" y1="84375" x2="89583" y2="85167"/>
                      </a14:backgroundRemoval>
                    </a14:imgEffect>
                  </a14:imgLayer>
                </a14:imgProps>
              </a:ext>
            </a:extLst>
          </a:blip>
          <a:stretch>
            <a:fillRect/>
          </a:stretch>
        </p:blipFill>
        <p:spPr>
          <a:xfrm>
            <a:off x="8807245" y="2210663"/>
            <a:ext cx="2961945" cy="296194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6950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EC2A38E-0212-47CF-843D-FB60806C36EB}"/>
              </a:ext>
            </a:extLst>
          </p:cNvPr>
          <p:cNvGraphicFramePr/>
          <p:nvPr>
            <p:extLst>
              <p:ext uri="{D42A27DB-BD31-4B8C-83A1-F6EECF244321}">
                <p14:modId xmlns:p14="http://schemas.microsoft.com/office/powerpoint/2010/main" val="3405474808"/>
              </p:ext>
            </p:extLst>
          </p:nvPr>
        </p:nvGraphicFramePr>
        <p:xfrm>
          <a:off x="2031954" y="164838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6" name="Google Shape;156;p17"/>
          <p:cNvSpPr txBox="1">
            <a:spLocks noGrp="1"/>
          </p:cNvSpPr>
          <p:nvPr>
            <p:ph type="body" idx="1"/>
          </p:nvPr>
        </p:nvSpPr>
        <p:spPr>
          <a:xfrm>
            <a:off x="838200" y="1302783"/>
            <a:ext cx="10515600" cy="6912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b="1">
              <a:latin typeface="Arial" panose="020B0604020202020204" pitchFamily="34" charset="0"/>
              <a:ea typeface="PMingLiU" panose="02020300000000000000" pitchFamily="18" charset="-120"/>
              <a:cs typeface="Helvetica" panose="020B0604020202020204" pitchFamily="34" charset="0"/>
            </a:endParaRPr>
          </a:p>
          <a:p>
            <a:pPr marL="0" lvl="0" indent="0" algn="ctr" rtl="0">
              <a:spcBef>
                <a:spcPts val="1000"/>
              </a:spcBef>
              <a:spcAft>
                <a:spcPts val="0"/>
              </a:spcAft>
              <a:buNone/>
            </a:pPr>
            <a:r>
              <a:rPr lang="zh-tw" sz="2000" i="1">
                <a:latin typeface="Arial" panose="020B0604020202020204" pitchFamily="34" charset="0"/>
                <a:ea typeface="PMingLiU" panose="02020300000000000000" pitchFamily="18" charset="-120"/>
                <a:cs typeface="Helvetica" panose="020B0604020202020204" pitchFamily="34" charset="0"/>
              </a:rPr>
              <a:t>以下投影片將涵蓋與以下高風險業務流程相關的領先做法：</a:t>
            </a:r>
            <a:endParaRPr sz="2000" i="1">
              <a:latin typeface="Arial" panose="020B0604020202020204" pitchFamily="34" charset="0"/>
              <a:ea typeface="PMingLiU" panose="02020300000000000000" pitchFamily="18" charset="-120"/>
              <a:cs typeface="Helvetica" panose="020B0604020202020204" pitchFamily="34" charset="0"/>
            </a:endParaRPr>
          </a:p>
        </p:txBody>
      </p:sp>
      <p:sp>
        <p:nvSpPr>
          <p:cNvPr id="157" name="Google Shape;157;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11</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5" name="Google Shape;146;p16">
            <a:extLst>
              <a:ext uri="{FF2B5EF4-FFF2-40B4-BE49-F238E27FC236}">
                <a16:creationId xmlns:a16="http://schemas.microsoft.com/office/drawing/2014/main" id="{64D6AE32-885A-4C84-AE22-7D4D26598768}"/>
              </a:ext>
            </a:extLst>
          </p:cNvPr>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以正確的方式開展業務</a:t>
            </a:r>
            <a:endParaRPr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公開招標</a:t>
            </a:r>
            <a:endParaRPr sz="2400" b="1" i="0" u="none" strike="noStrike" cap="none">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64" name="Google Shape;16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12</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66" name="Google Shape;166;p18"/>
          <p:cNvSpPr/>
          <p:nvPr/>
        </p:nvSpPr>
        <p:spPr>
          <a:xfrm>
            <a:off x="5190836" y="2893375"/>
            <a:ext cx="6162964" cy="7872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我們的業務代表</a:t>
            </a:r>
            <a:r>
              <a:rPr 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製造商的擴展，我們用於分銷產品或服務 HCP</a:t>
            </a:r>
            <a:r>
              <a:rPr lang="zh-tw" sz="1800">
                <a:latin typeface="Arial" panose="020B0604020202020204" pitchFamily="34" charset="0"/>
                <a:ea typeface="PMingLiU" panose="02020300000000000000" pitchFamily="18" charset="-120"/>
                <a:cs typeface="Helvetica" panose="020B0604020202020204" pitchFamily="34" charset="0"/>
                <a:sym typeface="Helvetica"/>
              </a:rPr>
              <a:t>。因此，我們必須透過合法、合乎道德和正直方式開展業務來確保您的成功</a:t>
            </a:r>
            <a:r>
              <a:rPr 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 </a:t>
            </a: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。合法開展業務的一部分是</a:t>
            </a:r>
            <a:r>
              <a:rPr 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不與競爭對手共享定價或其他機密資訊</a:t>
            </a: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或從事</a:t>
            </a:r>
            <a:r>
              <a:rPr 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反競爭行為。</a:t>
            </a:r>
          </a:p>
          <a:p>
            <a:pPr marL="0" lvl="0" indent="0" algn="l" rtl="0">
              <a:spcBef>
                <a:spcPts val="0"/>
              </a:spcBef>
              <a:spcAft>
                <a:spcPts val="0"/>
              </a:spcAft>
              <a:buNone/>
            </a:pPr>
            <a:endParaRPr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除上述人員外，我們業務的員工</a:t>
            </a:r>
            <a:r>
              <a:rPr 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不能不正當地影響或</a:t>
            </a:r>
            <a:br>
              <a:rPr lang="en-US" alt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br>
            <a:r>
              <a:rPr 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試圖不正當地影響投標決定 </a:t>
            </a: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。下列是違法的：</a:t>
            </a:r>
            <a:r>
              <a:rPr 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給予或</a:t>
            </a:r>
            <a:br>
              <a:rPr lang="en-US" alt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br>
            <a:r>
              <a:rPr 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提供某物給</a:t>
            </a: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決策者，讓其 i)</a:t>
            </a:r>
            <a:r>
              <a:rPr 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做出某個決定</a:t>
            </a: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；ii) 設計一</a:t>
            </a:r>
            <a:br>
              <a:rPr lang="en-US" alt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b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個投標，以便讓</a:t>
            </a:r>
            <a:r>
              <a:rPr 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一個製造商有明顯優勢</a:t>
            </a: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；或 iii)</a:t>
            </a:r>
            <a:r>
              <a:rPr 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提供關</a:t>
            </a:r>
            <a:br>
              <a:rPr lang="en-US" alt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br>
            <a:r>
              <a:rPr 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於決策過程的內部資訊</a:t>
            </a: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a:t>
            </a:r>
          </a:p>
          <a:p>
            <a:pPr marL="0" lvl="0" indent="0" algn="l" rtl="0">
              <a:spcBef>
                <a:spcPts val="0"/>
              </a:spcBef>
              <a:spcAft>
                <a:spcPts val="0"/>
              </a:spcAft>
              <a:buNone/>
            </a:pPr>
            <a:endParaRPr sz="12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68" name="Google Shape;168;p18"/>
          <p:cNvSpPr/>
          <p:nvPr/>
        </p:nvSpPr>
        <p:spPr>
          <a:xfrm>
            <a:off x="4270247" y="5637373"/>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子分銷商/代理商</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69" name="Google Shape;169;p18"/>
          <p:cNvSpPr/>
          <p:nvPr/>
        </p:nvSpPr>
        <p:spPr>
          <a:xfrm>
            <a:off x="7571210" y="5637373"/>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HCP 互動</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pic>
        <p:nvPicPr>
          <p:cNvPr id="5" name="Picture 4" descr="A picture containing person, indoor, man, wall&#10;&#10;Description automatically generated">
            <a:extLst>
              <a:ext uri="{FF2B5EF4-FFF2-40B4-BE49-F238E27FC236}">
                <a16:creationId xmlns:a16="http://schemas.microsoft.com/office/drawing/2014/main" id="{B6EED647-C598-4980-8729-2537835B6DF9}"/>
              </a:ext>
            </a:extLst>
          </p:cNvPr>
          <p:cNvPicPr>
            <a:picLocks noChangeAspect="1"/>
          </p:cNvPicPr>
          <p:nvPr/>
        </p:nvPicPr>
        <p:blipFill>
          <a:blip r:embed="rId4"/>
          <a:stretch>
            <a:fillRect/>
          </a:stretch>
        </p:blipFill>
        <p:spPr>
          <a:xfrm>
            <a:off x="838200" y="1960579"/>
            <a:ext cx="3962399" cy="2644234"/>
          </a:xfrm>
          <a:prstGeom prst="rect">
            <a:avLst/>
          </a:prstGeom>
          <a:ln>
            <a:noFill/>
          </a:ln>
          <a:effectLst>
            <a:outerShdw blurRad="292100" dist="139700" dir="2700000" algn="tl" rotWithShape="0">
              <a:srgbClr val="333333">
                <a:alpha val="65000"/>
              </a:srgbClr>
            </a:outerShdw>
          </a:effectLst>
        </p:spPr>
      </p:pic>
      <p:sp>
        <p:nvSpPr>
          <p:cNvPr id="167" name="Google Shape;167;p18"/>
          <p:cNvSpPr/>
          <p:nvPr/>
        </p:nvSpPr>
        <p:spPr>
          <a:xfrm>
            <a:off x="968402" y="5637372"/>
            <a:ext cx="3783600" cy="931765"/>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公開招標</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公開招標</a:t>
            </a:r>
            <a:endParaRPr sz="2400" b="1" i="0" u="none" strike="noStrike" cap="none">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63" name="Google Shape;163;p18"/>
          <p:cNvSpPr/>
          <p:nvPr/>
        </p:nvSpPr>
        <p:spPr>
          <a:xfrm>
            <a:off x="738909" y="1722732"/>
            <a:ext cx="6910588" cy="21930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您和您的競爭對手不得：</a:t>
            </a:r>
            <a:endParaRPr sz="2000" b="1">
              <a:solidFill>
                <a:schemeClr val="dk1"/>
              </a:solidFill>
              <a:latin typeface="Arial" panose="020B0604020202020204" pitchFamily="34" charset="0"/>
              <a:ea typeface="PMingLiU" panose="02020300000000000000" pitchFamily="18" charset="-120"/>
              <a:cs typeface="Helvetica" panose="020B0604020202020204" pitchFamily="34" charset="0"/>
            </a:endParaRPr>
          </a:p>
          <a:p>
            <a:pPr marL="0" lvl="0" indent="0" algn="l" rtl="0">
              <a:spcBef>
                <a:spcPts val="0"/>
              </a:spcBef>
              <a:spcAft>
                <a:spcPts val="0"/>
              </a:spcAft>
              <a:buNone/>
            </a:pPr>
            <a:endParaRPr sz="1200" b="1">
              <a:solidFill>
                <a:schemeClr val="dk1"/>
              </a:solidFill>
              <a:latin typeface="Arial" panose="020B0604020202020204" pitchFamily="34" charset="0"/>
              <a:ea typeface="PMingLiU" panose="02020300000000000000" pitchFamily="18" charset="-120"/>
              <a:cs typeface="Helvetica" panose="020B0604020202020204" pitchFamily="34" charset="0"/>
            </a:endParaRPr>
          </a:p>
          <a:p>
            <a:pPr marL="457200" lvl="0" indent="-304800" algn="l" rtl="0">
              <a:lnSpc>
                <a:spcPct val="100000"/>
              </a:lnSpc>
              <a:spcBef>
                <a:spcPts val="0"/>
              </a:spcBef>
              <a:spcAft>
                <a:spcPts val="0"/>
              </a:spcAft>
              <a:buClr>
                <a:schemeClr val="dk2"/>
              </a:buClr>
              <a:buSzPts val="1200"/>
              <a:buFont typeface="Helvetica"/>
              <a:buChar char="●"/>
            </a:pPr>
            <a:r>
              <a:rPr lang="zh-tw" sz="2000" b="1">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同意定價</a:t>
            </a:r>
            <a:r>
              <a:rPr lang="zh-tw"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或任何其他商業資訊</a:t>
            </a:r>
            <a:endParaRPr sz="2000" b="1">
              <a:solidFill>
                <a:srgbClr val="FF0000"/>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00000"/>
              </a:lnSpc>
              <a:spcBef>
                <a:spcPts val="0"/>
              </a:spcBef>
              <a:spcAft>
                <a:spcPts val="0"/>
              </a:spcAft>
              <a:buClr>
                <a:schemeClr val="dk2"/>
              </a:buClr>
              <a:buSzPts val="1200"/>
              <a:buFont typeface="Helvetica"/>
              <a:buChar char="●"/>
            </a:pPr>
            <a:r>
              <a:rPr lang="zh-tw"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同意或交換投標資訊：</a:t>
            </a:r>
            <a:endParaRPr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endParaRPr>
          </a:p>
          <a:p>
            <a:pPr marL="914400" lvl="1" indent="-304800" algn="l" rtl="0">
              <a:lnSpc>
                <a:spcPct val="100000"/>
              </a:lnSpc>
              <a:spcBef>
                <a:spcPts val="0"/>
              </a:spcBef>
              <a:spcAft>
                <a:spcPts val="0"/>
              </a:spcAft>
              <a:buClr>
                <a:schemeClr val="dk2"/>
              </a:buClr>
              <a:buSzPts val="1200"/>
              <a:buFont typeface="Helvetica"/>
              <a:buChar char="○"/>
            </a:pPr>
            <a:r>
              <a:rPr lang="zh-tw" sz="2000" b="1">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投標參與：</a:t>
            </a:r>
            <a:r>
              <a:rPr lang="zh-tw"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決定（不）投標</a:t>
            </a:r>
            <a:endParaRPr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endParaRPr>
          </a:p>
          <a:p>
            <a:pPr marL="914400" lvl="1" indent="-304800" algn="l" rtl="0">
              <a:lnSpc>
                <a:spcPct val="100000"/>
              </a:lnSpc>
              <a:spcBef>
                <a:spcPts val="0"/>
              </a:spcBef>
              <a:spcAft>
                <a:spcPts val="0"/>
              </a:spcAft>
              <a:buClr>
                <a:schemeClr val="dk2"/>
              </a:buClr>
              <a:buSzPts val="1200"/>
              <a:buFont typeface="Helvetica"/>
              <a:buChar char="○"/>
            </a:pPr>
            <a:r>
              <a:rPr lang="zh-tw"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關於投標/報價內容</a:t>
            </a:r>
            <a:endParaRPr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endParaRPr>
          </a:p>
          <a:p>
            <a:pPr marL="914400" lvl="1" indent="-304800" algn="l" rtl="0">
              <a:lnSpc>
                <a:spcPct val="100000"/>
              </a:lnSpc>
              <a:spcBef>
                <a:spcPts val="0"/>
              </a:spcBef>
              <a:spcAft>
                <a:spcPts val="0"/>
              </a:spcAft>
              <a:buClr>
                <a:schemeClr val="dk2"/>
              </a:buClr>
              <a:buSzPts val="1200"/>
              <a:buFont typeface="Helvetica"/>
              <a:buChar char="○"/>
            </a:pPr>
            <a:r>
              <a:rPr lang="zh-tw"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協議一家公司</a:t>
            </a:r>
            <a:r>
              <a:rPr lang="zh-tw" sz="2000" b="1">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將不會投標</a:t>
            </a:r>
            <a:endParaRPr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endParaRPr>
          </a:p>
          <a:p>
            <a:pPr marL="914400" lvl="1" indent="-304800" algn="l" rtl="0">
              <a:lnSpc>
                <a:spcPct val="100000"/>
              </a:lnSpc>
              <a:spcBef>
                <a:spcPts val="0"/>
              </a:spcBef>
              <a:spcAft>
                <a:spcPts val="0"/>
              </a:spcAft>
              <a:buClr>
                <a:schemeClr val="dk2"/>
              </a:buClr>
              <a:buSzPts val="1200"/>
              <a:buFont typeface="Helvetica"/>
              <a:buChar char="○"/>
            </a:pPr>
            <a:r>
              <a:rPr lang="zh-tw"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協議以極高的價格投標來確保競爭對手獲勝</a:t>
            </a:r>
            <a:endParaRPr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64" name="Google Shape;16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13</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68" name="Google Shape;168;p18"/>
          <p:cNvSpPr/>
          <p:nvPr/>
        </p:nvSpPr>
        <p:spPr>
          <a:xfrm>
            <a:off x="4270247" y="5637373"/>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子分銷商/代理商</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69" name="Google Shape;169;p18"/>
          <p:cNvSpPr/>
          <p:nvPr/>
        </p:nvSpPr>
        <p:spPr>
          <a:xfrm>
            <a:off x="7571210" y="5637373"/>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HCP 互動</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1" name="Google Shape;167;p18">
            <a:extLst>
              <a:ext uri="{FF2B5EF4-FFF2-40B4-BE49-F238E27FC236}">
                <a16:creationId xmlns:a16="http://schemas.microsoft.com/office/drawing/2014/main" id="{C9C5EDC0-22D0-4A2E-83F0-08428F40C558}"/>
              </a:ext>
            </a:extLst>
          </p:cNvPr>
          <p:cNvSpPr/>
          <p:nvPr/>
        </p:nvSpPr>
        <p:spPr>
          <a:xfrm>
            <a:off x="969284" y="5628136"/>
            <a:ext cx="3783600" cy="941001"/>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公開招標</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pic>
        <p:nvPicPr>
          <p:cNvPr id="9" name="Picture 8" descr="A close up of a traffic light sitting on the side of a speaker&#10;&#10;Description automatically generated">
            <a:extLst>
              <a:ext uri="{FF2B5EF4-FFF2-40B4-BE49-F238E27FC236}">
                <a16:creationId xmlns:a16="http://schemas.microsoft.com/office/drawing/2014/main" id="{A5D5C490-D4E4-40DF-B5C0-4910FBE743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559" b="94985" l="4527" r="89712">
                        <a14:foregroundMark x1="4801" y1="7447" x2="12071" y2="7447"/>
                        <a14:foregroundMark x1="12071" y1="7447" x2="26337" y2="6079"/>
                        <a14:foregroundMark x1="26337" y1="6079" x2="30590" y2="6991"/>
                        <a14:foregroundMark x1="19067" y1="5775" x2="19067" y2="94985"/>
                        <a14:foregroundMark x1="5761" y1="6535" x2="7270" y2="94529"/>
                        <a14:foregroundMark x1="4527" y1="7751" x2="4801" y2="28723"/>
                        <a14:foregroundMark x1="13306" y1="5319" x2="20165" y2="4559"/>
                        <a14:foregroundMark x1="20165" y1="4559" x2="20713" y2="4711"/>
                      </a14:backgroundRemoval>
                    </a14:imgEffect>
                  </a14:imgLayer>
                </a14:imgProps>
              </a:ext>
            </a:extLst>
          </a:blip>
          <a:stretch>
            <a:fillRect/>
          </a:stretch>
        </p:blipFill>
        <p:spPr>
          <a:xfrm>
            <a:off x="8990186" y="1511155"/>
            <a:ext cx="3471863" cy="3133725"/>
          </a:xfrm>
          <a:prstGeom prst="rect">
            <a:avLst/>
          </a:prstGeom>
        </p:spPr>
      </p:pic>
    </p:spTree>
    <p:custDataLst>
      <p:tags r:id="rId1"/>
    </p:custDataLst>
    <p:extLst>
      <p:ext uri="{BB962C8B-B14F-4D97-AF65-F5344CB8AC3E}">
        <p14:creationId xmlns:p14="http://schemas.microsoft.com/office/powerpoint/2010/main" val="2629187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公開招標</a:t>
            </a:r>
            <a:endParaRPr sz="2400" b="1" i="0" u="none" strike="noStrike" cap="none">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64" name="Google Shape;16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14</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65" name="Google Shape;165;p18"/>
          <p:cNvSpPr/>
          <p:nvPr/>
        </p:nvSpPr>
        <p:spPr>
          <a:xfrm>
            <a:off x="750829" y="1918496"/>
            <a:ext cx="7556409" cy="21930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您和您的業務合作夥伴不得：</a:t>
            </a:r>
          </a:p>
          <a:p>
            <a:pPr marL="0" lvl="0" indent="0" rtl="0">
              <a:spcBef>
                <a:spcPts val="0"/>
              </a:spcBef>
              <a:spcAft>
                <a:spcPts val="0"/>
              </a:spcAft>
              <a:buNone/>
            </a:pPr>
            <a:endParaRPr sz="1200" b="1">
              <a:solidFill>
                <a:schemeClr val="dk1"/>
              </a:solidFill>
              <a:latin typeface="Arial" panose="020B0604020202020204" pitchFamily="34" charset="0"/>
              <a:ea typeface="PMingLiU" panose="02020300000000000000" pitchFamily="18" charset="-120"/>
              <a:cs typeface="Helvetica" panose="020B0604020202020204" pitchFamily="34" charset="0"/>
            </a:endParaRPr>
          </a:p>
          <a:p>
            <a:pPr marL="457200" lvl="0" indent="-304800" algn="l" rtl="0">
              <a:lnSpc>
                <a:spcPct val="115000"/>
              </a:lnSpc>
              <a:spcBef>
                <a:spcPts val="0"/>
              </a:spcBef>
              <a:spcAft>
                <a:spcPts val="0"/>
              </a:spcAft>
              <a:buClr>
                <a:schemeClr val="dk2"/>
              </a:buClr>
              <a:buSzPts val="1200"/>
              <a:buFont typeface="Helvetica"/>
              <a:buChar char="●"/>
            </a:pPr>
            <a:r>
              <a:rPr lang="zh-tw"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與客戶同意或串通合作將一份合約</a:t>
            </a:r>
            <a:r>
              <a:rPr lang="zh-tw" sz="2000" b="1">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拆分</a:t>
            </a:r>
            <a:r>
              <a:rPr lang="zh-tw"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為幾份不同的合約，</a:t>
            </a:r>
            <a:br>
              <a:rPr lang="en-US" altLang="zh-TW"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br>
            <a:r>
              <a:rPr lang="zh-tw"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以規避採購規則</a:t>
            </a:r>
            <a:endParaRPr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spcBef>
                <a:spcPts val="0"/>
              </a:spcBef>
              <a:spcAft>
                <a:spcPts val="0"/>
              </a:spcAft>
              <a:buClr>
                <a:schemeClr val="dk2"/>
              </a:buClr>
              <a:buSzPts val="1200"/>
              <a:buFont typeface="Helvetica"/>
              <a:buChar char="●"/>
            </a:pPr>
            <a:r>
              <a:rPr lang="zh-tw"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提議提供</a:t>
            </a:r>
            <a:r>
              <a:rPr lang="zh-tw" sz="2000" b="1">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免費商品</a:t>
            </a:r>
            <a:r>
              <a:rPr lang="zh-tw"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或服務，在招標或銷售評估過程中嘗試和影響決策者</a:t>
            </a:r>
            <a:endParaRPr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spcBef>
                <a:spcPts val="0"/>
              </a:spcBef>
              <a:spcAft>
                <a:spcPts val="0"/>
              </a:spcAft>
              <a:buClr>
                <a:schemeClr val="dk2"/>
              </a:buClr>
              <a:buSzPts val="1200"/>
              <a:buFont typeface="Helvetica"/>
              <a:buChar char="●"/>
            </a:pPr>
            <a:r>
              <a:rPr lang="zh-tw" sz="2000">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濫用訓練和教育、諮詢等</a:t>
            </a:r>
            <a:r>
              <a:rPr lang="zh-tw" sz="2000" b="1">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rPr>
              <a:t>，以試圖影響投標或其他銷售評估流程中的決策者</a:t>
            </a:r>
            <a:endParaRPr sz="2000">
              <a:solidFill>
                <a:schemeClr val="dk2"/>
              </a:solidFill>
              <a:latin typeface="Arial" panose="020B0604020202020204" pitchFamily="34" charset="0"/>
              <a:ea typeface="PMingLiU" panose="02020300000000000000" pitchFamily="18" charset="-120"/>
              <a:cs typeface="Helvetica" panose="020B0604020202020204" pitchFamily="34" charset="0"/>
            </a:endParaRPr>
          </a:p>
        </p:txBody>
      </p:sp>
      <p:sp>
        <p:nvSpPr>
          <p:cNvPr id="168" name="Google Shape;168;p18"/>
          <p:cNvSpPr/>
          <p:nvPr/>
        </p:nvSpPr>
        <p:spPr>
          <a:xfrm>
            <a:off x="4270247" y="5637373"/>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子分銷商/代理商</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69" name="Google Shape;169;p18"/>
          <p:cNvSpPr/>
          <p:nvPr/>
        </p:nvSpPr>
        <p:spPr>
          <a:xfrm>
            <a:off x="7571210" y="5637373"/>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HCP 互動</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1" name="Google Shape;167;p18">
            <a:extLst>
              <a:ext uri="{FF2B5EF4-FFF2-40B4-BE49-F238E27FC236}">
                <a16:creationId xmlns:a16="http://schemas.microsoft.com/office/drawing/2014/main" id="{C9C5EDC0-22D0-4A2E-83F0-08428F40C558}"/>
              </a:ext>
            </a:extLst>
          </p:cNvPr>
          <p:cNvSpPr/>
          <p:nvPr/>
        </p:nvSpPr>
        <p:spPr>
          <a:xfrm>
            <a:off x="969284" y="5628136"/>
            <a:ext cx="3783600" cy="941001"/>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公開招標</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pic>
        <p:nvPicPr>
          <p:cNvPr id="2" name="Picture 1">
            <a:extLst>
              <a:ext uri="{FF2B5EF4-FFF2-40B4-BE49-F238E27FC236}">
                <a16:creationId xmlns:a16="http://schemas.microsoft.com/office/drawing/2014/main" id="{4D75EBAA-A7AE-4C8C-A451-51CB86DEC1D1}"/>
              </a:ext>
            </a:extLst>
          </p:cNvPr>
          <p:cNvPicPr>
            <a:picLocks noChangeAspect="1"/>
          </p:cNvPicPr>
          <p:nvPr/>
        </p:nvPicPr>
        <p:blipFill>
          <a:blip r:embed="rId4"/>
          <a:stretch>
            <a:fillRect/>
          </a:stretch>
        </p:blipFill>
        <p:spPr>
          <a:xfrm>
            <a:off x="8998378" y="1506342"/>
            <a:ext cx="3468925" cy="3133616"/>
          </a:xfrm>
          <a:prstGeom prst="rect">
            <a:avLst/>
          </a:prstGeom>
        </p:spPr>
      </p:pic>
    </p:spTree>
    <p:custDataLst>
      <p:tags r:id="rId1"/>
    </p:custDataLst>
    <p:extLst>
      <p:ext uri="{BB962C8B-B14F-4D97-AF65-F5344CB8AC3E}">
        <p14:creationId xmlns:p14="http://schemas.microsoft.com/office/powerpoint/2010/main" val="15619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76" name="Google Shape;176;p19"/>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子分銷商/代理商</a:t>
            </a:r>
            <a:endParaRPr sz="2400" b="1" i="0" u="none" strike="noStrike" cap="none">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77" name="Google Shape;177;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15</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pic>
        <p:nvPicPr>
          <p:cNvPr id="179" name="Google Shape;179;p19"/>
          <p:cNvPicPr preferRelativeResize="0"/>
          <p:nvPr/>
        </p:nvPicPr>
        <p:blipFill>
          <a:blip r:embed="rId4">
            <a:alphaModFix/>
          </a:blip>
          <a:stretch>
            <a:fillRect/>
          </a:stretch>
        </p:blipFill>
        <p:spPr>
          <a:xfrm>
            <a:off x="6249714" y="1794565"/>
            <a:ext cx="4721772" cy="3093092"/>
          </a:xfrm>
          <a:prstGeom prst="rect">
            <a:avLst/>
          </a:prstGeom>
          <a:ln>
            <a:noFill/>
          </a:ln>
          <a:effectLst>
            <a:outerShdw blurRad="292100" dist="139700" dir="2700000" algn="tl" rotWithShape="0">
              <a:srgbClr val="333333">
                <a:alpha val="65000"/>
              </a:srgbClr>
            </a:outerShdw>
          </a:effectLst>
        </p:spPr>
      </p:pic>
      <p:sp>
        <p:nvSpPr>
          <p:cNvPr id="180" name="Google Shape;180;p19"/>
          <p:cNvSpPr/>
          <p:nvPr/>
        </p:nvSpPr>
        <p:spPr>
          <a:xfrm>
            <a:off x="607146" y="2771901"/>
            <a:ext cx="5142013" cy="1006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子分銷商/代理商是</a:t>
            </a: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第三方，不是我們向其銷售產品的最終客戶或最終使用者</a:t>
            </a: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。將子分銷商/代理商</a:t>
            </a: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視為我們業務的擴展以及製造商的擴展。</a:t>
            </a: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因此，</a:t>
            </a: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適用於您的業務的所有相關法律和法規</a:t>
            </a: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也</a:t>
            </a: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適用於我們所有的子分銷商/代理商。</a:t>
            </a:r>
            <a:endParaRPr sz="2000" b="1">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82" name="Google Shape;182;p19"/>
          <p:cNvSpPr/>
          <p:nvPr/>
        </p:nvSpPr>
        <p:spPr>
          <a:xfrm>
            <a:off x="839098" y="5721011"/>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公開招標</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84" name="Google Shape;184;p19"/>
          <p:cNvSpPr/>
          <p:nvPr/>
        </p:nvSpPr>
        <p:spPr>
          <a:xfrm>
            <a:off x="7571210" y="5721011"/>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HCP 互動</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83" name="Google Shape;183;p19"/>
          <p:cNvSpPr/>
          <p:nvPr/>
        </p:nvSpPr>
        <p:spPr>
          <a:xfrm>
            <a:off x="3991897" y="5721010"/>
            <a:ext cx="4061950" cy="861689"/>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子分銷商/代理商</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Tree>
    <p:custDataLst>
      <p:tags r:id="rId1"/>
    </p:custDataLst>
    <p:extLst>
      <p:ext uri="{BB962C8B-B14F-4D97-AF65-F5344CB8AC3E}">
        <p14:creationId xmlns:p14="http://schemas.microsoft.com/office/powerpoint/2010/main" val="69471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76" name="Google Shape;176;p19"/>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子分銷商/代理商</a:t>
            </a:r>
            <a:endParaRPr sz="2400" b="1" i="0" u="none" strike="noStrike" cap="none">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77" name="Google Shape;177;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16</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78" name="Google Shape;178;p19"/>
          <p:cNvSpPr/>
          <p:nvPr/>
        </p:nvSpPr>
        <p:spPr>
          <a:xfrm>
            <a:off x="733943" y="3529187"/>
            <a:ext cx="7177919" cy="58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285750" lvl="0" indent="-285750" algn="l" rtl="0">
              <a:lnSpc>
                <a:spcPct val="115000"/>
              </a:lnSpc>
              <a:spcBef>
                <a:spcPts val="0"/>
              </a:spcBef>
              <a:spcAft>
                <a:spcPts val="0"/>
              </a:spcAft>
              <a:buFont typeface="Arial" panose="020B0604020202020204" pitchFamily="34" charset="0"/>
              <a:buChar char="•"/>
            </a:pP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在提供書面同意讓您與他們合作之前，製造商可能對子分銷</a:t>
            </a:r>
            <a:br>
              <a:rPr lang="en-US" alt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b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商/代理商的</a:t>
            </a:r>
            <a:r>
              <a:rPr 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背景調查</a:t>
            </a: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進行盡職調查</a:t>
            </a:r>
            <a:endParaRPr sz="1800">
              <a:latin typeface="Arial" panose="020B0604020202020204" pitchFamily="34" charset="0"/>
              <a:ea typeface="PMingLiU" panose="02020300000000000000" pitchFamily="18" charset="-120"/>
              <a:cs typeface="Helvetica" panose="020B0604020202020204" pitchFamily="34" charset="0"/>
              <a:sym typeface="Helvetica"/>
            </a:endParaRPr>
          </a:p>
        </p:txBody>
      </p:sp>
      <p:pic>
        <p:nvPicPr>
          <p:cNvPr id="179" name="Google Shape;179;p19"/>
          <p:cNvPicPr preferRelativeResize="0"/>
          <p:nvPr/>
        </p:nvPicPr>
        <p:blipFill>
          <a:blip r:embed="rId4">
            <a:alphaModFix/>
          </a:blip>
          <a:stretch>
            <a:fillRect/>
          </a:stretch>
        </p:blipFill>
        <p:spPr>
          <a:xfrm>
            <a:off x="8052837" y="1347410"/>
            <a:ext cx="3237359" cy="2197262"/>
          </a:xfrm>
          <a:prstGeom prst="rect">
            <a:avLst/>
          </a:prstGeom>
          <a:ln>
            <a:noFill/>
          </a:ln>
          <a:effectLst>
            <a:outerShdw blurRad="292100" dist="139700" dir="2700000" algn="tl" rotWithShape="0">
              <a:srgbClr val="333333">
                <a:alpha val="65000"/>
              </a:srgbClr>
            </a:outerShdw>
          </a:effectLst>
        </p:spPr>
      </p:pic>
      <p:sp>
        <p:nvSpPr>
          <p:cNvPr id="181" name="Google Shape;181;p19"/>
          <p:cNvSpPr/>
          <p:nvPr/>
        </p:nvSpPr>
        <p:spPr>
          <a:xfrm>
            <a:off x="715349" y="1154022"/>
            <a:ext cx="7196513" cy="58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285750" lvl="0" indent="-285750" algn="l" rtl="0">
              <a:lnSpc>
                <a:spcPct val="115000"/>
              </a:lnSpc>
              <a:spcBef>
                <a:spcPts val="0"/>
              </a:spcBef>
              <a:spcAft>
                <a:spcPts val="0"/>
              </a:spcAft>
              <a:buFont typeface="Arial" panose="020B0604020202020204" pitchFamily="34" charset="0"/>
              <a:buChar char="•"/>
            </a:pP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在可以任命或聘用任何子分銷商/代理商之前，製造商可能</a:t>
            </a:r>
            <a:br>
              <a:rPr lang="en-US" alt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b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需要</a:t>
            </a:r>
            <a:r>
              <a:rPr 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事先書面同意</a:t>
            </a:r>
            <a:endParaRPr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85" name="Google Shape;185;p19"/>
          <p:cNvSpPr/>
          <p:nvPr/>
        </p:nvSpPr>
        <p:spPr>
          <a:xfrm>
            <a:off x="733943" y="2362485"/>
            <a:ext cx="7319904" cy="58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285750" lvl="0" indent="-285750" algn="l" rtl="0">
              <a:lnSpc>
                <a:spcPct val="115000"/>
              </a:lnSpc>
              <a:spcBef>
                <a:spcPts val="0"/>
              </a:spcBef>
              <a:spcAft>
                <a:spcPts val="0"/>
              </a:spcAft>
              <a:buFont typeface="Arial" panose="020B0604020202020204" pitchFamily="34" charset="0"/>
              <a:buChar char="•"/>
            </a:pPr>
            <a:r>
              <a:rPr lang="zh-tw" sz="18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子分銷商/代理商應</a:t>
            </a:r>
            <a:r>
              <a:rPr lang="zh-tw" sz="18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接受定期</a:t>
            </a:r>
            <a:r>
              <a:rPr lang="zh-tw" sz="18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有關道德商業做法的</a:t>
            </a:r>
            <a:r>
              <a:rPr lang="zh-tw" sz="18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培訓</a:t>
            </a:r>
            <a:r>
              <a:rPr lang="zh-tw" sz="18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和</a:t>
            </a:r>
            <a:r>
              <a:rPr lang="zh-tw" sz="18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完成</a:t>
            </a:r>
            <a:br>
              <a:rPr lang="en-US" altLang="zh-TW" sz="18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br>
            <a:r>
              <a:rPr lang="zh-tw" sz="18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認證</a:t>
            </a:r>
            <a:r>
              <a:rPr lang="zh-tw" sz="18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以確保他們已經這樣做</a:t>
            </a:r>
            <a:endParaRPr sz="18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2" name="Rectangle 1">
            <a:extLst>
              <a:ext uri="{FF2B5EF4-FFF2-40B4-BE49-F238E27FC236}">
                <a16:creationId xmlns:a16="http://schemas.microsoft.com/office/drawing/2014/main" id="{AB860FE4-7563-4452-822E-3BB8AC7B275D}"/>
              </a:ext>
            </a:extLst>
          </p:cNvPr>
          <p:cNvSpPr/>
          <p:nvPr/>
        </p:nvSpPr>
        <p:spPr>
          <a:xfrm>
            <a:off x="876518" y="4389638"/>
            <a:ext cx="10240290" cy="138053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a:latin typeface="Arial" panose="020B0604020202020204" pitchFamily="34" charset="0"/>
              <a:ea typeface="PMingLiU" panose="02020300000000000000" pitchFamily="18" charset="-120"/>
            </a:endParaRPr>
          </a:p>
        </p:txBody>
      </p:sp>
      <p:sp>
        <p:nvSpPr>
          <p:cNvPr id="186" name="Google Shape;186;p19"/>
          <p:cNvSpPr/>
          <p:nvPr/>
        </p:nvSpPr>
        <p:spPr>
          <a:xfrm>
            <a:off x="973394" y="4558241"/>
            <a:ext cx="10123750" cy="9348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重要注意事項</a:t>
            </a:r>
          </a:p>
          <a:p>
            <a:pPr marL="0" lvl="0" indent="0" algn="l" rtl="0">
              <a:lnSpc>
                <a:spcPct val="115000"/>
              </a:lnSpc>
              <a:spcBef>
                <a:spcPts val="0"/>
              </a:spcBef>
              <a:spcAft>
                <a:spcPts val="0"/>
              </a:spcAft>
              <a:buNone/>
            </a:pP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在我們</a:t>
            </a:r>
            <a:r>
              <a:rPr lang="zh-tw"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子分銷商/代理商</a:t>
            </a: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正在轉售產品的價格以及與其銷售相關的利潤方面，我們應該</a:t>
            </a:r>
            <a:r>
              <a:rPr lang="zh-TW" altLang="en-US" sz="1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讓價格保持透明</a:t>
            </a: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；透過這樣做，我們可以確保我們的子分銷商/代理商不參與反競爭或貪腐行為。</a:t>
            </a:r>
            <a:endParaRPr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4" name="Google Shape;182;p19">
            <a:extLst>
              <a:ext uri="{FF2B5EF4-FFF2-40B4-BE49-F238E27FC236}">
                <a16:creationId xmlns:a16="http://schemas.microsoft.com/office/drawing/2014/main" id="{3470F491-46B4-407F-ACC6-E660BCA0F419}"/>
              </a:ext>
            </a:extLst>
          </p:cNvPr>
          <p:cNvSpPr/>
          <p:nvPr/>
        </p:nvSpPr>
        <p:spPr>
          <a:xfrm>
            <a:off x="838088" y="5740679"/>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公開招標</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5" name="Google Shape;184;p19">
            <a:extLst>
              <a:ext uri="{FF2B5EF4-FFF2-40B4-BE49-F238E27FC236}">
                <a16:creationId xmlns:a16="http://schemas.microsoft.com/office/drawing/2014/main" id="{10105BD7-8378-435C-827A-DBD3A0730728}"/>
              </a:ext>
            </a:extLst>
          </p:cNvPr>
          <p:cNvSpPr/>
          <p:nvPr/>
        </p:nvSpPr>
        <p:spPr>
          <a:xfrm>
            <a:off x="7570200" y="5740679"/>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HCP 互動</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6" name="Google Shape;183;p19">
            <a:extLst>
              <a:ext uri="{FF2B5EF4-FFF2-40B4-BE49-F238E27FC236}">
                <a16:creationId xmlns:a16="http://schemas.microsoft.com/office/drawing/2014/main" id="{7EF6BB0C-8492-40AE-B01B-FDC8F579056F}"/>
              </a:ext>
            </a:extLst>
          </p:cNvPr>
          <p:cNvSpPr/>
          <p:nvPr/>
        </p:nvSpPr>
        <p:spPr>
          <a:xfrm>
            <a:off x="3990887" y="5740678"/>
            <a:ext cx="4061950" cy="861689"/>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子分銷商/代理商</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Tree>
    <p:custDataLst>
      <p:tags r:id="rId1"/>
    </p:custDataLst>
    <p:extLst>
      <p:ext uri="{BB962C8B-B14F-4D97-AF65-F5344CB8AC3E}">
        <p14:creationId xmlns:p14="http://schemas.microsoft.com/office/powerpoint/2010/main" val="59512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0"/>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93" name="Google Shape;193;p20"/>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HCP 互動</a:t>
            </a:r>
            <a:endParaRPr sz="2400" b="1" i="0" u="none" strike="noStrike" cap="none">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94" name="Google Shape;194;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17</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pic>
        <p:nvPicPr>
          <p:cNvPr id="195" name="Google Shape;195;p20"/>
          <p:cNvPicPr preferRelativeResize="0"/>
          <p:nvPr/>
        </p:nvPicPr>
        <p:blipFill>
          <a:blip r:embed="rId4">
            <a:alphaModFix/>
          </a:blip>
          <a:stretch>
            <a:fillRect/>
          </a:stretch>
        </p:blipFill>
        <p:spPr>
          <a:xfrm>
            <a:off x="6695768" y="1862972"/>
            <a:ext cx="4397066" cy="2931377"/>
          </a:xfrm>
          <a:prstGeom prst="rect">
            <a:avLst/>
          </a:prstGeom>
          <a:ln>
            <a:noFill/>
          </a:ln>
          <a:effectLst>
            <a:outerShdw blurRad="292100" dist="139700" dir="2700000" algn="tl" rotWithShape="0">
              <a:srgbClr val="333333">
                <a:alpha val="65000"/>
              </a:srgbClr>
            </a:outerShdw>
          </a:effectLst>
        </p:spPr>
      </p:pic>
      <p:sp>
        <p:nvSpPr>
          <p:cNvPr id="197" name="Google Shape;197;p20"/>
          <p:cNvSpPr/>
          <p:nvPr/>
        </p:nvSpPr>
        <p:spPr>
          <a:xfrm>
            <a:off x="839098" y="2147448"/>
            <a:ext cx="5256902" cy="8004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您必須確保您與</a:t>
            </a: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HCP 和政府官員</a:t>
            </a: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的互動</a:t>
            </a: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遵守適用的法律和法規</a:t>
            </a: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。與 HCP 的所有互動都應該有</a:t>
            </a: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合法的目的/需要</a:t>
            </a: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和</a:t>
            </a: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無意非法誘導或鼓勵購買、租賃或推薦</a:t>
            </a: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使用任何</a:t>
            </a: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產品或服務</a:t>
            </a: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a:t>
            </a:r>
            <a:endParaRPr sz="2000" b="1">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98" name="Google Shape;198;p20"/>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公開招標</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99" name="Google Shape;199;p20"/>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子分銷商/代理商</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200" name="Google Shape;200;p20"/>
          <p:cNvSpPr/>
          <p:nvPr/>
        </p:nvSpPr>
        <p:spPr>
          <a:xfrm>
            <a:off x="7541714"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HCP 互動</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0"/>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93" name="Google Shape;193;p20"/>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HCP 定義</a:t>
            </a:r>
            <a:endParaRPr sz="2400" b="1" i="0" u="none" strike="noStrike" cap="none">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94" name="Google Shape;194;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sym typeface="Helvetica Neue"/>
              </a:rPr>
              <a:t>18</a:t>
            </a:fld>
            <a:endParaRPr>
              <a:latin typeface="Arial" panose="020B0604020202020204" pitchFamily="34" charset="0"/>
              <a:ea typeface="PMingLiU" panose="02020300000000000000" pitchFamily="18" charset="-120"/>
              <a:sym typeface="Helvetica Neue"/>
            </a:endParaRPr>
          </a:p>
        </p:txBody>
      </p:sp>
      <p:sp>
        <p:nvSpPr>
          <p:cNvPr id="196" name="Google Shape;196;p20"/>
          <p:cNvSpPr/>
          <p:nvPr/>
        </p:nvSpPr>
        <p:spPr>
          <a:xfrm>
            <a:off x="839098" y="1883305"/>
            <a:ext cx="5319601" cy="20520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zh-tw" sz="2000" b="1">
                <a:solidFill>
                  <a:schemeClr val="dk1"/>
                </a:solidFill>
                <a:latin typeface="Arial Black" panose="020B0A04020102090204" pitchFamily="34" charset="0"/>
                <a:ea typeface="PMingLiU" panose="02020300000000000000" pitchFamily="18" charset="-120"/>
                <a:cs typeface="Helvetica" panose="020B0604020202020204" pitchFamily="34" charset="0"/>
                <a:sym typeface="Helvetica"/>
              </a:rPr>
              <a:t>HCP</a:t>
            </a:r>
          </a:p>
          <a:p>
            <a:pPr marL="0" lvl="0" indent="0" algn="l" rtl="0">
              <a:lnSpc>
                <a:spcPct val="100000"/>
              </a:lnSpc>
              <a:spcBef>
                <a:spcPts val="0"/>
              </a:spcBef>
              <a:spcAft>
                <a:spcPts val="0"/>
              </a:spcAft>
              <a:buNone/>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購買、租賃、建議、使用、安排或決策購買或租賃醫療器材產品，或者為此類器材開立處方之個人與實體。</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0" lvl="0" indent="0" algn="l" rtl="0">
              <a:lnSpc>
                <a:spcPct val="100000"/>
              </a:lnSpc>
              <a:spcBef>
                <a:spcPts val="0"/>
              </a:spcBef>
              <a:spcAft>
                <a:spcPts val="0"/>
              </a:spcAft>
              <a:buNone/>
            </a:pP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0" lvl="0" indent="0" algn="l" rtl="0">
              <a:lnSpc>
                <a:spcPct val="100000"/>
              </a:lnSpc>
              <a:spcBef>
                <a:spcPts val="0"/>
              </a:spcBef>
              <a:spcAft>
                <a:spcPts val="0"/>
              </a:spcAft>
              <a:buNone/>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例如，以下個人視為 HCP：</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外科醫生</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醫院行政人員</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護理人員</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2" name="Google Shape;198;p20">
            <a:extLst>
              <a:ext uri="{FF2B5EF4-FFF2-40B4-BE49-F238E27FC236}">
                <a16:creationId xmlns:a16="http://schemas.microsoft.com/office/drawing/2014/main" id="{34667090-D67E-4038-A00F-4A6A4727633F}"/>
              </a:ext>
            </a:extLst>
          </p:cNvPr>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公開招標</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3" name="Google Shape;199;p20">
            <a:extLst>
              <a:ext uri="{FF2B5EF4-FFF2-40B4-BE49-F238E27FC236}">
                <a16:creationId xmlns:a16="http://schemas.microsoft.com/office/drawing/2014/main" id="{5648B58B-2520-4D87-8A24-4DFB02BEC91B}"/>
              </a:ext>
            </a:extLst>
          </p:cNvPr>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子分銷商/代理商</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4" name="Google Shape;200;p20">
            <a:extLst>
              <a:ext uri="{FF2B5EF4-FFF2-40B4-BE49-F238E27FC236}">
                <a16:creationId xmlns:a16="http://schemas.microsoft.com/office/drawing/2014/main" id="{26021B93-4DA6-4628-822A-9C3108516AF5}"/>
              </a:ext>
            </a:extLst>
          </p:cNvPr>
          <p:cNvSpPr/>
          <p:nvPr/>
        </p:nvSpPr>
        <p:spPr>
          <a:xfrm>
            <a:off x="7532749"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HCP 互動</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pic>
        <p:nvPicPr>
          <p:cNvPr id="5" name="Picture 4" descr="A group of people looking at a computer&#10;&#10;Description automatically generated">
            <a:extLst>
              <a:ext uri="{FF2B5EF4-FFF2-40B4-BE49-F238E27FC236}">
                <a16:creationId xmlns:a16="http://schemas.microsoft.com/office/drawing/2014/main" id="{A6FB76B0-0DEA-4139-B5A0-89E27F6F1978}"/>
              </a:ext>
            </a:extLst>
          </p:cNvPr>
          <p:cNvPicPr>
            <a:picLocks noChangeAspect="1"/>
          </p:cNvPicPr>
          <p:nvPr/>
        </p:nvPicPr>
        <p:blipFill>
          <a:blip r:embed="rId4"/>
          <a:stretch>
            <a:fillRect/>
          </a:stretch>
        </p:blipFill>
        <p:spPr>
          <a:xfrm>
            <a:off x="6776513" y="1777527"/>
            <a:ext cx="4048125" cy="268605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89882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p:nvPr/>
        </p:nvSpPr>
        <p:spPr>
          <a:xfrm>
            <a:off x="839098" y="2138614"/>
            <a:ext cx="5575846" cy="10527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zh-tw" sz="2000" b="1">
                <a:solidFill>
                  <a:schemeClr val="tx1"/>
                </a:solidFill>
                <a:latin typeface="Arial Black" panose="020B0A04020102090204" pitchFamily="34" charset="0"/>
                <a:ea typeface="PMingLiU" panose="02020300000000000000" pitchFamily="18" charset="-120"/>
                <a:cs typeface="Helvetica" panose="020B0604020202020204" pitchFamily="34" charset="0"/>
                <a:sym typeface="Helvetica"/>
              </a:rPr>
              <a:t>與 </a:t>
            </a:r>
            <a:r>
              <a:rPr lang="zh-tw" sz="2000">
                <a:solidFill>
                  <a:schemeClr val="tx1"/>
                </a:solidFill>
                <a:latin typeface="Arial Black" panose="020B0A04020102090204" pitchFamily="34" charset="0"/>
                <a:ea typeface="PMingLiU" panose="02020300000000000000" pitchFamily="18" charset="-120"/>
                <a:cs typeface="Helvetica" panose="020B0604020202020204" pitchFamily="34" charset="0"/>
                <a:sym typeface="Helvetica"/>
              </a:rPr>
              <a:t>HCP</a:t>
            </a:r>
            <a:r>
              <a:rPr lang="zh-tw" sz="2000" b="1">
                <a:solidFill>
                  <a:schemeClr val="tx1"/>
                </a:solidFill>
                <a:latin typeface="Arial Black" panose="020B0A04020102090204" pitchFamily="34" charset="0"/>
                <a:ea typeface="PMingLiU" panose="02020300000000000000" pitchFamily="18" charset="-120"/>
                <a:cs typeface="Helvetica" panose="020B0604020202020204" pitchFamily="34" charset="0"/>
                <a:sym typeface="Helvetica"/>
              </a:rPr>
              <a:t> 互動的範例</a:t>
            </a:r>
            <a:r>
              <a:rPr lang="zh-tw" sz="2000">
                <a:solidFill>
                  <a:schemeClr val="tx1"/>
                </a:solidFill>
                <a:latin typeface="Arial Black" panose="020B0A04020102090204" pitchFamily="34" charset="0"/>
                <a:ea typeface="PMingLiU" panose="02020300000000000000" pitchFamily="18" charset="-120"/>
                <a:cs typeface="Helvetica" panose="020B0604020202020204" pitchFamily="34" charset="0"/>
                <a:sym typeface="Helvetica"/>
              </a:rPr>
              <a:t>：</a:t>
            </a:r>
            <a:endParaRPr sz="2000">
              <a:solidFill>
                <a:schemeClr val="tx1"/>
              </a:solidFill>
              <a:latin typeface="Arial Black" panose="020B0A04020102090204" pitchFamily="34" charset="0"/>
              <a:ea typeface="PMingLiU" panose="02020300000000000000" pitchFamily="18" charset="-12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zh-tw"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與 HCP 一起用餐，討論產品的使用​</a:t>
            </a:r>
            <a:endParaRPr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zh-tw"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向 HCP 介紹新產品​</a:t>
            </a:r>
            <a:endParaRPr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zh-tw"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製造商組織的教育活動</a:t>
            </a:r>
            <a:endParaRPr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00000"/>
              </a:lnSpc>
              <a:spcBef>
                <a:spcPts val="0"/>
              </a:spcBef>
              <a:spcAft>
                <a:spcPts val="0"/>
              </a:spcAft>
              <a:buClrTx/>
              <a:buSzPts val="1200"/>
              <a:buFont typeface="Helvetica"/>
              <a:buChar char="●"/>
            </a:pPr>
            <a:r>
              <a:rPr lang="zh-tw"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HCP 提供諮詢服務的安排</a:t>
            </a:r>
            <a:endParaRPr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92" name="Google Shape;192;p20"/>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93" name="Google Shape;193;p20"/>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HCP 互動</a:t>
            </a:r>
            <a:endParaRPr sz="2400" b="1" i="0" u="none" strike="noStrike" cap="none">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94" name="Google Shape;194;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19</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2" name="Google Shape;198;p20">
            <a:extLst>
              <a:ext uri="{FF2B5EF4-FFF2-40B4-BE49-F238E27FC236}">
                <a16:creationId xmlns:a16="http://schemas.microsoft.com/office/drawing/2014/main" id="{34667090-D67E-4038-A00F-4A6A4727633F}"/>
              </a:ext>
            </a:extLst>
          </p:cNvPr>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公開招標</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3" name="Google Shape;199;p20">
            <a:extLst>
              <a:ext uri="{FF2B5EF4-FFF2-40B4-BE49-F238E27FC236}">
                <a16:creationId xmlns:a16="http://schemas.microsoft.com/office/drawing/2014/main" id="{5648B58B-2520-4D87-8A24-4DFB02BEC91B}"/>
              </a:ext>
            </a:extLst>
          </p:cNvPr>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子分銷商/代理商</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4" name="Google Shape;200;p20">
            <a:extLst>
              <a:ext uri="{FF2B5EF4-FFF2-40B4-BE49-F238E27FC236}">
                <a16:creationId xmlns:a16="http://schemas.microsoft.com/office/drawing/2014/main" id="{26021B93-4DA6-4628-822A-9C3108516AF5}"/>
              </a:ext>
            </a:extLst>
          </p:cNvPr>
          <p:cNvSpPr/>
          <p:nvPr/>
        </p:nvSpPr>
        <p:spPr>
          <a:xfrm>
            <a:off x="7541714"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HCP 互動</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pic>
        <p:nvPicPr>
          <p:cNvPr id="3" name="Picture 2" descr="A group of people posing for a photo&#10;&#10;Description automatically generated">
            <a:extLst>
              <a:ext uri="{FF2B5EF4-FFF2-40B4-BE49-F238E27FC236}">
                <a16:creationId xmlns:a16="http://schemas.microsoft.com/office/drawing/2014/main" id="{B3E7DE80-0B05-46DB-B8F0-78049E1A93CE}"/>
              </a:ext>
            </a:extLst>
          </p:cNvPr>
          <p:cNvPicPr>
            <a:picLocks noChangeAspect="1"/>
          </p:cNvPicPr>
          <p:nvPr/>
        </p:nvPicPr>
        <p:blipFill>
          <a:blip r:embed="rId4"/>
          <a:stretch>
            <a:fillRect/>
          </a:stretch>
        </p:blipFill>
        <p:spPr>
          <a:xfrm>
            <a:off x="6414944" y="1949202"/>
            <a:ext cx="4424218" cy="230059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9108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3245051"/>
            <a:ext cx="9545600" cy="2718400"/>
          </a:xfrm>
          <a:prstGeom prst="homePlate">
            <a:avLst>
              <a:gd name="adj" fmla="val 50000"/>
            </a:avLst>
          </a:prstGeom>
          <a:solidFill>
            <a:srgbClr val="34495E"/>
          </a:solidFill>
          <a:ln>
            <a:noFill/>
          </a:ln>
        </p:spPr>
        <p:txBody>
          <a:bodyPr spcFirstLastPara="1" wrap="square" lIns="91433" tIns="45700" rIns="91433" bIns="45700" anchor="ctr" anchorCtr="0">
            <a:noAutofit/>
          </a:bodyPr>
          <a:lstStyle/>
          <a:p>
            <a:pPr algn="ctr" defTabSz="1219170"/>
            <a:endParaRPr sz="1867">
              <a:solidFill>
                <a:srgbClr val="FFFFFF"/>
              </a:solidFill>
              <a:latin typeface="Arial" panose="020B0604020202020204" pitchFamily="34" charset="0"/>
              <a:ea typeface="PMingLiU" panose="02020300000000000000" pitchFamily="18" charset="-120"/>
              <a:cs typeface="Calibri"/>
              <a:sym typeface="Calibri"/>
            </a:endParaRPr>
          </a:p>
        </p:txBody>
      </p:sp>
      <p:sp>
        <p:nvSpPr>
          <p:cNvPr id="219" name="Google Shape;219;p37"/>
          <p:cNvSpPr/>
          <p:nvPr/>
        </p:nvSpPr>
        <p:spPr>
          <a:xfrm rot="10800000" flipH="1">
            <a:off x="7450052" y="3245153"/>
            <a:ext cx="2561600" cy="2718400"/>
          </a:xfrm>
          <a:prstGeom prst="chevron">
            <a:avLst>
              <a:gd name="adj" fmla="val 53827"/>
            </a:avLst>
          </a:prstGeom>
          <a:solidFill>
            <a:srgbClr val="AACFD0"/>
          </a:solidFill>
          <a:ln>
            <a:noFill/>
          </a:ln>
        </p:spPr>
        <p:txBody>
          <a:bodyPr spcFirstLastPara="1" wrap="square" lIns="91433" tIns="45700" rIns="91433" bIns="45700" anchor="ctr" anchorCtr="0">
            <a:noAutofit/>
          </a:bodyPr>
          <a:lstStyle/>
          <a:p>
            <a:pPr algn="ctr" defTabSz="1219170"/>
            <a:endParaRPr sz="1867">
              <a:latin typeface="Arial" panose="020B0604020202020204" pitchFamily="34" charset="0"/>
              <a:ea typeface="PMingLiU" panose="02020300000000000000" pitchFamily="18" charset="-120"/>
              <a:cs typeface="Calibri"/>
              <a:sym typeface="Calibri"/>
            </a:endParaRPr>
          </a:p>
        </p:txBody>
      </p:sp>
      <p:sp>
        <p:nvSpPr>
          <p:cNvPr id="220" name="Google Shape;220;p37"/>
          <p:cNvSpPr/>
          <p:nvPr/>
        </p:nvSpPr>
        <p:spPr>
          <a:xfrm rot="10800000" flipH="1">
            <a:off x="8985917" y="3245153"/>
            <a:ext cx="2561600" cy="2718400"/>
          </a:xfrm>
          <a:prstGeom prst="chevron">
            <a:avLst>
              <a:gd name="adj" fmla="val 53827"/>
            </a:avLst>
          </a:prstGeom>
          <a:solidFill>
            <a:srgbClr val="5DA0A2"/>
          </a:solidFill>
          <a:ln>
            <a:noFill/>
          </a:ln>
        </p:spPr>
        <p:txBody>
          <a:bodyPr spcFirstLastPara="1" wrap="square" lIns="91433" tIns="45700" rIns="91433" bIns="45700" anchor="ctr" anchorCtr="0">
            <a:noAutofit/>
          </a:bodyPr>
          <a:lstStyle/>
          <a:p>
            <a:pPr algn="ctr" defTabSz="1219170"/>
            <a:endParaRPr sz="1867">
              <a:latin typeface="Arial" panose="020B0604020202020204" pitchFamily="34" charset="0"/>
              <a:ea typeface="PMingLiU" panose="02020300000000000000" pitchFamily="18" charset="-120"/>
              <a:cs typeface="Calibri"/>
              <a:sym typeface="Calibri"/>
            </a:endParaRPr>
          </a:p>
        </p:txBody>
      </p:sp>
      <p:sp>
        <p:nvSpPr>
          <p:cNvPr id="221" name="Google Shape;221;p37"/>
          <p:cNvSpPr txBox="1"/>
          <p:nvPr/>
        </p:nvSpPr>
        <p:spPr>
          <a:xfrm>
            <a:off x="401375" y="4169003"/>
            <a:ext cx="7752000" cy="870800"/>
          </a:xfrm>
          <a:prstGeom prst="rect">
            <a:avLst/>
          </a:prstGeom>
          <a:noFill/>
          <a:ln>
            <a:noFill/>
          </a:ln>
        </p:spPr>
        <p:txBody>
          <a:bodyPr spcFirstLastPara="1" wrap="square" lIns="91433" tIns="45700" rIns="91433" bIns="45700" anchor="t" anchorCtr="0">
            <a:noAutofit/>
          </a:bodyPr>
          <a:lstStyle/>
          <a:p>
            <a:pPr defTabSz="1219170"/>
            <a:r>
              <a:rPr lang="zh-TW" altLang="en-US" sz="3600" b="1">
                <a:solidFill>
                  <a:srgbClr val="FFFFFF"/>
                </a:solidFill>
                <a:latin typeface="Arial" panose="020B0604020202020204" pitchFamily="34" charset="0"/>
                <a:ea typeface="PMingLiU" panose="02020300000000000000" pitchFamily="18" charset="-120"/>
                <a:cs typeface="Helvetica Neue"/>
                <a:sym typeface="Helvetica Neue"/>
              </a:rPr>
              <a:t>反賄賂反貪腐</a:t>
            </a:r>
            <a:endParaRPr lang="zh-tw" sz="3600" b="1">
              <a:solidFill>
                <a:srgbClr val="FFFFFF"/>
              </a:solidFill>
              <a:latin typeface="Arial" panose="020B0604020202020204" pitchFamily="34" charset="0"/>
              <a:ea typeface="PMingLiU" panose="02020300000000000000" pitchFamily="18" charset="-120"/>
              <a:cs typeface="Helvetica Neue"/>
              <a:sym typeface="Helvetica Neue"/>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206" name="Google Shape;206;p21"/>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HCP 互動</a:t>
            </a:r>
            <a:endParaRPr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SzPts val="2400"/>
              <a:buFont typeface="Arial"/>
              <a:buNone/>
            </a:pPr>
            <a:r>
              <a:rPr lang="zh-tw"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（教育）</a:t>
            </a:r>
            <a:endParaRPr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207" name="Google Shape;207;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20</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208" name="Google Shape;208;p21"/>
          <p:cNvSpPr/>
          <p:nvPr/>
        </p:nvSpPr>
        <p:spPr>
          <a:xfrm>
            <a:off x="1687790" y="1330770"/>
            <a:ext cx="5602705" cy="175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可以為以下方面提供教育支援：</a:t>
            </a:r>
            <a:endParaRPr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適當的地點</a:t>
            </a:r>
            <a:endParaRPr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合適的場地</a:t>
            </a:r>
            <a:endParaRPr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合理旅行（經濟或標準旅行）​</a:t>
            </a:r>
            <a:endParaRPr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適合議程（科學計劃）</a:t>
            </a:r>
            <a:endParaRPr sz="1600">
              <a:latin typeface="Arial" panose="020B0604020202020204" pitchFamily="34" charset="0"/>
              <a:ea typeface="PMingLiU" panose="02020300000000000000" pitchFamily="18" charset="-120"/>
              <a:cs typeface="Helvetica" panose="020B0604020202020204" pitchFamily="34" charset="0"/>
            </a:endParaRPr>
          </a:p>
        </p:txBody>
      </p:sp>
      <p:sp>
        <p:nvSpPr>
          <p:cNvPr id="209" name="Google Shape;209;p21"/>
          <p:cNvSpPr/>
          <p:nvPr/>
        </p:nvSpPr>
        <p:spPr>
          <a:xfrm>
            <a:off x="1687790" y="3315398"/>
            <a:ext cx="6168183" cy="175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不可以為以下方面提供教育支援：</a:t>
            </a:r>
            <a:endParaRPr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不適當的位置（例如，海灘和滑雪勝地、娛樂勝地​）</a:t>
            </a:r>
            <a:endParaRPr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豪華飯店</a:t>
            </a:r>
            <a:endParaRPr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隨行客人（不能支付或組織）​</a:t>
            </a:r>
            <a:endParaRPr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提供娛樂或運動（例如，高爾夫、賭場、觀光）</a:t>
            </a:r>
            <a:endParaRPr sz="1600" b="1">
              <a:solidFill>
                <a:schemeClr val="dk2"/>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210" name="Google Shape;210;p21"/>
          <p:cNvSpPr/>
          <p:nvPr/>
        </p:nvSpPr>
        <p:spPr>
          <a:xfrm>
            <a:off x="1687790" y="1168927"/>
            <a:ext cx="1436446" cy="295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zh-tw" sz="2400" b="1">
                <a:solidFill>
                  <a:schemeClr val="accent5">
                    <a:lumMod val="50000"/>
                  </a:schemeClr>
                </a:solidFill>
                <a:latin typeface="Arial" panose="020B0604020202020204" pitchFamily="34" charset="0"/>
                <a:ea typeface="PMingLiU" panose="02020300000000000000" pitchFamily="18" charset="-120"/>
                <a:cs typeface="Helvetica" panose="020B0604020202020204" pitchFamily="34" charset="0"/>
              </a:rPr>
              <a:t>可以做</a:t>
            </a:r>
            <a:endParaRPr sz="2400" b="1">
              <a:solidFill>
                <a:schemeClr val="accent5">
                  <a:lumMod val="50000"/>
                </a:schemeClr>
              </a:solidFill>
              <a:latin typeface="Arial" panose="020B0604020202020204" pitchFamily="34" charset="0"/>
              <a:ea typeface="PMingLiU" panose="02020300000000000000" pitchFamily="18" charset="-120"/>
              <a:cs typeface="Helvetica" panose="020B0604020202020204" pitchFamily="34" charset="0"/>
            </a:endParaRPr>
          </a:p>
        </p:txBody>
      </p:sp>
      <p:sp>
        <p:nvSpPr>
          <p:cNvPr id="211" name="Google Shape;211;p21"/>
          <p:cNvSpPr/>
          <p:nvPr/>
        </p:nvSpPr>
        <p:spPr>
          <a:xfrm>
            <a:off x="1498014" y="3108733"/>
            <a:ext cx="1642924" cy="295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2400" b="1">
                <a:solidFill>
                  <a:srgbClr val="C00000"/>
                </a:solidFill>
                <a:latin typeface="Arial" panose="020B0604020202020204" pitchFamily="34" charset="0"/>
                <a:ea typeface="PMingLiU" panose="02020300000000000000" pitchFamily="18" charset="-120"/>
                <a:cs typeface="Helvetica" panose="020B0604020202020204" pitchFamily="34" charset="0"/>
              </a:rPr>
              <a:t>不能做</a:t>
            </a:r>
            <a:endParaRPr sz="2400" b="1">
              <a:solidFill>
                <a:srgbClr val="C00000"/>
              </a:solidFill>
              <a:latin typeface="Arial" panose="020B0604020202020204" pitchFamily="34" charset="0"/>
              <a:ea typeface="PMingLiU" panose="02020300000000000000" pitchFamily="18" charset="-120"/>
              <a:cs typeface="Helvetica" panose="020B0604020202020204" pitchFamily="34" charset="0"/>
            </a:endParaRPr>
          </a:p>
        </p:txBody>
      </p:sp>
      <p:pic>
        <p:nvPicPr>
          <p:cNvPr id="212" name="Google Shape;212;p21"/>
          <p:cNvPicPr preferRelativeResize="0"/>
          <p:nvPr/>
        </p:nvPicPr>
        <p:blipFill>
          <a:blip r:embed="rId4">
            <a:alphaModFix/>
          </a:blip>
          <a:stretch>
            <a:fillRect/>
          </a:stretch>
        </p:blipFill>
        <p:spPr>
          <a:xfrm>
            <a:off x="7624336" y="2070529"/>
            <a:ext cx="3355193" cy="2246875"/>
          </a:xfrm>
          <a:prstGeom prst="rect">
            <a:avLst/>
          </a:prstGeom>
          <a:ln>
            <a:noFill/>
          </a:ln>
          <a:effectLst>
            <a:outerShdw blurRad="292100" dist="139700" dir="2700000" algn="tl" rotWithShape="0">
              <a:srgbClr val="333333">
                <a:alpha val="65000"/>
              </a:srgbClr>
            </a:outerShdw>
          </a:effectLst>
        </p:spPr>
      </p:pic>
      <p:sp>
        <p:nvSpPr>
          <p:cNvPr id="14" name="Google Shape;198;p20">
            <a:extLst>
              <a:ext uri="{FF2B5EF4-FFF2-40B4-BE49-F238E27FC236}">
                <a16:creationId xmlns:a16="http://schemas.microsoft.com/office/drawing/2014/main" id="{94996728-5624-46A8-B39C-FEA5013EFAD5}"/>
              </a:ext>
            </a:extLst>
          </p:cNvPr>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公開招標</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5" name="Google Shape;199;p20">
            <a:extLst>
              <a:ext uri="{FF2B5EF4-FFF2-40B4-BE49-F238E27FC236}">
                <a16:creationId xmlns:a16="http://schemas.microsoft.com/office/drawing/2014/main" id="{50262E9F-7616-41E9-AB28-6573B5785C9D}"/>
              </a:ext>
            </a:extLst>
          </p:cNvPr>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子分銷商/代理商</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6" name="Google Shape;200;p20">
            <a:extLst>
              <a:ext uri="{FF2B5EF4-FFF2-40B4-BE49-F238E27FC236}">
                <a16:creationId xmlns:a16="http://schemas.microsoft.com/office/drawing/2014/main" id="{B5AE87CF-47CB-497D-80A5-B4C43FB1B865}"/>
              </a:ext>
            </a:extLst>
          </p:cNvPr>
          <p:cNvSpPr/>
          <p:nvPr/>
        </p:nvSpPr>
        <p:spPr>
          <a:xfrm>
            <a:off x="7541714"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HCP 互動</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pic>
        <p:nvPicPr>
          <p:cNvPr id="6" name="Picture 5" descr="A picture containing object, clipart&#10;&#10;Description automatically generated">
            <a:extLst>
              <a:ext uri="{FF2B5EF4-FFF2-40B4-BE49-F238E27FC236}">
                <a16:creationId xmlns:a16="http://schemas.microsoft.com/office/drawing/2014/main" id="{FE26B42A-B87D-4331-BACE-2153CE6DD7F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89" b="89955" l="4363" r="44155">
                        <a14:foregroundMark x1="42950" y1="38262" x2="44155" y2="56659"/>
                        <a14:foregroundMark x1="44155" y1="56659" x2="42429" y2="65011"/>
                        <a14:foregroundMark x1="5601" y1="37528" x2="4363" y2="52540"/>
                        <a14:foregroundMark x1="4363" y1="52540" x2="5438" y2="58352"/>
                      </a14:backgroundRemoval>
                    </a14:imgEffect>
                  </a14:imgLayer>
                </a14:imgProps>
              </a:ext>
            </a:extLst>
          </a:blip>
          <a:srcRect r="52313"/>
          <a:stretch/>
        </p:blipFill>
        <p:spPr>
          <a:xfrm>
            <a:off x="485847" y="888972"/>
            <a:ext cx="1151208" cy="1452473"/>
          </a:xfrm>
          <a:prstGeom prst="rect">
            <a:avLst/>
          </a:prstGeom>
        </p:spPr>
      </p:pic>
      <p:pic>
        <p:nvPicPr>
          <p:cNvPr id="8" name="Picture 7" descr="A picture containing object, clipart&#10;&#10;Description automatically generated">
            <a:extLst>
              <a:ext uri="{FF2B5EF4-FFF2-40B4-BE49-F238E27FC236}">
                <a16:creationId xmlns:a16="http://schemas.microsoft.com/office/drawing/2014/main" id="{0C62C886-A7C0-499C-AE8C-B11D14E529C2}"/>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9989" b="89955" l="55780" r="95734">
                        <a14:foregroundMark x1="56920" y1="36738" x2="55812" y2="55135"/>
                        <a14:foregroundMark x1="55812" y1="55135" x2="57571" y2="62246"/>
                        <a14:foregroundMark x1="94139" y1="40463" x2="95734" y2="54289"/>
                        <a14:foregroundMark x1="95734" y1="54289" x2="94464" y2="61738"/>
                      </a14:backgroundRemoval>
                    </a14:imgEffect>
                  </a14:imgLayer>
                </a14:imgProps>
              </a:ext>
            </a:extLst>
          </a:blip>
          <a:srcRect l="52251"/>
          <a:stretch/>
        </p:blipFill>
        <p:spPr>
          <a:xfrm>
            <a:off x="485847" y="2875349"/>
            <a:ext cx="1201943" cy="1452474"/>
          </a:xfrm>
          <a:prstGeom prst="rect">
            <a:avLst/>
          </a:prstGeom>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206" name="Google Shape;206;p21"/>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HCP 互動</a:t>
            </a:r>
            <a:endParaRPr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SzPts val="2400"/>
              <a:buFont typeface="Arial"/>
              <a:buNone/>
            </a:pPr>
            <a:r>
              <a:rPr lang="zh-tw"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（教育）</a:t>
            </a:r>
            <a:endParaRPr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207" name="Google Shape;207;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21</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208" name="Google Shape;208;p21"/>
          <p:cNvSpPr/>
          <p:nvPr/>
        </p:nvSpPr>
        <p:spPr>
          <a:xfrm>
            <a:off x="1687790" y="1310816"/>
            <a:ext cx="6366057" cy="175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作為科學、教育或商業資訊的真正交流的一部分，可以根據以下指引向 HCP 提供旅行和餐點：</a:t>
            </a:r>
          </a:p>
          <a:p>
            <a:pPr marL="457200" lvl="0" indent="-304800">
              <a:buClr>
                <a:schemeClr val="dk1"/>
              </a:buClr>
              <a:buSzPts val="1200"/>
              <a:buFont typeface="Helvetica"/>
              <a:buChar char="●"/>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適度的旅行是經濟艙</a:t>
            </a:r>
          </a:p>
          <a:p>
            <a:pPr marL="457200" lvl="0" indent="-304800">
              <a:buClr>
                <a:schemeClr val="dk1"/>
              </a:buClr>
              <a:buSzPts val="1200"/>
              <a:buFont typeface="Helvetica"/>
              <a:buChar char="●"/>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餐點可與商業、教育或科學資訊的真正展示一起提供</a:t>
            </a:r>
          </a:p>
          <a:p>
            <a:pPr marL="457200" lvl="0" indent="-304800">
              <a:buClr>
                <a:schemeClr val="dk1"/>
              </a:buClr>
              <a:buSzPts val="1200"/>
              <a:buFont typeface="Helvetica"/>
              <a:buChar char="●"/>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有利於商業和教育展示的位置</a:t>
            </a:r>
          </a:p>
          <a:p>
            <a:pPr marL="457200" lvl="0" indent="-304800">
              <a:buClr>
                <a:schemeClr val="dk1"/>
              </a:buClr>
              <a:buSzPts val="1200"/>
              <a:buFont typeface="Helvetica"/>
              <a:buChar char="●"/>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適度、有益於患者且具有教育意義的禮物（例如，醫學教科書、解剖模型）</a:t>
            </a:r>
          </a:p>
        </p:txBody>
      </p:sp>
      <p:sp>
        <p:nvSpPr>
          <p:cNvPr id="209" name="Google Shape;209;p21"/>
          <p:cNvSpPr/>
          <p:nvPr/>
        </p:nvSpPr>
        <p:spPr>
          <a:xfrm>
            <a:off x="1687790" y="3859133"/>
            <a:ext cx="6168183" cy="175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以下項目不得提供給 HCP：</a:t>
            </a:r>
          </a:p>
          <a:p>
            <a:pPr marL="457200" lvl="0" indent="-304800">
              <a:buClr>
                <a:schemeClr val="dk1"/>
              </a:buClr>
              <a:buSzPts val="1200"/>
              <a:buFont typeface="Helvetica"/>
              <a:buChar char="●"/>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為 HCP 的配偶或客人或對用餐或活動沒有真正關注的任何其他人提供用餐或旅行</a:t>
            </a:r>
          </a:p>
          <a:p>
            <a:pPr marL="457200" lvl="0" indent="-304800">
              <a:buClr>
                <a:schemeClr val="dk1"/>
              </a:buClr>
              <a:buSzPts val="1200"/>
              <a:buFont typeface="Helvetica"/>
              <a:buChar char="●"/>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與不利於業務討論的 HCP 一起用餐</a:t>
            </a:r>
          </a:p>
          <a:p>
            <a:pPr marL="457200" lvl="0" indent="-304800">
              <a:buClr>
                <a:schemeClr val="dk1"/>
              </a:buClr>
              <a:buSzPts val="1200"/>
              <a:buFont typeface="Helvetica"/>
              <a:buChar char="●"/>
            </a:pPr>
            <a:r>
              <a:rPr lang="zh-tw" sz="16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非教育性禮物（例如鮮花、酒、現金）</a:t>
            </a:r>
          </a:p>
        </p:txBody>
      </p:sp>
      <p:sp>
        <p:nvSpPr>
          <p:cNvPr id="210" name="Google Shape;210;p21"/>
          <p:cNvSpPr/>
          <p:nvPr/>
        </p:nvSpPr>
        <p:spPr>
          <a:xfrm>
            <a:off x="1736966" y="949183"/>
            <a:ext cx="1436446" cy="295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zh-tw" sz="2400" b="1">
                <a:solidFill>
                  <a:schemeClr val="accent5">
                    <a:lumMod val="50000"/>
                  </a:schemeClr>
                </a:solidFill>
                <a:latin typeface="Arial" panose="020B0604020202020204" pitchFamily="34" charset="0"/>
                <a:ea typeface="PMingLiU" panose="02020300000000000000" pitchFamily="18" charset="-120"/>
                <a:cs typeface="Helvetica" panose="020B0604020202020204" pitchFamily="34" charset="0"/>
              </a:rPr>
              <a:t>可以做</a:t>
            </a:r>
            <a:endParaRPr sz="2400" b="1">
              <a:solidFill>
                <a:schemeClr val="accent5">
                  <a:lumMod val="50000"/>
                </a:schemeClr>
              </a:solidFill>
              <a:latin typeface="Arial" panose="020B0604020202020204" pitchFamily="34" charset="0"/>
              <a:ea typeface="PMingLiU" panose="02020300000000000000" pitchFamily="18" charset="-120"/>
              <a:cs typeface="Helvetica" panose="020B0604020202020204" pitchFamily="34" charset="0"/>
            </a:endParaRPr>
          </a:p>
        </p:txBody>
      </p:sp>
      <p:sp>
        <p:nvSpPr>
          <p:cNvPr id="211" name="Google Shape;211;p21"/>
          <p:cNvSpPr/>
          <p:nvPr/>
        </p:nvSpPr>
        <p:spPr>
          <a:xfrm>
            <a:off x="1747895" y="3748157"/>
            <a:ext cx="1642924" cy="295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zh-tw" sz="2400" b="1">
                <a:solidFill>
                  <a:srgbClr val="C00000"/>
                </a:solidFill>
                <a:latin typeface="Arial" panose="020B0604020202020204" pitchFamily="34" charset="0"/>
                <a:ea typeface="PMingLiU" panose="02020300000000000000" pitchFamily="18" charset="-120"/>
                <a:cs typeface="Helvetica" panose="020B0604020202020204" pitchFamily="34" charset="0"/>
              </a:rPr>
              <a:t>不能做</a:t>
            </a:r>
            <a:endParaRPr sz="2400" b="1">
              <a:solidFill>
                <a:srgbClr val="C00000"/>
              </a:solidFill>
              <a:latin typeface="Arial" panose="020B0604020202020204" pitchFamily="34" charset="0"/>
              <a:ea typeface="PMingLiU" panose="02020300000000000000" pitchFamily="18" charset="-120"/>
              <a:cs typeface="Helvetica" panose="020B0604020202020204" pitchFamily="34" charset="0"/>
            </a:endParaRPr>
          </a:p>
        </p:txBody>
      </p:sp>
      <p:sp>
        <p:nvSpPr>
          <p:cNvPr id="14" name="Google Shape;198;p20">
            <a:extLst>
              <a:ext uri="{FF2B5EF4-FFF2-40B4-BE49-F238E27FC236}">
                <a16:creationId xmlns:a16="http://schemas.microsoft.com/office/drawing/2014/main" id="{94996728-5624-46A8-B39C-FEA5013EFAD5}"/>
              </a:ext>
            </a:extLst>
          </p:cNvPr>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公開招標</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5" name="Google Shape;199;p20">
            <a:extLst>
              <a:ext uri="{FF2B5EF4-FFF2-40B4-BE49-F238E27FC236}">
                <a16:creationId xmlns:a16="http://schemas.microsoft.com/office/drawing/2014/main" id="{50262E9F-7616-41E9-AB28-6573B5785C9D}"/>
              </a:ext>
            </a:extLst>
          </p:cNvPr>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子分銷商/代理商</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6" name="Google Shape;200;p20">
            <a:extLst>
              <a:ext uri="{FF2B5EF4-FFF2-40B4-BE49-F238E27FC236}">
                <a16:creationId xmlns:a16="http://schemas.microsoft.com/office/drawing/2014/main" id="{B5AE87CF-47CB-497D-80A5-B4C43FB1B865}"/>
              </a:ext>
            </a:extLst>
          </p:cNvPr>
          <p:cNvSpPr/>
          <p:nvPr/>
        </p:nvSpPr>
        <p:spPr>
          <a:xfrm>
            <a:off x="7541714"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HCP 互動</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p:txBody>
      </p:sp>
      <p:pic>
        <p:nvPicPr>
          <p:cNvPr id="6" name="Picture 5" descr="A picture containing object, clipart&#10;&#10;Description automatically generated">
            <a:extLst>
              <a:ext uri="{FF2B5EF4-FFF2-40B4-BE49-F238E27FC236}">
                <a16:creationId xmlns:a16="http://schemas.microsoft.com/office/drawing/2014/main" id="{FE26B42A-B87D-4331-BACE-2153CE6DD7F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89" b="89955" l="4363" r="44155">
                        <a14:foregroundMark x1="42950" y1="38262" x2="44155" y2="56659"/>
                        <a14:foregroundMark x1="44155" y1="56659" x2="42429" y2="65011"/>
                        <a14:foregroundMark x1="5601" y1="37528" x2="4363" y2="52540"/>
                        <a14:foregroundMark x1="4363" y1="52540" x2="5438" y2="58352"/>
                      </a14:backgroundRemoval>
                    </a14:imgEffect>
                  </a14:imgLayer>
                </a14:imgProps>
              </a:ext>
            </a:extLst>
          </a:blip>
          <a:srcRect r="52313"/>
          <a:stretch/>
        </p:blipFill>
        <p:spPr>
          <a:xfrm>
            <a:off x="585758" y="742844"/>
            <a:ext cx="1151208" cy="1452473"/>
          </a:xfrm>
          <a:prstGeom prst="rect">
            <a:avLst/>
          </a:prstGeom>
        </p:spPr>
      </p:pic>
      <p:pic>
        <p:nvPicPr>
          <p:cNvPr id="8" name="Picture 7" descr="A picture containing object, clipart&#10;&#10;Description automatically generated">
            <a:extLst>
              <a:ext uri="{FF2B5EF4-FFF2-40B4-BE49-F238E27FC236}">
                <a16:creationId xmlns:a16="http://schemas.microsoft.com/office/drawing/2014/main" id="{0C62C886-A7C0-499C-AE8C-B11D14E529C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989" b="89955" l="55780" r="95734">
                        <a14:foregroundMark x1="56920" y1="36738" x2="55812" y2="55135"/>
                        <a14:foregroundMark x1="55812" y1="55135" x2="57571" y2="62246"/>
                        <a14:foregroundMark x1="94139" y1="40463" x2="95734" y2="54289"/>
                        <a14:foregroundMark x1="95734" y1="54289" x2="94464" y2="61738"/>
                      </a14:backgroundRemoval>
                    </a14:imgEffect>
                  </a14:imgLayer>
                </a14:imgProps>
              </a:ext>
            </a:extLst>
          </a:blip>
          <a:srcRect l="52251"/>
          <a:stretch/>
        </p:blipFill>
        <p:spPr>
          <a:xfrm>
            <a:off x="589086" y="3466380"/>
            <a:ext cx="1201943" cy="1452474"/>
          </a:xfrm>
          <a:prstGeom prst="rect">
            <a:avLst/>
          </a:prstGeom>
        </p:spPr>
      </p:pic>
      <p:pic>
        <p:nvPicPr>
          <p:cNvPr id="17" name="Google Shape;226;p22">
            <a:extLst>
              <a:ext uri="{FF2B5EF4-FFF2-40B4-BE49-F238E27FC236}">
                <a16:creationId xmlns:a16="http://schemas.microsoft.com/office/drawing/2014/main" id="{903CD5E6-29A6-4ECE-96E0-8D22239200B9}"/>
              </a:ext>
            </a:extLst>
          </p:cNvPr>
          <p:cNvPicPr preferRelativeResize="0"/>
          <p:nvPr/>
        </p:nvPicPr>
        <p:blipFill>
          <a:blip r:embed="rId7">
            <a:alphaModFix/>
          </a:blip>
          <a:stretch>
            <a:fillRect/>
          </a:stretch>
        </p:blipFill>
        <p:spPr>
          <a:xfrm>
            <a:off x="8610600" y="2195317"/>
            <a:ext cx="2569509" cy="19973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0682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23"/>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237" name="Google Shape;237;p23"/>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遵循 ABAC 法律</a:t>
            </a:r>
            <a:br>
              <a:rPr lang="en-US" altLang="zh-TW"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br>
            <a:r>
              <a:rPr lang="zh-tw"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和法規</a:t>
            </a:r>
            <a:endParaRPr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238" name="Google Shape;23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22</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pic>
        <p:nvPicPr>
          <p:cNvPr id="239" name="Google Shape;239;p23"/>
          <p:cNvPicPr preferRelativeResize="0"/>
          <p:nvPr/>
        </p:nvPicPr>
        <p:blipFill rotWithShape="1">
          <a:blip r:embed="rId4">
            <a:alphaModFix/>
          </a:blip>
          <a:srcRect/>
          <a:stretch/>
        </p:blipFill>
        <p:spPr>
          <a:xfrm>
            <a:off x="6995144" y="2374007"/>
            <a:ext cx="3825766" cy="2897884"/>
          </a:xfrm>
          <a:prstGeom prst="rect">
            <a:avLst/>
          </a:prstGeom>
          <a:ln>
            <a:noFill/>
          </a:ln>
          <a:effectLst>
            <a:outerShdw blurRad="292100" dist="139700" dir="2700000" algn="tl" rotWithShape="0">
              <a:srgbClr val="333333">
                <a:alpha val="65000"/>
              </a:srgbClr>
            </a:outerShdw>
          </a:effectLst>
        </p:spPr>
      </p:pic>
      <p:sp>
        <p:nvSpPr>
          <p:cNvPr id="241" name="Google Shape;241;p23"/>
          <p:cNvSpPr/>
          <p:nvPr/>
        </p:nvSpPr>
        <p:spPr>
          <a:xfrm>
            <a:off x="474236" y="1722394"/>
            <a:ext cx="5943817" cy="27936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24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如果您對自己（或其他人）遵守 ABAC 法律和法規有任何疑慮，請與您的主管聯繫</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請參閱產業道德準則</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914400" lvl="1" indent="-304800" algn="l" rtl="0">
              <a:lnSpc>
                <a:spcPct val="100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MedTech</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914400" lvl="1" indent="-304800" algn="l" rtl="0">
              <a:lnSpc>
                <a:spcPct val="100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AdvaMed</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聯繫您為其分銷產品的公司的道德熱線</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2" name="TextBox 1">
            <a:extLst>
              <a:ext uri="{FF2B5EF4-FFF2-40B4-BE49-F238E27FC236}">
                <a16:creationId xmlns:a16="http://schemas.microsoft.com/office/drawing/2014/main" id="{08208005-398F-4D8B-81D0-D773934FF514}"/>
              </a:ext>
            </a:extLst>
          </p:cNvPr>
          <p:cNvSpPr txBox="1"/>
          <p:nvPr/>
        </p:nvSpPr>
        <p:spPr>
          <a:xfrm>
            <a:off x="474236" y="1592952"/>
            <a:ext cx="11186822" cy="523220"/>
          </a:xfrm>
          <a:prstGeom prst="rect">
            <a:avLst/>
          </a:prstGeom>
          <a:noFill/>
        </p:spPr>
        <p:txBody>
          <a:bodyPr wrap="square" rtlCol="0">
            <a:spAutoFit/>
          </a:bodyPr>
          <a:lstStyle/>
          <a:p>
            <a:pPr lvl="0"/>
            <a:r>
              <a:rPr lang="zh-tw" sz="2800" b="1">
                <a:solidFill>
                  <a:schemeClr val="dk1"/>
                </a:solidFill>
                <a:latin typeface="Arial Black" panose="020B0A04020102090204" pitchFamily="34" charset="0"/>
                <a:ea typeface="PMingLiU" panose="02020300000000000000" pitchFamily="18" charset="-120"/>
                <a:cs typeface="Helvetica" panose="020B0604020202020204" pitchFamily="34" charset="0"/>
                <a:sym typeface="Helvetica"/>
              </a:rPr>
              <a:t>如果您有任何問題或疑慮，您可以做什麼</a:t>
            </a:r>
            <a:r>
              <a:rPr lang="en-US" altLang="zh-TW" sz="2800" b="1">
                <a:solidFill>
                  <a:schemeClr val="dk1"/>
                </a:solidFill>
                <a:latin typeface="Arial Black" panose="020B0A04020102090204" pitchFamily="34" charset="0"/>
                <a:ea typeface="PMingLiU" panose="02020300000000000000" pitchFamily="18" charset="-120"/>
                <a:cs typeface="Helvetica" panose="020B0604020202020204" pitchFamily="34" charset="0"/>
                <a:sym typeface="Helvetica"/>
              </a:rPr>
              <a:t>?</a:t>
            </a:r>
            <a:endParaRPr lang="zh-tw" sz="2800" b="1">
              <a:solidFill>
                <a:schemeClr val="dk1"/>
              </a:solidFill>
              <a:latin typeface="Arial Black" panose="020B0A04020102090204" pitchFamily="34" charset="0"/>
              <a:ea typeface="PMingLiU" panose="02020300000000000000" pitchFamily="18" charset="-120"/>
              <a:cs typeface="Helvetica" panose="020B0604020202020204" pitchFamily="34" charset="0"/>
              <a:sym typeface="Helvetica"/>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23"/>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237" name="Google Shape;237;p23"/>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遵循 ABAC 法律</a:t>
            </a:r>
            <a:br>
              <a:rPr lang="en-US" altLang="zh-TW"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br>
            <a:r>
              <a:rPr lang="zh-tw"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和法規</a:t>
            </a:r>
            <a:endParaRPr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238" name="Google Shape;23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23</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pic>
        <p:nvPicPr>
          <p:cNvPr id="239" name="Google Shape;239;p23"/>
          <p:cNvPicPr preferRelativeResize="0"/>
          <p:nvPr/>
        </p:nvPicPr>
        <p:blipFill rotWithShape="1">
          <a:blip r:embed="rId4">
            <a:alphaModFix/>
          </a:blip>
          <a:srcRect/>
          <a:stretch/>
        </p:blipFill>
        <p:spPr>
          <a:xfrm>
            <a:off x="6786225" y="1795035"/>
            <a:ext cx="4190727" cy="2793548"/>
          </a:xfrm>
          <a:prstGeom prst="rect">
            <a:avLst/>
          </a:prstGeom>
          <a:ln>
            <a:noFill/>
          </a:ln>
          <a:effectLst>
            <a:outerShdw blurRad="292100" dist="139700" dir="2700000" algn="tl" rotWithShape="0">
              <a:srgbClr val="333333">
                <a:alpha val="65000"/>
              </a:srgbClr>
            </a:outerShdw>
          </a:effectLst>
        </p:spPr>
      </p:pic>
      <p:sp>
        <p:nvSpPr>
          <p:cNvPr id="241" name="Google Shape;241;p23"/>
          <p:cNvSpPr/>
          <p:nvPr/>
        </p:nvSpPr>
        <p:spPr>
          <a:xfrm>
            <a:off x="585121" y="1448321"/>
            <a:ext cx="4978917" cy="27936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buClr>
                <a:schemeClr val="dk1"/>
              </a:buClr>
              <a:buSzPts val="1500"/>
            </a:pPr>
            <a:r>
              <a:rPr lang="zh-tw" sz="3200" b="1">
                <a:solidFill>
                  <a:schemeClr val="bg2"/>
                </a:solidFill>
                <a:latin typeface="Arial Black" panose="020B0A04020102090204" pitchFamily="34" charset="0"/>
                <a:ea typeface="PMingLiU" panose="02020300000000000000" pitchFamily="18" charset="-120"/>
                <a:cs typeface="Helvetica" panose="020B0604020202020204" pitchFamily="34" charset="0"/>
                <a:sym typeface="Helvetica"/>
              </a:rPr>
              <a:t>您有責任要理解和遵守全部全球和本地的 </a:t>
            </a:r>
            <a:r>
              <a:rPr lang="zh-tw" sz="3200">
                <a:solidFill>
                  <a:schemeClr val="bg2"/>
                </a:solidFill>
                <a:latin typeface="Arial Black" panose="020B0A04020102090204" pitchFamily="34" charset="0"/>
                <a:ea typeface="PMingLiU" panose="02020300000000000000" pitchFamily="18" charset="-120"/>
                <a:cs typeface="Helvetica" panose="020B0604020202020204" pitchFamily="34" charset="0"/>
                <a:sym typeface="Helvetica"/>
              </a:rPr>
              <a:t>ABAC</a:t>
            </a:r>
            <a:r>
              <a:rPr lang="zh-tw" sz="3200" b="1">
                <a:solidFill>
                  <a:schemeClr val="bg2"/>
                </a:solidFill>
                <a:latin typeface="Arial Black" panose="020B0A04020102090204" pitchFamily="34" charset="0"/>
                <a:ea typeface="PMingLiU" panose="02020300000000000000" pitchFamily="18" charset="-120"/>
                <a:cs typeface="Helvetica" panose="020B0604020202020204" pitchFamily="34" charset="0"/>
                <a:sym typeface="Helvetica"/>
              </a:rPr>
              <a:t> 法律和法規</a:t>
            </a:r>
            <a:endParaRPr sz="3200" b="1">
              <a:solidFill>
                <a:schemeClr val="bg2"/>
              </a:solidFill>
              <a:latin typeface="Arial Black" panose="020B0A04020102090204" pitchFamily="34" charset="0"/>
              <a:ea typeface="PMingLiU" panose="02020300000000000000" pitchFamily="18" charset="-120"/>
              <a:cs typeface="Helvetica" panose="020B0604020202020204" pitchFamily="34" charset="0"/>
            </a:endParaRPr>
          </a:p>
        </p:txBody>
      </p:sp>
    </p:spTree>
    <p:custDataLst>
      <p:tags r:id="rId1"/>
    </p:custDataLst>
    <p:extLst>
      <p:ext uri="{BB962C8B-B14F-4D97-AF65-F5344CB8AC3E}">
        <p14:creationId xmlns:p14="http://schemas.microsoft.com/office/powerpoint/2010/main" val="224366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2"/>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99" name="Google Shape;99;p12"/>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2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賄賂和貪腐</a:t>
            </a:r>
            <a:endParaRPr sz="22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SzPts val="2400"/>
              <a:buFont typeface="Arial"/>
              <a:buNone/>
            </a:pPr>
            <a:r>
              <a:rPr lang="zh-tw" sz="22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定義</a:t>
            </a:r>
            <a:endParaRPr sz="22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02" name="Google Shape;102;p12"/>
          <p:cNvSpPr/>
          <p:nvPr/>
        </p:nvSpPr>
        <p:spPr>
          <a:xfrm>
            <a:off x="190364" y="1413463"/>
            <a:ext cx="4139897" cy="3651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tw" sz="2800" b="1">
                <a:latin typeface="Arial Black" panose="020B0A04020102090204" pitchFamily="34" charset="0"/>
                <a:ea typeface="PMingLiU" panose="02020300000000000000" pitchFamily="18" charset="-120"/>
                <a:cs typeface="Helvetica" panose="020B0604020202020204" pitchFamily="34" charset="0"/>
              </a:rPr>
              <a:t>什麼是貪腐</a:t>
            </a:r>
            <a:r>
              <a:rPr lang="en-US" altLang="zh-TW" sz="2800" b="1">
                <a:latin typeface="Arial Black" panose="020B0A04020102090204" pitchFamily="34" charset="0"/>
                <a:ea typeface="PMingLiU" panose="02020300000000000000" pitchFamily="18" charset="-120"/>
                <a:cs typeface="Helvetica" panose="020B0604020202020204" pitchFamily="34" charset="0"/>
              </a:rPr>
              <a:t>?</a:t>
            </a:r>
            <a:endParaRPr sz="2800" b="1">
              <a:latin typeface="Arial Black" panose="020B0A04020102090204" pitchFamily="34" charset="0"/>
            </a:endParaRPr>
          </a:p>
        </p:txBody>
      </p:sp>
      <p:sp>
        <p:nvSpPr>
          <p:cNvPr id="103" name="Google Shape;103;p12"/>
          <p:cNvSpPr/>
          <p:nvPr/>
        </p:nvSpPr>
        <p:spPr>
          <a:xfrm>
            <a:off x="587343" y="2601142"/>
            <a:ext cx="4562627" cy="15177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zh-tw" sz="24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不誠實或非法行為，尤其是那些身居要職的人。貪腐可能包括以下行為</a:t>
            </a:r>
            <a:r>
              <a:rPr lang="zh-tw" sz="24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a:t>
            </a:r>
            <a:endParaRPr sz="24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346075" lvl="0" indent="-346075" algn="l" rtl="0">
              <a:lnSpc>
                <a:spcPct val="100000"/>
              </a:lnSpc>
              <a:spcBef>
                <a:spcPts val="0"/>
              </a:spcBef>
              <a:spcAft>
                <a:spcPts val="0"/>
              </a:spcAft>
              <a:buClr>
                <a:schemeClr val="dk1"/>
              </a:buClr>
              <a:buSzPts val="1200"/>
              <a:buFont typeface="Helvetica"/>
              <a:buChar char="●"/>
            </a:pPr>
            <a:r>
              <a:rPr lang="zh-tw" sz="24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賄賂</a:t>
            </a:r>
            <a:endParaRPr sz="24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346075" lvl="0" indent="-346075" algn="l" rtl="0">
              <a:lnSpc>
                <a:spcPct val="100000"/>
              </a:lnSpc>
              <a:spcBef>
                <a:spcPts val="0"/>
              </a:spcBef>
              <a:spcAft>
                <a:spcPts val="0"/>
              </a:spcAft>
              <a:buClr>
                <a:schemeClr val="dk1"/>
              </a:buClr>
              <a:buSzPts val="1200"/>
              <a:buFont typeface="Helvetica"/>
              <a:buChar char="●"/>
            </a:pPr>
            <a:r>
              <a:rPr lang="zh-tw" sz="24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回扣</a:t>
            </a:r>
            <a:endParaRPr sz="24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346075" lvl="0" indent="-346075" algn="l" rtl="0">
              <a:lnSpc>
                <a:spcPct val="100000"/>
              </a:lnSpc>
              <a:spcBef>
                <a:spcPts val="0"/>
              </a:spcBef>
              <a:spcAft>
                <a:spcPts val="0"/>
              </a:spcAft>
              <a:buClr>
                <a:schemeClr val="dk1"/>
              </a:buClr>
              <a:buSzPts val="1200"/>
              <a:buFont typeface="Helvetica"/>
              <a:buChar char="●"/>
            </a:pPr>
            <a:r>
              <a:rPr lang="zh-tw" sz="24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濫用公職</a:t>
            </a:r>
            <a:endParaRPr sz="2400">
              <a:solidFill>
                <a:schemeClr val="tx1"/>
              </a:solidFill>
              <a:latin typeface="Arial" panose="020B0604020202020204" pitchFamily="34" charset="0"/>
              <a:ea typeface="PMingLiU" panose="02020300000000000000" pitchFamily="18" charset="-120"/>
              <a:cs typeface="Helvetica" panose="020B0604020202020204" pitchFamily="34" charset="0"/>
            </a:endParaRPr>
          </a:p>
        </p:txBody>
      </p:sp>
      <p:pic>
        <p:nvPicPr>
          <p:cNvPr id="104" name="Google Shape;104;p12"/>
          <p:cNvPicPr preferRelativeResize="0"/>
          <p:nvPr/>
        </p:nvPicPr>
        <p:blipFill>
          <a:blip r:embed="rId4">
            <a:alphaModFix/>
          </a:blip>
          <a:stretch>
            <a:fillRect/>
          </a:stretch>
        </p:blipFill>
        <p:spPr>
          <a:xfrm>
            <a:off x="5683800" y="1413463"/>
            <a:ext cx="5697725" cy="379922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98944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2"/>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99" name="Google Shape;99;p12"/>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2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賄賂和貪腐</a:t>
            </a:r>
            <a:endParaRPr sz="22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SzPts val="2400"/>
              <a:buFont typeface="Arial"/>
              <a:buNone/>
            </a:pPr>
            <a:r>
              <a:rPr lang="zh-tw" sz="22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定義</a:t>
            </a:r>
            <a:endParaRPr sz="22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00" name="Google Shape;100;p12"/>
          <p:cNvSpPr/>
          <p:nvPr/>
        </p:nvSpPr>
        <p:spPr>
          <a:xfrm>
            <a:off x="178677" y="1347410"/>
            <a:ext cx="3764260" cy="3651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tw" sz="2800" b="1">
                <a:latin typeface="Arial Black" panose="020B0A04020102090204" pitchFamily="34" charset="0"/>
                <a:ea typeface="PMingLiU" panose="02020300000000000000" pitchFamily="18" charset="-120"/>
                <a:cs typeface="Helvetica" panose="020B0604020202020204" pitchFamily="34" charset="0"/>
              </a:rPr>
              <a:t>什麼是賄賂</a:t>
            </a:r>
            <a:r>
              <a:rPr lang="en-US" altLang="zh-TW" sz="2800" b="1">
                <a:latin typeface="Arial Black" panose="020B0A04020102090204" pitchFamily="34" charset="0"/>
                <a:ea typeface="PMingLiU" panose="02020300000000000000" pitchFamily="18" charset="-120"/>
                <a:cs typeface="Helvetica" panose="020B0604020202020204" pitchFamily="34" charset="0"/>
              </a:rPr>
              <a:t>?</a:t>
            </a:r>
            <a:endParaRPr sz="2800" b="1">
              <a:latin typeface="Arial Black" panose="020B0A04020102090204" pitchFamily="34" charset="0"/>
              <a:ea typeface="PMingLiU" panose="02020300000000000000" pitchFamily="18" charset="-120"/>
              <a:cs typeface="Helvetica" panose="020B0604020202020204" pitchFamily="34" charset="0"/>
            </a:endParaRPr>
          </a:p>
        </p:txBody>
      </p:sp>
      <p:sp>
        <p:nvSpPr>
          <p:cNvPr id="101" name="Google Shape;101;p12"/>
          <p:cNvSpPr/>
          <p:nvPr/>
        </p:nvSpPr>
        <p:spPr>
          <a:xfrm>
            <a:off x="560752" y="2042772"/>
            <a:ext cx="4945314" cy="2297325"/>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直接提供或接收付款的要約、承諾或協議或間接地：</a:t>
            </a: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a:t>
            </a:r>
          </a:p>
          <a:p>
            <a:pPr marL="0" lvl="0" indent="0" algn="l" rtl="0">
              <a:lnSpc>
                <a:spcPct val="100000"/>
              </a:lnSpc>
              <a:spcBef>
                <a:spcPts val="0"/>
              </a:spcBef>
              <a:spcAft>
                <a:spcPts val="0"/>
              </a:spcAft>
              <a:buClr>
                <a:schemeClr val="dk1"/>
              </a:buClr>
              <a:buSzPts val="1100"/>
              <a:buFont typeface="Arial"/>
              <a:buNone/>
            </a:pP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231775" lvl="0" indent="-231775" algn="l" rtl="0">
              <a:lnSpc>
                <a:spcPct val="100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「任何有價值」的東西；​</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231775" lvl="0" indent="-231775" algn="l" rtl="0">
              <a:lnSpc>
                <a:spcPct val="100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向政府官員或私人團體提供或由</a:t>
            </a:r>
            <a:br>
              <a:rPr lang="en-US" alt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b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其提供；以及</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231775" lvl="0" indent="-231775" algn="l" rtl="0">
              <a:lnSpc>
                <a:spcPct val="100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為了獲得或保留業務或確保不正當</a:t>
            </a:r>
            <a:br>
              <a:rPr lang="en-US" alt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b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的業務優勢</a:t>
            </a:r>
          </a:p>
          <a:p>
            <a:pPr marL="231775" indent="-231775">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rPr>
              <a:t>意圖影響接受者濫用職權</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endParaRPr>
          </a:p>
        </p:txBody>
      </p:sp>
      <p:pic>
        <p:nvPicPr>
          <p:cNvPr id="104" name="Google Shape;104;p12"/>
          <p:cNvPicPr preferRelativeResize="0"/>
          <p:nvPr/>
        </p:nvPicPr>
        <p:blipFill>
          <a:blip r:embed="rId4">
            <a:alphaModFix/>
          </a:blip>
          <a:stretch>
            <a:fillRect/>
          </a:stretch>
        </p:blipFill>
        <p:spPr>
          <a:xfrm>
            <a:off x="5631248" y="1529387"/>
            <a:ext cx="5697725" cy="379922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83898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2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賄賂和貪腐法律</a:t>
            </a:r>
            <a:endParaRPr sz="22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10" name="Google Shape;11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5</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11" name="Google Shape;111;p13"/>
          <p:cNvSpPr/>
          <p:nvPr/>
        </p:nvSpPr>
        <p:spPr>
          <a:xfrm>
            <a:off x="378979" y="2209830"/>
            <a:ext cx="5707142" cy="19203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zh-tw" sz="2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賄賂和貪腐法律</a:t>
            </a:r>
            <a:endParaRPr sz="2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幾乎</a:t>
            </a: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所有國家都有嚴格的法律</a:t>
            </a:r>
          </a:p>
          <a:p>
            <a:pPr marL="152400" lvl="0" algn="l" defTabSz="461963" rtl="0">
              <a:lnSpc>
                <a:spcPct val="115000"/>
              </a:lnSpc>
              <a:spcBef>
                <a:spcPts val="0"/>
              </a:spcBef>
              <a:spcAft>
                <a:spcPts val="0"/>
              </a:spcAft>
              <a:buClr>
                <a:schemeClr val="dk1"/>
              </a:buClr>
              <a:buSzPts val="1200"/>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	禁止賄賂和貪腐</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nSpc>
                <a:spcPct val="115000"/>
              </a:lnSpc>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反賄賂反貪腐法律和法規的範例包括下列：​</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914400" lvl="1" indent="-304800" algn="l" rtl="0">
              <a:lnSpc>
                <a:spcPct val="115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美國海外反貪污行為法 (Foreign Corrupt Practices Act, 「FCPA」)；</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914400" lvl="1" indent="-304800" algn="l" rtl="0">
              <a:lnSpc>
                <a:spcPct val="115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英國 2010 年賄賂法令</a:t>
            </a:r>
          </a:p>
          <a:p>
            <a:pPr marL="609600" lvl="1" algn="l" rtl="0">
              <a:lnSpc>
                <a:spcPct val="115000"/>
              </a:lnSpc>
              <a:spcBef>
                <a:spcPts val="0"/>
              </a:spcBef>
              <a:spcAft>
                <a:spcPts val="0"/>
              </a:spcAft>
              <a:buClr>
                <a:schemeClr val="dk1"/>
              </a:buClr>
              <a:buSzPts val="1200"/>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	（「英國賄賂法令」）</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FCPA 和英國賄賂法令都有</a:t>
            </a: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全球應用</a:t>
            </a:r>
            <a:endParaRPr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12" name="Google Shape;112;p13"/>
          <p:cNvSpPr/>
          <p:nvPr/>
        </p:nvSpPr>
        <p:spPr>
          <a:xfrm>
            <a:off x="6164870" y="2024771"/>
            <a:ext cx="5648151" cy="1293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zh-tw" sz="2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違規後果</a:t>
            </a:r>
            <a:r>
              <a:rPr lang="zh-tw" sz="2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a:t>
            </a:r>
          </a:p>
          <a:p>
            <a:pPr marL="457200" lvl="0" indent="-304800" algn="l" rtl="0">
              <a:lnSpc>
                <a:spcPct val="115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刑事起訴</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商譽的損傷</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民事和行政處罰（包括個人）</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列入政府合約的黑名單​</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終止合約和業務安排</a:t>
            </a:r>
            <a:endParaRPr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p:txBody>
      </p:sp>
      <p:cxnSp>
        <p:nvCxnSpPr>
          <p:cNvPr id="3" name="Straight Connector 2">
            <a:extLst>
              <a:ext uri="{FF2B5EF4-FFF2-40B4-BE49-F238E27FC236}">
                <a16:creationId xmlns:a16="http://schemas.microsoft.com/office/drawing/2014/main" id="{D2567CC6-B2F8-4D72-BE18-DBDC5AE4971C}"/>
              </a:ext>
            </a:extLst>
          </p:cNvPr>
          <p:cNvCxnSpPr/>
          <p:nvPr/>
        </p:nvCxnSpPr>
        <p:spPr>
          <a:xfrm>
            <a:off x="6095954" y="1396182"/>
            <a:ext cx="0" cy="455233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2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賄賂和貪腐法律</a:t>
            </a:r>
            <a:endParaRPr sz="22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10" name="Google Shape;11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6</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13" name="Google Shape;113;p13"/>
          <p:cNvSpPr/>
          <p:nvPr/>
        </p:nvSpPr>
        <p:spPr>
          <a:xfrm>
            <a:off x="413264" y="1086251"/>
            <a:ext cx="5573468" cy="3184714"/>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zh-tw" sz="28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產業道德準則</a:t>
            </a:r>
            <a:endParaRPr sz="2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根據您的經營地點，以下產業準則</a:t>
            </a:r>
            <a:br>
              <a:rPr lang="en-US" alt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b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可能適用：</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914400" lvl="1" indent="-304800" algn="l" rtl="0">
              <a:lnSpc>
                <a:spcPct val="115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MedTech Europe</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914400" lvl="1" indent="-304800" algn="l" rtl="0">
              <a:lnSpc>
                <a:spcPct val="115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AdvaMed</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SzPts val="1200"/>
              <a:buFont typeface="Helvetica"/>
              <a:buChar char="●"/>
            </a:pPr>
            <a:r>
              <a:rPr lang="zh-tw" sz="2000">
                <a:latin typeface="Arial" panose="020B0604020202020204" pitchFamily="34" charset="0"/>
                <a:ea typeface="PMingLiU" panose="02020300000000000000" pitchFamily="18" charset="-120"/>
                <a:cs typeface="Helvetica" panose="020B0604020202020204" pitchFamily="34" charset="0"/>
                <a:sym typeface="Helvetica"/>
              </a:rPr>
              <a:t>兩個準則都提倡會員</a:t>
            </a:r>
            <a:r>
              <a:rPr lang="zh-tw" sz="2000" b="1">
                <a:latin typeface="Arial" panose="020B0604020202020204" pitchFamily="34" charset="0"/>
                <a:ea typeface="PMingLiU" panose="02020300000000000000" pitchFamily="18" charset="-120"/>
                <a:cs typeface="Helvetica" panose="020B0604020202020204" pitchFamily="34" charset="0"/>
                <a:sym typeface="Helvetica"/>
              </a:rPr>
              <a:t>堅持最高的道德標準</a:t>
            </a:r>
            <a:endParaRPr sz="2000" b="1">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15000"/>
              </a:lnSpc>
              <a:spcBef>
                <a:spcPts val="0"/>
              </a:spcBef>
              <a:spcAft>
                <a:spcPts val="0"/>
              </a:spcAft>
              <a:buSzPts val="1200"/>
              <a:buFont typeface="Helvetica"/>
              <a:buChar char="●"/>
            </a:pPr>
            <a:r>
              <a:rPr lang="zh-tw" sz="2000">
                <a:latin typeface="Arial" panose="020B0604020202020204" pitchFamily="34" charset="0"/>
                <a:ea typeface="PMingLiU" panose="02020300000000000000" pitchFamily="18" charset="-120"/>
                <a:cs typeface="Helvetica" panose="020B0604020202020204" pitchFamily="34" charset="0"/>
                <a:sym typeface="Helvetica"/>
              </a:rPr>
              <a:t>可能在區域或國家層面實施的額外準則</a:t>
            </a:r>
            <a:endParaRPr sz="2000" b="1">
              <a:latin typeface="Arial" panose="020B0604020202020204" pitchFamily="34" charset="0"/>
              <a:ea typeface="PMingLiU" panose="02020300000000000000" pitchFamily="18" charset="-120"/>
              <a:cs typeface="Helvetica" panose="020B0604020202020204" pitchFamily="34" charset="0"/>
              <a:sym typeface="Helvetica"/>
            </a:endParaRPr>
          </a:p>
        </p:txBody>
      </p:sp>
      <p:pic>
        <p:nvPicPr>
          <p:cNvPr id="114" name="Google Shape;114;p13"/>
          <p:cNvPicPr preferRelativeResize="0"/>
          <p:nvPr/>
        </p:nvPicPr>
        <p:blipFill>
          <a:blip r:embed="rId4">
            <a:alphaModFix/>
          </a:blip>
          <a:stretch>
            <a:fillRect/>
          </a:stretch>
        </p:blipFill>
        <p:spPr>
          <a:xfrm>
            <a:off x="1099853" y="4819828"/>
            <a:ext cx="2232908" cy="770750"/>
          </a:xfrm>
          <a:prstGeom prst="rect">
            <a:avLst/>
          </a:prstGeom>
          <a:ln>
            <a:noFill/>
          </a:ln>
          <a:effectLst>
            <a:outerShdw blurRad="292100" dist="139700" dir="2700000" algn="tl" rotWithShape="0">
              <a:srgbClr val="333333">
                <a:alpha val="65000"/>
              </a:srgbClr>
            </a:outerShdw>
          </a:effectLst>
        </p:spPr>
      </p:pic>
      <p:pic>
        <p:nvPicPr>
          <p:cNvPr id="115" name="Google Shape;115;p13"/>
          <p:cNvPicPr preferRelativeResize="0"/>
          <p:nvPr/>
        </p:nvPicPr>
        <p:blipFill>
          <a:blip r:embed="rId5">
            <a:alphaModFix/>
          </a:blip>
          <a:stretch>
            <a:fillRect/>
          </a:stretch>
        </p:blipFill>
        <p:spPr>
          <a:xfrm>
            <a:off x="3093380" y="5439426"/>
            <a:ext cx="2578749" cy="568863"/>
          </a:xfrm>
          <a:prstGeom prst="rect">
            <a:avLst/>
          </a:prstGeom>
          <a:ln>
            <a:noFill/>
          </a:ln>
          <a:effectLst>
            <a:outerShdw blurRad="292100" dist="139700" dir="2700000" algn="tl" rotWithShape="0">
              <a:srgbClr val="333333">
                <a:alpha val="65000"/>
              </a:srgbClr>
            </a:outerShdw>
          </a:effectLst>
        </p:spPr>
      </p:pic>
      <p:sp>
        <p:nvSpPr>
          <p:cNvPr id="116" name="Google Shape;116;p13"/>
          <p:cNvSpPr/>
          <p:nvPr/>
        </p:nvSpPr>
        <p:spPr>
          <a:xfrm>
            <a:off x="7070204" y="2176626"/>
            <a:ext cx="4803900" cy="32940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zh-tw"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rPr>
              <a:t>當地法律</a:t>
            </a: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a:p>
            <a:pPr marL="0" lvl="0" indent="0" algn="l" rtl="0">
              <a:lnSpc>
                <a:spcPct val="115000"/>
              </a:lnSpc>
              <a:spcBef>
                <a:spcPts val="0"/>
              </a:spcBef>
              <a:spcAft>
                <a:spcPts val="0"/>
              </a:spcAft>
              <a:buNone/>
            </a:pPr>
            <a:endParaRPr sz="1200" b="1">
              <a:solidFill>
                <a:srgbClr val="FFFFFF"/>
              </a:solidFill>
              <a:latin typeface="Arial" panose="020B0604020202020204" pitchFamily="34" charset="0"/>
              <a:ea typeface="PMingLiU" panose="02020300000000000000" pitchFamily="18" charset="-120"/>
              <a:cs typeface="Helvetica" panose="020B0604020202020204" pitchFamily="34" charset="0"/>
              <a:sym typeface="Helvetica"/>
            </a:endParaRPr>
          </a:p>
          <a:p>
            <a:pPr marL="0" lvl="0" indent="0" algn="l" rtl="0">
              <a:lnSpc>
                <a:spcPct val="115000"/>
              </a:lnSpc>
              <a:spcBef>
                <a:spcPts val="0"/>
              </a:spcBef>
              <a:spcAft>
                <a:spcPts val="0"/>
              </a:spcAft>
              <a:buNone/>
            </a:pPr>
            <a:r>
              <a:rPr lang="zh-tw" sz="1200" b="1">
                <a:solidFill>
                  <a:srgbClr val="FF0000"/>
                </a:solidFill>
                <a:highlight>
                  <a:srgbClr val="FFFF00"/>
                </a:highlight>
                <a:latin typeface="Arial" panose="020B0604020202020204" pitchFamily="34" charset="0"/>
                <a:ea typeface="PMingLiU" panose="02020300000000000000" pitchFamily="18" charset="-120"/>
                <a:cs typeface="Helvetica" panose="020B0604020202020204" pitchFamily="34" charset="0"/>
                <a:sym typeface="Helvetica"/>
              </a:rPr>
              <a:t>[請在此處納入您的當地法律和相關處罰描述。]</a:t>
            </a:r>
            <a:endParaRPr sz="1200" b="1">
              <a:solidFill>
                <a:srgbClr val="FF0000"/>
              </a:solidFill>
              <a:highlight>
                <a:srgbClr val="FFFF00"/>
              </a:highlight>
              <a:latin typeface="Arial" panose="020B0604020202020204" pitchFamily="34" charset="0"/>
              <a:ea typeface="PMingLiU" panose="02020300000000000000" pitchFamily="18" charset="-120"/>
              <a:cs typeface="Helvetica" panose="020B0604020202020204" pitchFamily="34" charset="0"/>
              <a:sym typeface="Helvetica"/>
            </a:endParaRPr>
          </a:p>
        </p:txBody>
      </p:sp>
    </p:spTree>
    <p:custDataLst>
      <p:tags r:id="rId1"/>
    </p:custDataLst>
    <p:extLst>
      <p:ext uri="{BB962C8B-B14F-4D97-AF65-F5344CB8AC3E}">
        <p14:creationId xmlns:p14="http://schemas.microsoft.com/office/powerpoint/2010/main" val="127011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4"/>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altLang="en-US"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產業</a:t>
            </a: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領先做法</a:t>
            </a:r>
            <a:endParaRPr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22" name="Google Shape;122;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7</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23" name="Google Shape;123;p14"/>
          <p:cNvSpPr/>
          <p:nvPr/>
        </p:nvSpPr>
        <p:spPr>
          <a:xfrm>
            <a:off x="3896810" y="1345588"/>
            <a:ext cx="7094100" cy="1097280"/>
          </a:xfrm>
          <a:prstGeom prst="roundRect">
            <a:avLst>
              <a:gd name="adj" fmla="val 16667"/>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03225" lvl="0" algn="l" rtl="0">
              <a:spcBef>
                <a:spcPts val="0"/>
              </a:spcBef>
              <a:spcAft>
                <a:spcPts val="0"/>
              </a:spcAft>
              <a:buNone/>
            </a:pPr>
            <a:r>
              <a:rPr lang="zh-tw" b="1">
                <a:latin typeface="Arial" panose="020B0604020202020204" pitchFamily="34" charset="0"/>
                <a:ea typeface="PMingLiU" panose="02020300000000000000" pitchFamily="18" charset="-120"/>
                <a:cs typeface="Helvetica" panose="020B0604020202020204" pitchFamily="34" charset="0"/>
                <a:sym typeface="Helvetica"/>
              </a:rPr>
              <a:t>在與專業醫療保健人員 (「HCP」)、醫療保健組織 (「HCO」) 和/或政府官員 (「GO」) 互動時，始終考慮產業的形象和印象</a:t>
            </a:r>
            <a:r>
              <a:rPr lang="zh-tw">
                <a:latin typeface="Arial" panose="020B0604020202020204" pitchFamily="34" charset="0"/>
                <a:ea typeface="PMingLiU" panose="02020300000000000000" pitchFamily="18" charset="-120"/>
                <a:cs typeface="Helvetica" panose="020B0604020202020204" pitchFamily="34" charset="0"/>
                <a:sym typeface="Helvetica"/>
              </a:rPr>
              <a:t>（例如，沒有豪華飯店或餐飲、</a:t>
            </a:r>
            <a:br>
              <a:rPr lang="en-US" altLang="zh-TW">
                <a:latin typeface="Arial" panose="020B0604020202020204" pitchFamily="34" charset="0"/>
                <a:ea typeface="PMingLiU" panose="02020300000000000000" pitchFamily="18" charset="-120"/>
                <a:cs typeface="Helvetica" panose="020B0604020202020204" pitchFamily="34" charset="0"/>
                <a:sym typeface="Helvetica"/>
              </a:rPr>
            </a:br>
            <a:r>
              <a:rPr lang="zh-tw">
                <a:latin typeface="Arial" panose="020B0604020202020204" pitchFamily="34" charset="0"/>
                <a:ea typeface="PMingLiU" panose="02020300000000000000" pitchFamily="18" charset="-120"/>
                <a:cs typeface="Helvetica" panose="020B0604020202020204" pitchFamily="34" charset="0"/>
                <a:sym typeface="Helvetica"/>
              </a:rPr>
              <a:t>頭等艙機票、娛樂）</a:t>
            </a:r>
            <a:endParaRPr>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24" name="Google Shape;124;p14"/>
          <p:cNvSpPr/>
          <p:nvPr/>
        </p:nvSpPr>
        <p:spPr>
          <a:xfrm>
            <a:off x="863650" y="1354519"/>
            <a:ext cx="3258600" cy="1097280"/>
          </a:xfrm>
          <a:prstGeom prst="roundRect">
            <a:avLst>
              <a:gd name="adj" fmla="val 16667"/>
            </a:avLst>
          </a:prstGeom>
          <a:solidFill>
            <a:schemeClr val="bg1"/>
          </a:solidFill>
          <a:ln w="38100" cap="flat" cmpd="sng">
            <a:solidFill>
              <a:srgbClr val="3449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800" b="1">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a:rPr>
              <a:t>形象與印象</a:t>
            </a:r>
            <a:endParaRPr sz="1800" b="1">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26" name="Google Shape;126;p14"/>
          <p:cNvSpPr/>
          <p:nvPr/>
        </p:nvSpPr>
        <p:spPr>
          <a:xfrm>
            <a:off x="3896810" y="4002822"/>
            <a:ext cx="7094100" cy="1097280"/>
          </a:xfrm>
          <a:prstGeom prst="roundRect">
            <a:avLst>
              <a:gd name="adj" fmla="val 16667"/>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03225" lvl="0" algn="l" rtl="0">
              <a:spcBef>
                <a:spcPts val="0"/>
              </a:spcBef>
              <a:spcAft>
                <a:spcPts val="0"/>
              </a:spcAft>
              <a:buNone/>
            </a:pPr>
            <a:r>
              <a:rPr lang="zh-tw" b="1">
                <a:latin typeface="Arial" panose="020B0604020202020204" pitchFamily="34" charset="0"/>
                <a:ea typeface="PMingLiU" panose="02020300000000000000" pitchFamily="18" charset="-120"/>
                <a:cs typeface="Helvetica" panose="020B0604020202020204" pitchFamily="34" charset="0"/>
                <a:sym typeface="Helvetica"/>
              </a:rPr>
              <a:t>針對服務所提供給 HCP 的付款</a:t>
            </a:r>
            <a:r>
              <a:rPr lang="zh-tw">
                <a:latin typeface="Arial" panose="020B0604020202020204" pitchFamily="34" charset="0"/>
                <a:ea typeface="PMingLiU" panose="02020300000000000000" pitchFamily="18" charset="-120"/>
                <a:cs typeface="Helvetica" panose="020B0604020202020204" pitchFamily="34" charset="0"/>
                <a:sym typeface="Helvetica"/>
              </a:rPr>
              <a:t> 必須</a:t>
            </a:r>
            <a:r>
              <a:rPr lang="zh-tw" b="1">
                <a:latin typeface="Arial" panose="020B0604020202020204" pitchFamily="34" charset="0"/>
                <a:ea typeface="PMingLiU" panose="02020300000000000000" pitchFamily="18" charset="-120"/>
                <a:cs typeface="Helvetica" panose="020B0604020202020204" pitchFamily="34" charset="0"/>
                <a:sym typeface="Helvetica"/>
              </a:rPr>
              <a:t>等於該服務的公平市場價值（「FMV」）</a:t>
            </a:r>
            <a:endParaRPr>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27" name="Google Shape;127;p14"/>
          <p:cNvSpPr/>
          <p:nvPr/>
        </p:nvSpPr>
        <p:spPr>
          <a:xfrm>
            <a:off x="863650" y="4013669"/>
            <a:ext cx="3258600" cy="1097280"/>
          </a:xfrm>
          <a:prstGeom prst="roundRect">
            <a:avLst>
              <a:gd name="adj" fmla="val 16667"/>
            </a:avLst>
          </a:prstGeom>
          <a:solidFill>
            <a:schemeClr val="bg1"/>
          </a:solidFill>
          <a:ln w="38100" cap="flat" cmpd="sng">
            <a:solidFill>
              <a:srgbClr val="3449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800" b="1">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a:rPr>
              <a:t>公平市場價值</a:t>
            </a:r>
            <a:endParaRPr sz="1800" b="1">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28" name="Google Shape;128;p14"/>
          <p:cNvSpPr/>
          <p:nvPr/>
        </p:nvSpPr>
        <p:spPr>
          <a:xfrm>
            <a:off x="3896810" y="5350302"/>
            <a:ext cx="7094100" cy="1097280"/>
          </a:xfrm>
          <a:prstGeom prst="roundRect">
            <a:avLst>
              <a:gd name="adj" fmla="val 16667"/>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03225" lvl="0" algn="l" rtl="0">
              <a:spcBef>
                <a:spcPts val="0"/>
              </a:spcBef>
              <a:spcAft>
                <a:spcPts val="0"/>
              </a:spcAft>
              <a:buNone/>
            </a:pPr>
            <a:r>
              <a:rPr lang="zh-tw" b="1">
                <a:latin typeface="Arial" panose="020B0604020202020204" pitchFamily="34" charset="0"/>
                <a:ea typeface="PMingLiU" panose="02020300000000000000" pitchFamily="18" charset="-120"/>
                <a:cs typeface="Helvetica" panose="020B0604020202020204" pitchFamily="34" charset="0"/>
                <a:sym typeface="Helvetica"/>
              </a:rPr>
              <a:t>足夠的文件檔案</a:t>
            </a:r>
            <a:r>
              <a:rPr lang="zh-tw">
                <a:latin typeface="Arial" panose="020B0604020202020204" pitchFamily="34" charset="0"/>
                <a:ea typeface="PMingLiU" panose="02020300000000000000" pitchFamily="18" charset="-120"/>
                <a:cs typeface="Helvetica" panose="020B0604020202020204" pitchFamily="34" charset="0"/>
                <a:sym typeface="Helvetica"/>
              </a:rPr>
              <a:t>，概述互動的目的並與所提供的服務有關，需要</a:t>
            </a:r>
            <a:r>
              <a:rPr lang="zh-tw" b="1">
                <a:latin typeface="Arial" panose="020B0604020202020204" pitchFamily="34" charset="0"/>
                <a:ea typeface="PMingLiU" panose="02020300000000000000" pitchFamily="18" charset="-120"/>
                <a:cs typeface="Helvetica" panose="020B0604020202020204" pitchFamily="34" charset="0"/>
                <a:sym typeface="Helvetica"/>
              </a:rPr>
              <a:t>證實與 HCP、HCO 和 GO 互動的必要性</a:t>
            </a:r>
            <a:r>
              <a:rPr lang="zh-tw">
                <a:latin typeface="Arial" panose="020B0604020202020204" pitchFamily="34" charset="0"/>
                <a:ea typeface="PMingLiU" panose="02020300000000000000" pitchFamily="18" charset="-120"/>
                <a:cs typeface="Helvetica" panose="020B0604020202020204" pitchFamily="34" charset="0"/>
                <a:sym typeface="Helvetica"/>
              </a:rPr>
              <a:t>（更多詳細資訊請參見下一張投影片）</a:t>
            </a:r>
            <a:endParaRPr>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29" name="Google Shape;129;p14"/>
          <p:cNvSpPr/>
          <p:nvPr/>
        </p:nvSpPr>
        <p:spPr>
          <a:xfrm>
            <a:off x="863650" y="5340207"/>
            <a:ext cx="3258600" cy="1097280"/>
          </a:xfrm>
          <a:prstGeom prst="roundRect">
            <a:avLst>
              <a:gd name="adj" fmla="val 16667"/>
            </a:avLst>
          </a:prstGeom>
          <a:solidFill>
            <a:schemeClr val="bg1"/>
          </a:solidFill>
          <a:ln w="38100" cap="flat" cmpd="sng">
            <a:solidFill>
              <a:srgbClr val="3449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800" b="1">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a:rPr>
              <a:t>保存記錄</a:t>
            </a:r>
            <a:endParaRPr sz="1800" b="1">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30" name="Google Shape;130;p14"/>
          <p:cNvSpPr/>
          <p:nvPr/>
        </p:nvSpPr>
        <p:spPr>
          <a:xfrm>
            <a:off x="3896810" y="2668105"/>
            <a:ext cx="7094100" cy="1097280"/>
          </a:xfrm>
          <a:prstGeom prst="roundRect">
            <a:avLst>
              <a:gd name="adj" fmla="val 16667"/>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03225" lvl="0" algn="l" rtl="0">
              <a:spcBef>
                <a:spcPts val="0"/>
              </a:spcBef>
              <a:spcAft>
                <a:spcPts val="0"/>
              </a:spcAft>
              <a:buNone/>
            </a:pPr>
            <a:r>
              <a:rPr lang="zh-tw"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不得利用與 HCP、HCO 和 GO 的互動來影響採購決策。</a:t>
            </a:r>
            <a:r>
              <a:rPr lang="zh-tw">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互動應遵守當地法律和法規（註：在某些國家，HCP 視為外國官員）</a:t>
            </a:r>
            <a:endParaRPr>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25" name="Google Shape;125;p14"/>
          <p:cNvSpPr/>
          <p:nvPr/>
        </p:nvSpPr>
        <p:spPr>
          <a:xfrm>
            <a:off x="863650" y="2677036"/>
            <a:ext cx="3258600" cy="1097280"/>
          </a:xfrm>
          <a:prstGeom prst="roundRect">
            <a:avLst>
              <a:gd name="adj" fmla="val 16667"/>
            </a:avLst>
          </a:prstGeom>
          <a:solidFill>
            <a:schemeClr val="bg1"/>
          </a:solidFill>
          <a:ln w="38100" cap="flat" cmpd="sng">
            <a:solidFill>
              <a:srgbClr val="3449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800" b="1">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a:rPr>
              <a:t>影響</a:t>
            </a:r>
            <a:endParaRPr sz="1800" b="1">
              <a:solidFill>
                <a:schemeClr val="bg2"/>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5"/>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36" name="Google Shape;136;p15"/>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適當的保存記錄</a:t>
            </a:r>
            <a:endParaRPr sz="2400" b="1" i="0" u="none" strike="noStrike" cap="none">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37" name="Google Shape;137;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8</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38" name="Google Shape;138;p15"/>
          <p:cNvSpPr/>
          <p:nvPr/>
        </p:nvSpPr>
        <p:spPr>
          <a:xfrm>
            <a:off x="915043" y="4673648"/>
            <a:ext cx="6063822" cy="13191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zh-tw" sz="20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您不能：</a:t>
            </a:r>
            <a:endParaRPr sz="20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0" lvl="0" indent="0" algn="l" rtl="0">
              <a:lnSpc>
                <a:spcPct val="100000"/>
              </a:lnSpc>
              <a:spcBef>
                <a:spcPts val="0"/>
              </a:spcBef>
              <a:spcAft>
                <a:spcPts val="0"/>
              </a:spcAft>
              <a:buNone/>
            </a:pPr>
            <a:endParaRPr sz="10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zh-tw"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創建或提供虛假記錄或文件檔案​</a:t>
            </a:r>
            <a:endParaRPr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zh-tw"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記錄分類不當</a:t>
            </a:r>
          </a:p>
          <a:p>
            <a:pPr marL="457200" lvl="0" indent="-304800" algn="l" rtl="0">
              <a:lnSpc>
                <a:spcPct val="100000"/>
              </a:lnSpc>
              <a:spcBef>
                <a:spcPts val="0"/>
              </a:spcBef>
              <a:spcAft>
                <a:spcPts val="0"/>
              </a:spcAft>
              <a:buClr>
                <a:schemeClr val="dk1"/>
              </a:buClr>
              <a:buSzPts val="1200"/>
              <a:buFont typeface="Helvetica"/>
              <a:buChar char="●"/>
            </a:pPr>
            <a:r>
              <a:rPr lang="zh-tw"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維護「帳外」帳戶或記錄</a:t>
            </a:r>
            <a:endParaRPr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p:txBody>
      </p:sp>
      <p:sp>
        <p:nvSpPr>
          <p:cNvPr id="139" name="Google Shape;139;p15"/>
          <p:cNvSpPr/>
          <p:nvPr/>
        </p:nvSpPr>
        <p:spPr>
          <a:xfrm>
            <a:off x="915044" y="2776707"/>
            <a:ext cx="6063822" cy="1182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zh-tw"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您必須：</a:t>
            </a:r>
            <a:endParaRPr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0" lvl="0" indent="0" algn="l" rtl="0">
              <a:lnSpc>
                <a:spcPct val="100000"/>
              </a:lnSpc>
              <a:spcBef>
                <a:spcPts val="0"/>
              </a:spcBef>
              <a:spcAft>
                <a:spcPts val="0"/>
              </a:spcAft>
              <a:buNone/>
            </a:pPr>
            <a:endParaRPr sz="1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準確記錄所有交易​</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保留有關費用的支援文件檔案</a:t>
            </a:r>
            <a:endParaRPr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zh-tw" sz="20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為每個製造商維護單獨的帳簿與記錄</a:t>
            </a:r>
            <a:endParaRPr sz="20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p:txBody>
      </p:sp>
      <p:pic>
        <p:nvPicPr>
          <p:cNvPr id="140" name="Google Shape;140;p15"/>
          <p:cNvPicPr preferRelativeResize="0"/>
          <p:nvPr/>
        </p:nvPicPr>
        <p:blipFill>
          <a:blip r:embed="rId4">
            <a:alphaModFix/>
          </a:blip>
          <a:stretch>
            <a:fillRect/>
          </a:stretch>
        </p:blipFill>
        <p:spPr>
          <a:xfrm>
            <a:off x="7245278" y="2904004"/>
            <a:ext cx="4108522" cy="2811396"/>
          </a:xfrm>
          <a:prstGeom prst="rect">
            <a:avLst/>
          </a:prstGeom>
          <a:ln>
            <a:noFill/>
          </a:ln>
          <a:effectLst>
            <a:outerShdw blurRad="292100" dist="139700" dir="2700000" algn="tl" rotWithShape="0">
              <a:srgbClr val="333333">
                <a:alpha val="65000"/>
              </a:srgbClr>
            </a:outerShdw>
          </a:effectLst>
        </p:spPr>
      </p:pic>
      <p:sp>
        <p:nvSpPr>
          <p:cNvPr id="141" name="Google Shape;141;p15"/>
          <p:cNvSpPr/>
          <p:nvPr/>
        </p:nvSpPr>
        <p:spPr>
          <a:xfrm>
            <a:off x="231228" y="1256555"/>
            <a:ext cx="11122572" cy="1006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tw" sz="24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維護</a:t>
            </a:r>
            <a:r>
              <a:rPr lang="zh-tw" sz="24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準確的帳簿與記錄</a:t>
            </a:r>
            <a:r>
              <a:rPr lang="zh-tw" sz="24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將幫助您和您的子分銷商/代理商</a:t>
            </a:r>
            <a:r>
              <a:rPr lang="zh-tw" sz="24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記錄商業交易</a:t>
            </a:r>
            <a:r>
              <a:rPr lang="zh-tw" sz="24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合理的細節，並保持一個適當的</a:t>
            </a:r>
            <a:r>
              <a:rPr lang="zh-tw" sz="2400" b="1">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內部會計控制</a:t>
            </a:r>
            <a:r>
              <a:rPr lang="zh-tw" sz="24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rPr>
              <a:t>系統。</a:t>
            </a:r>
            <a:endParaRPr sz="24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a:endParaRPr>
          </a:p>
        </p:txBody>
      </p:sp>
      <p:pic>
        <p:nvPicPr>
          <p:cNvPr id="11" name="Picture 10" descr="A picture containing object, clipart&#10;&#10;Description automatically generated">
            <a:extLst>
              <a:ext uri="{FF2B5EF4-FFF2-40B4-BE49-F238E27FC236}">
                <a16:creationId xmlns:a16="http://schemas.microsoft.com/office/drawing/2014/main" id="{F52BFC62-0D51-41C2-A2B6-43EAA5FAB5B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89" b="89955" l="4363" r="44155">
                        <a14:foregroundMark x1="42950" y1="38262" x2="44155" y2="56659"/>
                        <a14:foregroundMark x1="44155" y1="56659" x2="42429" y2="65011"/>
                        <a14:foregroundMark x1="5601" y1="37528" x2="4363" y2="52540"/>
                        <a14:foregroundMark x1="4363" y1="52540" x2="5438" y2="58352"/>
                      </a14:backgroundRemoval>
                    </a14:imgEffect>
                  </a14:imgLayer>
                </a14:imgProps>
              </a:ext>
            </a:extLst>
          </a:blip>
          <a:srcRect r="52313"/>
          <a:stretch/>
        </p:blipFill>
        <p:spPr>
          <a:xfrm>
            <a:off x="179855" y="3039588"/>
            <a:ext cx="937549" cy="1182900"/>
          </a:xfrm>
          <a:prstGeom prst="rect">
            <a:avLst/>
          </a:prstGeom>
        </p:spPr>
      </p:pic>
      <p:pic>
        <p:nvPicPr>
          <p:cNvPr id="12" name="Picture 11" descr="A picture containing object, clipart&#10;&#10;Description automatically generated">
            <a:extLst>
              <a:ext uri="{FF2B5EF4-FFF2-40B4-BE49-F238E27FC236}">
                <a16:creationId xmlns:a16="http://schemas.microsoft.com/office/drawing/2014/main" id="{31E4C5A8-004B-449B-A6DB-187DB537B404}"/>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9989" b="89955" l="55780" r="95734">
                        <a14:foregroundMark x1="56920" y1="36738" x2="55812" y2="55135"/>
                        <a14:foregroundMark x1="55812" y1="55135" x2="57571" y2="62246"/>
                        <a14:foregroundMark x1="94139" y1="40463" x2="95734" y2="54289"/>
                        <a14:foregroundMark x1="95734" y1="54289" x2="94464" y2="61738"/>
                      </a14:backgroundRemoval>
                    </a14:imgEffect>
                  </a14:imgLayer>
                </a14:imgProps>
              </a:ext>
            </a:extLst>
          </a:blip>
          <a:srcRect l="52251"/>
          <a:stretch/>
        </p:blipFill>
        <p:spPr>
          <a:xfrm>
            <a:off x="189273" y="5094788"/>
            <a:ext cx="978867" cy="1182901"/>
          </a:xfrm>
          <a:prstGeom prst="rect">
            <a:avLst/>
          </a:prstGeom>
        </p:spPr>
      </p:pic>
    </p:spTree>
    <p:custDataLst>
      <p:tags r:id="rId1"/>
    </p:custDataLst>
    <p:extLst>
      <p:ext uri="{BB962C8B-B14F-4D97-AF65-F5344CB8AC3E}">
        <p14:creationId xmlns:p14="http://schemas.microsoft.com/office/powerpoint/2010/main" val="170787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常見的賄賂和貪腐</a:t>
            </a:r>
          </a:p>
          <a:p>
            <a:pPr marL="0" marR="0" lvl="0" indent="0" algn="ctr" rtl="0">
              <a:lnSpc>
                <a:spcPct val="100000"/>
              </a:lnSpc>
              <a:spcBef>
                <a:spcPts val="0"/>
              </a:spcBef>
              <a:spcAft>
                <a:spcPts val="0"/>
              </a:spcAft>
              <a:buClr>
                <a:srgbClr val="000000"/>
              </a:buClr>
              <a:buSzPts val="2400"/>
              <a:buFont typeface="Arial"/>
              <a:buNone/>
            </a:pPr>
            <a:r>
              <a:rPr lang="zh-tw" sz="20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違規行為</a:t>
            </a:r>
          </a:p>
        </p:txBody>
      </p:sp>
      <p:sp>
        <p:nvSpPr>
          <p:cNvPr id="147" name="Google Shape;147;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sym typeface="Helvetica Neue"/>
              </a:rPr>
              <a:t>9</a:t>
            </a:fld>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49" name="Google Shape;149;p16"/>
          <p:cNvSpPr/>
          <p:nvPr/>
        </p:nvSpPr>
        <p:spPr>
          <a:xfrm>
            <a:off x="499041" y="1783866"/>
            <a:ext cx="6918300" cy="1840425"/>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0" lvl="0" indent="0" algn="ctr" rtl="0">
              <a:lnSpc>
                <a:spcPct val="115000"/>
              </a:lnSpc>
              <a:spcBef>
                <a:spcPts val="0"/>
              </a:spcBef>
              <a:spcAft>
                <a:spcPts val="0"/>
              </a:spcAft>
              <a:buNone/>
            </a:pPr>
            <a:endParaRPr sz="24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0" lvl="0" indent="0" algn="ctr" rtl="0">
              <a:lnSpc>
                <a:spcPct val="150000"/>
              </a:lnSpc>
              <a:spcBef>
                <a:spcPts val="0"/>
              </a:spcBef>
              <a:spcAft>
                <a:spcPts val="0"/>
              </a:spcAft>
              <a:buNone/>
            </a:pPr>
            <a:endParaRPr sz="24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0" lvl="0" indent="0" rtl="0">
              <a:lnSpc>
                <a:spcPct val="150000"/>
              </a:lnSpc>
              <a:spcBef>
                <a:spcPts val="0"/>
              </a:spcBef>
              <a:spcAft>
                <a:spcPts val="0"/>
              </a:spcAft>
              <a:buNone/>
            </a:pPr>
            <a:r>
              <a:rPr lang="zh-tw" sz="24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常見違規行為</a:t>
            </a:r>
          </a:p>
          <a:p>
            <a:pPr marL="0" lvl="0" indent="0" rtl="0">
              <a:lnSpc>
                <a:spcPct val="150000"/>
              </a:lnSpc>
              <a:spcBef>
                <a:spcPts val="0"/>
              </a:spcBef>
              <a:spcAft>
                <a:spcPts val="0"/>
              </a:spcAft>
              <a:buNone/>
            </a:pPr>
            <a:endParaRPr sz="12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95300" lvl="0" indent="-342900" algn="l" rtl="0">
              <a:lnSpc>
                <a:spcPct val="100000"/>
              </a:lnSpc>
              <a:spcBef>
                <a:spcPts val="0"/>
              </a:spcBef>
              <a:spcAft>
                <a:spcPts val="0"/>
              </a:spcAft>
              <a:buClr>
                <a:schemeClr val="dk1"/>
              </a:buClr>
              <a:buSzPct val="60000"/>
              <a:buFont typeface="Arial" panose="020B0604020202020204" pitchFamily="34" charset="0"/>
              <a:buChar char="•"/>
            </a:pPr>
            <a:r>
              <a:rPr lang="zh-tw" sz="20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提供給員工的 </a:t>
            </a:r>
            <a:r>
              <a:rPr lang="zh-tw"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FCPA 合規</a:t>
            </a:r>
            <a:r>
              <a:rPr lang="zh-tw" sz="20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培訓</a:t>
            </a:r>
            <a:r>
              <a:rPr lang="zh-tw"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不足</a:t>
            </a:r>
            <a:endParaRPr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zh-tw" sz="20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旅行、餐飲或禮品費用</a:t>
            </a:r>
            <a:r>
              <a:rPr lang="zh-tw"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沒有得到適當的核准</a:t>
            </a:r>
            <a:endParaRPr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zh-tw" sz="20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現金支付</a:t>
            </a:r>
            <a:r>
              <a:rPr lang="zh-tw"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規避標準簿記做法</a:t>
            </a:r>
            <a:endParaRPr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zh-tw"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未能正確進行</a:t>
            </a:r>
            <a:r>
              <a:rPr lang="zh-tw" sz="20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第三方盡職調查</a:t>
            </a:r>
            <a:endParaRPr sz="20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zh-tw" sz="20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偽造發票</a:t>
            </a:r>
            <a:r>
              <a:rPr lang="zh-tw"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，其中包括缺乏支援交易的文件檔案</a:t>
            </a:r>
            <a:endParaRPr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zh-tw" sz="20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資深管理階層</a:t>
            </a:r>
            <a:r>
              <a:rPr lang="zh-tw"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rPr>
              <a:t>未能對危險信號採取行動</a:t>
            </a:r>
            <a:endParaRPr sz="20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457200" lvl="0" indent="0" algn="l" rtl="0">
              <a:lnSpc>
                <a:spcPct val="100000"/>
              </a:lnSpc>
              <a:spcBef>
                <a:spcPts val="0"/>
              </a:spcBef>
              <a:spcAft>
                <a:spcPts val="0"/>
              </a:spcAft>
              <a:buNone/>
            </a:pPr>
            <a:endParaRPr sz="1200" b="1">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a:p>
            <a:pPr marL="0" lvl="0" indent="0" algn="l" rtl="0">
              <a:lnSpc>
                <a:spcPct val="100000"/>
              </a:lnSpc>
              <a:spcBef>
                <a:spcPts val="600"/>
              </a:spcBef>
              <a:spcAft>
                <a:spcPts val="1200"/>
              </a:spcAft>
              <a:buNone/>
            </a:pPr>
            <a:endParaRPr sz="12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a:endParaRPr>
          </a:p>
        </p:txBody>
      </p:sp>
      <p:pic>
        <p:nvPicPr>
          <p:cNvPr id="150" name="Google Shape;150;p16"/>
          <p:cNvPicPr preferRelativeResize="0"/>
          <p:nvPr/>
        </p:nvPicPr>
        <p:blipFill>
          <a:blip r:embed="rId4">
            <a:alphaModFix/>
          </a:blip>
          <a:stretch>
            <a:fillRect/>
          </a:stretch>
        </p:blipFill>
        <p:spPr>
          <a:xfrm>
            <a:off x="7739165" y="1502235"/>
            <a:ext cx="3465977" cy="4331702"/>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c0b8251-a77c-46b4-9192-b351e4d87798" xsi:nil="true"/>
    <lcf76f155ced4ddcb4097134ff3c332f xmlns="5e7b30f1-a767-4b9f-a7d4-eaf82a361f61">
      <Terms xmlns="http://schemas.microsoft.com/office/infopath/2007/PartnerControls"/>
    </lcf76f155ced4ddcb4097134ff3c332f>
  </documentManagement>
</p:properties>
</file>

<file path=customXml/item2.xml><?xml version="1.0" encoding="utf-8"?>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7" ma:contentTypeDescription="Create a new document." ma:contentTypeScope="" ma:versionID="99e691c373b6b9d0dc54c0094d8e75ae">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b29f9f21e98f2c97b276ca12e0e7b7b"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DBE10C-C597-44E8-A108-93158F9AB297}">
  <ds:schemaRefs>
    <ds:schemaRef ds:uri="http://schemas.microsoft.com/office/2006/documentManagement/types"/>
    <ds:schemaRef ds:uri="d3ed967d-d92a-4424-a53f-7c4da5d2a7ff"/>
    <ds:schemaRef ds:uri="http://purl.org/dc/terms/"/>
    <ds:schemaRef ds:uri="http://www.w3.org/XML/1998/namespace"/>
    <ds:schemaRef ds:uri="http://purl.org/dc/dcmitype/"/>
    <ds:schemaRef ds:uri="http://purl.org/dc/elements/1.1/"/>
    <ds:schemaRef ds:uri="aa124cef-80ee-4fcd-bafd-5e68c15586a5"/>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4BE6481-E69B-41D3-A5E9-EF7C297055F0}">
  <ds:schemaRefs>
    <ds:schemaRef ds:uri="http://schemas.microsoft.com/sharepoint/v3/contenttype/forms"/>
  </ds:schemaRefs>
</ds:datastoreItem>
</file>

<file path=customXml/itemProps3.xml><?xml version="1.0" encoding="utf-8"?>
<ds:datastoreItem xmlns:ds="http://schemas.openxmlformats.org/officeDocument/2006/customXml" ds:itemID="{5D5D146A-AC03-4D22-873B-802CB143F12F}"/>
</file>

<file path=docProps/app.xml><?xml version="1.0" encoding="utf-8"?>
<Properties xmlns="http://schemas.openxmlformats.org/officeDocument/2006/extended-properties" xmlns:vt="http://schemas.openxmlformats.org/officeDocument/2006/docPropsVTypes">
  <TotalTime>1606</TotalTime>
  <Words>3200</Words>
  <Application>Microsoft Office PowerPoint</Application>
  <PresentationFormat>Widescreen</PresentationFormat>
  <Paragraphs>246</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Helvetica</vt:lpstr>
      <vt:lpstr>Calibri</vt:lpstr>
      <vt:lpstr>Wingdings</vt:lpstr>
      <vt:lpstr>Helvetica Neue</vt:lpstr>
      <vt:lpstr>Arial</vt:lpstr>
      <vt:lpstr>Arial Black</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Mujaheed Gardi</cp:lastModifiedBy>
  <cp:revision>42</cp:revision>
  <dcterms:modified xsi:type="dcterms:W3CDTF">2022-11-11T16:01:16Z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y fmtid="{D5CDD505-2E9C-101B-9397-08002B2CF9AE}" pid="3" name="ArticulateGUID">
    <vt:lpwstr>48EF3D7A-37B3-4859-AECB-B44CDD9FC9D6</vt:lpwstr>
  </property>
  <property fmtid="{D5CDD505-2E9C-101B-9397-08002B2CF9AE}" pid="4" name="ArticulatePath">
    <vt:lpwstr>IC Resource Center - DRAFT Anti-Bribery_Anti-Corruption Training</vt:lpwstr>
  </property>
</Properties>
</file>