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Lst>
  <p:notesMasterIdLst>
    <p:notesMasterId r:id="rId12"/>
  </p:notesMasterIdLst>
  <p:sldIdLst>
    <p:sldId id="265" r:id="rId5"/>
    <p:sldId id="275" r:id="rId6"/>
    <p:sldId id="271" r:id="rId7"/>
    <p:sldId id="267" r:id="rId8"/>
    <p:sldId id="273" r:id="rId9"/>
    <p:sldId id="269" r:id="rId10"/>
    <p:sldId id="27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
      <p:font typeface="Georgia" panose="02040502050405020303" pitchFamily="18" charset="0"/>
      <p:regular r:id="rId21"/>
      <p:bold r:id="rId22"/>
      <p:italic r:id="rId23"/>
      <p:boldItalic r:id="rId24"/>
    </p:embeddedFont>
    <p:embeddedFont>
      <p:font typeface="Helvetica Neue" panose="020B0403020202020204" pitchFamily="34" charset="0"/>
      <p:regular r:id="rId25"/>
      <p:bold r:id="rId26"/>
      <p:italic r:id="rId27"/>
      <p:boldItalic r:id="rId28"/>
    </p:embeddedFont>
    <p:embeddedFont>
      <p:font typeface="PMingLiU" panose="02020500000000000000" pitchFamily="18" charset="-120"/>
      <p:regular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hristie (US - ADVS)" initials="" lastIdx="2" clrIdx="0"/>
  <p:cmAuthor id="1" name="Andrew Coles (US - ADVS)" initials="" lastIdx="3" clrIdx="1"/>
  <p:cmAuthor id="2" name="Yoho Amy" initials="YA" lastIdx="5" clrIdx="2">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99263-459C-4179-8206-FDC5B755A8F6}" v="3" dt="2019-10-07T18:56:45.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374" autoAdjust="0"/>
  </p:normalViewPr>
  <p:slideViewPr>
    <p:cSldViewPr snapToGrid="0">
      <p:cViewPr varScale="1">
        <p:scale>
          <a:sx n="103" d="100"/>
          <a:sy n="103" d="100"/>
        </p:scale>
        <p:origin x="1572" y="96"/>
      </p:cViewPr>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21" Type="http://schemas.openxmlformats.org/officeDocument/2006/relationships/font" Target="fonts/font9.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EE1EA6AB-573E-4A80-ADE8-149038A65B44}"/>
    <pc:docChg chg="undo custSel addSld delSld modSld sldOrd modMainMaster">
      <pc:chgData name="Horrocks, Chris" userId="14412bd66e142db8" providerId="OrgId" clId="{EE1EA6AB-573E-4A80-ADE8-149038A65B44}" dt="2019-09-04T00:52:52.411" v="229" actId="20577"/>
      <pc:docMkLst>
        <pc:docMk/>
      </pc:docMkLst>
      <pc:sldChg chg="modSp delCm">
        <pc:chgData name="Horrocks, Chris" userId="14412bd66e142db8" providerId="OrgId" clId="{EE1EA6AB-573E-4A80-ADE8-149038A65B44}" dt="2019-09-04T00:52:08.016" v="227" actId="465"/>
        <pc:sldMkLst>
          <pc:docMk/>
          <pc:sldMk cId="3342172861" sldId="265"/>
        </pc:sldMkLst>
        <pc:spChg chg="mod">
          <ac:chgData name="Horrocks, Chris" userId="14412bd66e142db8" providerId="OrgId" clId="{EE1EA6AB-573E-4A80-ADE8-149038A65B44}" dt="2019-09-04T00:41:39.216" v="8" actId="20577"/>
          <ac:spMkLst>
            <pc:docMk/>
            <pc:sldMk cId="3342172861" sldId="265"/>
            <ac:spMk id="18" creationId="{00000000-0000-0000-0000-000000000000}"/>
          </ac:spMkLst>
        </pc:spChg>
        <pc:spChg chg="mod">
          <ac:chgData name="Horrocks, Chris" userId="14412bd66e142db8" providerId="OrgId" clId="{EE1EA6AB-573E-4A80-ADE8-149038A65B44}" dt="2019-09-04T00:51:40.211" v="224" actId="20577"/>
          <ac:spMkLst>
            <pc:docMk/>
            <pc:sldMk cId="3342172861" sldId="265"/>
            <ac:spMk id="37" creationId="{2277DC2B-9EAA-40B8-9DA0-2F3ACBA9C602}"/>
          </ac:spMkLst>
        </pc:spChg>
        <pc:spChg chg="mod">
          <ac:chgData name="Horrocks, Chris" userId="14412bd66e142db8" providerId="OrgId" clId="{EE1EA6AB-573E-4A80-ADE8-149038A65B44}" dt="2019-09-04T00:51:54.057" v="225" actId="14100"/>
          <ac:spMkLst>
            <pc:docMk/>
            <pc:sldMk cId="3342172861" sldId="265"/>
            <ac:spMk id="39" creationId="{B0980A5C-257A-4727-B7A0-412E4B2C6EEB}"/>
          </ac:spMkLst>
        </pc:spChg>
        <pc:spChg chg="mod">
          <ac:chgData name="Horrocks, Chris" userId="14412bd66e142db8" providerId="OrgId" clId="{EE1EA6AB-573E-4A80-ADE8-149038A65B44}" dt="2019-09-04T00:52:00.096" v="226" actId="14100"/>
          <ac:spMkLst>
            <pc:docMk/>
            <pc:sldMk cId="3342172861" sldId="265"/>
            <ac:spMk id="41" creationId="{BCE4D4A5-FB14-4B55-AD80-4FBF78670265}"/>
          </ac:spMkLst>
        </pc:spChg>
        <pc:spChg chg="mod">
          <ac:chgData name="Horrocks, Chris" userId="14412bd66e142db8" providerId="OrgId" clId="{EE1EA6AB-573E-4A80-ADE8-149038A65B44}" dt="2019-09-04T00:43:20.337" v="49" actId="14100"/>
          <ac:spMkLst>
            <pc:docMk/>
            <pc:sldMk cId="3342172861" sldId="265"/>
            <ac:spMk id="42" creationId="{6496B4FE-5D06-4B62-8020-1DD50F0D1C04}"/>
          </ac:spMkLst>
        </pc:spChg>
        <pc:grpChg chg="mod">
          <ac:chgData name="Horrocks, Chris" userId="14412bd66e142db8" providerId="OrgId" clId="{EE1EA6AB-573E-4A80-ADE8-149038A65B44}" dt="2019-09-04T00:52:08.016" v="227" actId="465"/>
          <ac:grpSpMkLst>
            <pc:docMk/>
            <pc:sldMk cId="3342172861" sldId="265"/>
            <ac:grpSpMk id="3" creationId="{7F65C789-4B9F-46C4-A86F-B1AFC994AF80}"/>
          </ac:grpSpMkLst>
        </pc:grpChg>
        <pc:grpChg chg="mod">
          <ac:chgData name="Horrocks, Chris" userId="14412bd66e142db8" providerId="OrgId" clId="{EE1EA6AB-573E-4A80-ADE8-149038A65B44}" dt="2019-09-04T00:52:08.016" v="227" actId="465"/>
          <ac:grpSpMkLst>
            <pc:docMk/>
            <pc:sldMk cId="3342172861" sldId="265"/>
            <ac:grpSpMk id="8" creationId="{44F97EC1-BA4B-49E1-83C9-A38864B376C8}"/>
          </ac:grpSpMkLst>
        </pc:grpChg>
        <pc:grpChg chg="mod">
          <ac:chgData name="Horrocks, Chris" userId="14412bd66e142db8" providerId="OrgId" clId="{EE1EA6AB-573E-4A80-ADE8-149038A65B44}" dt="2019-09-04T00:52:08.016" v="227" actId="465"/>
          <ac:grpSpMkLst>
            <pc:docMk/>
            <pc:sldMk cId="3342172861" sldId="265"/>
            <ac:grpSpMk id="9" creationId="{80F78C25-607E-450A-8DB8-11EA65C24F08}"/>
          </ac:grpSpMkLst>
        </pc:grpChg>
        <pc:grpChg chg="mod">
          <ac:chgData name="Horrocks, Chris" userId="14412bd66e142db8" providerId="OrgId" clId="{EE1EA6AB-573E-4A80-ADE8-149038A65B44}" dt="2019-09-04T00:52:08.016" v="227" actId="465"/>
          <ac:grpSpMkLst>
            <pc:docMk/>
            <pc:sldMk cId="3342172861" sldId="265"/>
            <ac:grpSpMk id="10" creationId="{2452CF80-D72B-4DF8-A919-921F9A2FAE41}"/>
          </ac:grpSpMkLst>
        </pc:grpChg>
        <pc:picChg chg="mod">
          <ac:chgData name="Horrocks, Chris" userId="14412bd66e142db8" providerId="OrgId" clId="{EE1EA6AB-573E-4A80-ADE8-149038A65B44}" dt="2019-09-04T00:44:29.330" v="98" actId="1035"/>
          <ac:picMkLst>
            <pc:docMk/>
            <pc:sldMk cId="3342172861" sldId="265"/>
            <ac:picMk id="36" creationId="{47ECAA66-9DAA-471F-BCAD-C8F2ECF17B72}"/>
          </ac:picMkLst>
        </pc:picChg>
      </pc:sldChg>
      <pc:sldChg chg="delSp modSp delCm">
        <pc:chgData name="Horrocks, Chris" userId="14412bd66e142db8" providerId="OrgId" clId="{EE1EA6AB-573E-4A80-ADE8-149038A65B44}" dt="2019-09-04T00:52:44.702" v="228" actId="20577"/>
        <pc:sldMkLst>
          <pc:docMk/>
          <pc:sldMk cId="1141496034" sldId="267"/>
        </pc:sldMkLst>
        <pc:spChg chg="mod">
          <ac:chgData name="Horrocks, Chris" userId="14412bd66e142db8" providerId="OrgId" clId="{EE1EA6AB-573E-4A80-ADE8-149038A65B44}" dt="2019-09-04T00:47:56.097" v="157" actId="20577"/>
          <ac:spMkLst>
            <pc:docMk/>
            <pc:sldMk cId="1141496034" sldId="267"/>
            <ac:spMk id="8" creationId="{00000000-0000-0000-0000-000000000000}"/>
          </ac:spMkLst>
        </pc:spChg>
        <pc:spChg chg="mod">
          <ac:chgData name="Horrocks, Chris" userId="14412bd66e142db8" providerId="OrgId" clId="{EE1EA6AB-573E-4A80-ADE8-149038A65B44}" dt="2019-09-04T00:52:44.702" v="228" actId="20577"/>
          <ac:spMkLst>
            <pc:docMk/>
            <pc:sldMk cId="1141496034" sldId="267"/>
            <ac:spMk id="192" creationId="{00000000-0000-0000-0000-000000000000}"/>
          </ac:spMkLst>
        </pc:spChg>
        <pc:spChg chg="del">
          <ac:chgData name="Horrocks, Chris" userId="14412bd66e142db8" providerId="OrgId" clId="{EE1EA6AB-573E-4A80-ADE8-149038A65B44}" dt="2019-09-04T00:46:03.951" v="121" actId="478"/>
          <ac:spMkLst>
            <pc:docMk/>
            <pc:sldMk cId="1141496034" sldId="267"/>
            <ac:spMk id="194" creationId="{00000000-0000-0000-0000-000000000000}"/>
          </ac:spMkLst>
        </pc:spChg>
        <pc:spChg chg="del">
          <ac:chgData name="Horrocks, Chris" userId="14412bd66e142db8" providerId="OrgId" clId="{EE1EA6AB-573E-4A80-ADE8-149038A65B44}" dt="2019-09-04T00:46:08.167" v="122" actId="478"/>
          <ac:spMkLst>
            <pc:docMk/>
            <pc:sldMk cId="1141496034" sldId="267"/>
            <ac:spMk id="195" creationId="{00000000-0000-0000-0000-000000000000}"/>
          </ac:spMkLst>
        </pc:spChg>
        <pc:spChg chg="del mod">
          <ac:chgData name="Horrocks, Chris" userId="14412bd66e142db8" providerId="OrgId" clId="{EE1EA6AB-573E-4A80-ADE8-149038A65B44}" dt="2019-09-04T00:46:11.969" v="124" actId="478"/>
          <ac:spMkLst>
            <pc:docMk/>
            <pc:sldMk cId="1141496034" sldId="267"/>
            <ac:spMk id="196" creationId="{00000000-0000-0000-0000-000000000000}"/>
          </ac:spMkLst>
        </pc:spChg>
      </pc:sldChg>
      <pc:sldChg chg="addSp delSp modSp delCm">
        <pc:chgData name="Horrocks, Chris" userId="14412bd66e142db8" providerId="OrgId" clId="{EE1EA6AB-573E-4A80-ADE8-149038A65B44}" dt="2019-09-04T00:52:52.411" v="229" actId="20577"/>
        <pc:sldMkLst>
          <pc:docMk/>
          <pc:sldMk cId="767811521" sldId="269"/>
        </pc:sldMkLst>
        <pc:spChg chg="add del mod">
          <ac:chgData name="Horrocks, Chris" userId="14412bd66e142db8" providerId="OrgId" clId="{EE1EA6AB-573E-4A80-ADE8-149038A65B44}" dt="2019-09-04T00:49:33.625" v="200" actId="478"/>
          <ac:spMkLst>
            <pc:docMk/>
            <pc:sldMk cId="767811521" sldId="269"/>
            <ac:spMk id="3" creationId="{A0CB3201-C885-4A90-A656-EAC1B3B4DA3F}"/>
          </ac:spMkLst>
        </pc:spChg>
        <pc:spChg chg="mod">
          <ac:chgData name="Horrocks, Chris" userId="14412bd66e142db8" providerId="OrgId" clId="{EE1EA6AB-573E-4A80-ADE8-149038A65B44}" dt="2019-09-04T00:48:24.896" v="177" actId="20577"/>
          <ac:spMkLst>
            <pc:docMk/>
            <pc:sldMk cId="767811521" sldId="269"/>
            <ac:spMk id="10" creationId="{00000000-0000-0000-0000-000000000000}"/>
          </ac:spMkLst>
        </pc:spChg>
        <pc:spChg chg="add del">
          <ac:chgData name="Horrocks, Chris" userId="14412bd66e142db8" providerId="OrgId" clId="{EE1EA6AB-573E-4A80-ADE8-149038A65B44}" dt="2019-09-04T00:49:03.427" v="191" actId="478"/>
          <ac:spMkLst>
            <pc:docMk/>
            <pc:sldMk cId="767811521" sldId="269"/>
            <ac:spMk id="11" creationId="{3F2A11C2-DC93-4F99-9696-2798C72CCF7F}"/>
          </ac:spMkLst>
        </pc:spChg>
        <pc:spChg chg="del mod">
          <ac:chgData name="Horrocks, Chris" userId="14412bd66e142db8" providerId="OrgId" clId="{EE1EA6AB-573E-4A80-ADE8-149038A65B44}" dt="2019-09-04T00:49:27.399" v="197" actId="478"/>
          <ac:spMkLst>
            <pc:docMk/>
            <pc:sldMk cId="767811521" sldId="269"/>
            <ac:spMk id="213" creationId="{00000000-0000-0000-0000-000000000000}"/>
          </ac:spMkLst>
        </pc:spChg>
        <pc:spChg chg="del">
          <ac:chgData name="Horrocks, Chris" userId="14412bd66e142db8" providerId="OrgId" clId="{EE1EA6AB-573E-4A80-ADE8-149038A65B44}" dt="2019-09-04T00:49:55.784" v="204" actId="478"/>
          <ac:spMkLst>
            <pc:docMk/>
            <pc:sldMk cId="767811521" sldId="269"/>
            <ac:spMk id="215" creationId="{00000000-0000-0000-0000-000000000000}"/>
          </ac:spMkLst>
        </pc:spChg>
        <pc:spChg chg="mod ord">
          <ac:chgData name="Horrocks, Chris" userId="14412bd66e142db8" providerId="OrgId" clId="{EE1EA6AB-573E-4A80-ADE8-149038A65B44}" dt="2019-09-04T00:52:52.411" v="229" actId="20577"/>
          <ac:spMkLst>
            <pc:docMk/>
            <pc:sldMk cId="767811521" sldId="269"/>
            <ac:spMk id="216" creationId="{00000000-0000-0000-0000-000000000000}"/>
          </ac:spMkLst>
        </pc:spChg>
        <pc:spChg chg="add del">
          <ac:chgData name="Horrocks, Chris" userId="14412bd66e142db8" providerId="OrgId" clId="{EE1EA6AB-573E-4A80-ADE8-149038A65B44}" dt="2019-09-04T00:49:31.049" v="199" actId="478"/>
          <ac:spMkLst>
            <pc:docMk/>
            <pc:sldMk cId="767811521" sldId="269"/>
            <ac:spMk id="217" creationId="{00000000-0000-0000-0000-000000000000}"/>
          </ac:spMkLst>
        </pc:spChg>
        <pc:spChg chg="del">
          <ac:chgData name="Horrocks, Chris" userId="14412bd66e142db8" providerId="OrgId" clId="{EE1EA6AB-573E-4A80-ADE8-149038A65B44}" dt="2019-09-04T00:47:41.965" v="137" actId="478"/>
          <ac:spMkLst>
            <pc:docMk/>
            <pc:sldMk cId="767811521" sldId="269"/>
            <ac:spMk id="218" creationId="{00000000-0000-0000-0000-000000000000}"/>
          </ac:spMkLst>
        </pc:spChg>
        <pc:spChg chg="del">
          <ac:chgData name="Horrocks, Chris" userId="14412bd66e142db8" providerId="OrgId" clId="{EE1EA6AB-573E-4A80-ADE8-149038A65B44}" dt="2019-09-04T00:47:46.377" v="139" actId="478"/>
          <ac:spMkLst>
            <pc:docMk/>
            <pc:sldMk cId="767811521" sldId="269"/>
            <ac:spMk id="219" creationId="{00000000-0000-0000-0000-000000000000}"/>
          </ac:spMkLst>
        </pc:spChg>
        <pc:spChg chg="del">
          <ac:chgData name="Horrocks, Chris" userId="14412bd66e142db8" providerId="OrgId" clId="{EE1EA6AB-573E-4A80-ADE8-149038A65B44}" dt="2019-09-04T00:47:44.553" v="138" actId="478"/>
          <ac:spMkLst>
            <pc:docMk/>
            <pc:sldMk cId="767811521" sldId="269"/>
            <ac:spMk id="220" creationId="{00000000-0000-0000-0000-000000000000}"/>
          </ac:spMkLst>
        </pc:spChg>
      </pc:sldChg>
      <pc:sldChg chg="modSp">
        <pc:chgData name="Horrocks, Chris" userId="14412bd66e142db8" providerId="OrgId" clId="{EE1EA6AB-573E-4A80-ADE8-149038A65B44}" dt="2019-09-04T00:47:52.156" v="148" actId="20577"/>
        <pc:sldMkLst>
          <pc:docMk/>
          <pc:sldMk cId="3892251513" sldId="271"/>
        </pc:sldMkLst>
        <pc:spChg chg="mod">
          <ac:chgData name="Horrocks, Chris" userId="14412bd66e142db8" providerId="OrgId" clId="{EE1EA6AB-573E-4A80-ADE8-149038A65B44}" dt="2019-09-04T00:47:52.156" v="148" actId="20577"/>
          <ac:spMkLst>
            <pc:docMk/>
            <pc:sldMk cId="3892251513" sldId="271"/>
            <ac:spMk id="167" creationId="{00000000-0000-0000-0000-000000000000}"/>
          </ac:spMkLst>
        </pc:spChg>
      </pc:sldChg>
      <pc:sldChg chg="modSp modNotesTx">
        <pc:chgData name="Horrocks, Chris" userId="14412bd66e142db8" providerId="OrgId" clId="{EE1EA6AB-573E-4A80-ADE8-149038A65B44}" dt="2019-09-04T00:48:08.510" v="167" actId="20577"/>
        <pc:sldMkLst>
          <pc:docMk/>
          <pc:sldMk cId="2537239000" sldId="273"/>
        </pc:sldMkLst>
        <pc:spChg chg="mod">
          <ac:chgData name="Horrocks, Chris" userId="14412bd66e142db8" providerId="OrgId" clId="{EE1EA6AB-573E-4A80-ADE8-149038A65B44}" dt="2019-09-04T00:48:02.442" v="166" actId="20577"/>
          <ac:spMkLst>
            <pc:docMk/>
            <pc:sldMk cId="2537239000" sldId="273"/>
            <ac:spMk id="2" creationId="{D3D6288D-0537-4AF9-B6A5-C6B749EB257F}"/>
          </ac:spMkLst>
        </pc:spChg>
      </pc:sldChg>
      <pc:sldChg chg="modSp add ord modNotesTx">
        <pc:chgData name="Horrocks, Chris" userId="14412bd66e142db8" providerId="OrgId" clId="{EE1EA6AB-573E-4A80-ADE8-149038A65B44}" dt="2019-09-04T00:48:30.842" v="187" actId="20577"/>
        <pc:sldMkLst>
          <pc:docMk/>
          <pc:sldMk cId="3288231" sldId="274"/>
        </pc:sldMkLst>
        <pc:spChg chg="mod">
          <ac:chgData name="Horrocks, Chris" userId="14412bd66e142db8" providerId="OrgId" clId="{EE1EA6AB-573E-4A80-ADE8-149038A65B44}" dt="2019-09-04T00:48:30.842" v="187" actId="20577"/>
          <ac:spMkLst>
            <pc:docMk/>
            <pc:sldMk cId="3288231" sldId="274"/>
            <ac:spMk id="2" creationId="{D3D6288D-0537-4AF9-B6A5-C6B749EB257F}"/>
          </ac:spMkLst>
        </pc:spChg>
        <pc:spChg chg="mod">
          <ac:chgData name="Horrocks, Chris" userId="14412bd66e142db8" providerId="OrgId" clId="{EE1EA6AB-573E-4A80-ADE8-149038A65B44}" dt="2019-09-04T00:47:17.206" v="133"/>
          <ac:spMkLst>
            <pc:docMk/>
            <pc:sldMk cId="3288231" sldId="274"/>
            <ac:spMk id="4" creationId="{00000000-0000-0000-0000-000000000000}"/>
          </ac:spMkLst>
        </pc:spChg>
        <pc:spChg chg="mod">
          <ac:chgData name="Horrocks, Chris" userId="14412bd66e142db8" providerId="OrgId" clId="{EE1EA6AB-573E-4A80-ADE8-149038A65B44}" dt="2019-09-04T00:47:38.297" v="136" actId="14100"/>
          <ac:spMkLst>
            <pc:docMk/>
            <pc:sldMk cId="3288231" sldId="274"/>
            <ac:spMk id="7" creationId="{4BF53E77-CE0F-4691-B885-FB72E32C099C}"/>
          </ac:spMkLst>
        </pc:spChg>
      </pc:sldChg>
      <pc:sldMasterChg chg="modSp">
        <pc:chgData name="Horrocks, Chris" userId="14412bd66e142db8" providerId="OrgId" clId="{EE1EA6AB-573E-4A80-ADE8-149038A65B44}" dt="2019-09-04T00:42:04.489" v="17" actId="20577"/>
        <pc:sldMasterMkLst>
          <pc:docMk/>
          <pc:sldMasterMk cId="0" sldId="2147483670"/>
        </pc:sldMasterMkLst>
        <pc:spChg chg="mod">
          <ac:chgData name="Horrocks, Chris" userId="14412bd66e142db8" providerId="OrgId" clId="{EE1EA6AB-573E-4A80-ADE8-149038A65B44}" dt="2019-09-04T00:42:04.489" v="17" actId="20577"/>
          <ac:spMkLst>
            <pc:docMk/>
            <pc:sldMasterMk cId="0" sldId="2147483670"/>
            <ac:spMk id="94" creationId="{00000000-0000-0000-0000-000000000000}"/>
          </ac:spMkLst>
        </pc:spChg>
      </pc:sldMasterChg>
    </pc:docChg>
  </pc:docChgLst>
  <pc:docChgLst>
    <pc:chgData name="Horrocks, Chris" userId="14412bd66e142db8" providerId="OrgId" clId="{6CD99263-459C-4179-8206-FDC5B755A8F6}"/>
    <pc:docChg chg="addSld delSld modSld">
      <pc:chgData name="Horrocks, Chris" userId="14412bd66e142db8" providerId="OrgId" clId="{6CD99263-459C-4179-8206-FDC5B755A8F6}" dt="2019-10-07T18:56:51.838" v="25" actId="20577"/>
      <pc:docMkLst>
        <pc:docMk/>
      </pc:docMkLst>
      <pc:sldChg chg="add del">
        <pc:chgData name="Horrocks, Chris" userId="14412bd66e142db8" providerId="OrgId" clId="{6CD99263-459C-4179-8206-FDC5B755A8F6}" dt="2019-10-07T18:55:40.925" v="2" actId="2696"/>
        <pc:sldMkLst>
          <pc:docMk/>
          <pc:sldMk cId="0" sldId="262"/>
        </pc:sldMkLst>
      </pc:sldChg>
      <pc:sldChg chg="add del">
        <pc:chgData name="Horrocks, Chris" userId="14412bd66e142db8" providerId="OrgId" clId="{6CD99263-459C-4179-8206-FDC5B755A8F6}" dt="2019-10-07T18:55:40.974" v="3" actId="2696"/>
        <pc:sldMkLst>
          <pc:docMk/>
          <pc:sldMk cId="1253967198" sldId="275"/>
        </pc:sldMkLst>
        <pc:spChg chg="mod">
          <ac:chgData name="Horrocks, Chris" userId="14412bd66e142db8" providerId="OrgId" clId="{6CD99263-459C-4179-8206-FDC5B755A8F6}" dt="2019-10-07T18:56:45.738" v="5"/>
          <ac:spMkLst>
            <pc:docMk/>
            <pc:sldMk cId="1253967198" sldId="275"/>
            <ac:spMk id="2" creationId="{D430E52B-C26E-4428-8177-F2DB1D951692}"/>
          </ac:spMkLst>
        </pc:spChg>
        <pc:spChg chg="mod">
          <ac:chgData name="Horrocks, Chris" userId="14412bd66e142db8" providerId="OrgId" clId="{6CD99263-459C-4179-8206-FDC5B755A8F6}" dt="2019-10-07T18:56:51.838" v="25" actId="20577"/>
          <ac:spMkLst>
            <pc:docMk/>
            <pc:sldMk cId="1253967198" sldId="275"/>
            <ac:spMk id="8" creationId="{00000000-0000-0000-0000-000000000000}"/>
          </ac:spMkLst>
        </pc:spChg>
      </pc:sldChg>
      <pc:sldMasterChg chg="delSldLayout">
        <pc:chgData name="Horrocks, Chris" userId="14412bd66e142db8" providerId="OrgId" clId="{6CD99263-459C-4179-8206-FDC5B755A8F6}" dt="2019-10-07T18:55:40.976" v="4" actId="2696"/>
        <pc:sldMasterMkLst>
          <pc:docMk/>
          <pc:sldMasterMk cId="0" sldId="2147483670"/>
        </pc:sldMasterMkLst>
        <pc:sldLayoutChg chg="del">
          <pc:chgData name="Horrocks, Chris" userId="14412bd66e142db8" providerId="OrgId" clId="{6CD99263-459C-4179-8206-FDC5B755A8F6}" dt="2019-10-07T18:55:40.976" v="4" actId="2696"/>
          <pc:sldLayoutMkLst>
            <pc:docMk/>
            <pc:sldMasterMk cId="0" sldId="2147483670"/>
            <pc:sldLayoutMk cId="2690117696"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a8fc07e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a8fc07e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endParaRPr/>
          </a:p>
        </p:txBody>
      </p:sp>
      <p:sp>
        <p:nvSpPr>
          <p:cNvPr id="164" name="Google Shape;164;g5a8fc07e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3</a:t>
            </a:fld>
            <a:endParaRPr/>
          </a:p>
        </p:txBody>
      </p:sp>
    </p:spTree>
    <p:extLst>
      <p:ext uri="{BB962C8B-B14F-4D97-AF65-F5344CB8AC3E}">
        <p14:creationId xmlns:p14="http://schemas.microsoft.com/office/powerpoint/2010/main" val="281744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e9189f2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e9189f2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5ae9189f2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4</a:t>
            </a:fld>
            <a:endParaRPr/>
          </a:p>
        </p:txBody>
      </p:sp>
    </p:spTree>
    <p:extLst>
      <p:ext uri="{BB962C8B-B14F-4D97-AF65-F5344CB8AC3E}">
        <p14:creationId xmlns:p14="http://schemas.microsoft.com/office/powerpoint/2010/main" val="4863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5</a:t>
            </a:fld>
            <a:endParaRPr/>
          </a:p>
        </p:txBody>
      </p:sp>
    </p:spTree>
    <p:extLst>
      <p:ext uri="{BB962C8B-B14F-4D97-AF65-F5344CB8AC3E}">
        <p14:creationId xmlns:p14="http://schemas.microsoft.com/office/powerpoint/2010/main" val="28743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a8fc07eac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a8fc07eac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Font typeface="Arial"/>
              <a:buNone/>
            </a:pPr>
            <a:endParaRPr/>
          </a:p>
        </p:txBody>
      </p:sp>
      <p:sp>
        <p:nvSpPr>
          <p:cNvPr id="211" name="Google Shape;211;g5a8fc07eac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6</a:t>
            </a:fld>
            <a:endParaRPr/>
          </a:p>
        </p:txBody>
      </p:sp>
    </p:spTree>
    <p:extLst>
      <p:ext uri="{BB962C8B-B14F-4D97-AF65-F5344CB8AC3E}">
        <p14:creationId xmlns:p14="http://schemas.microsoft.com/office/powerpoint/2010/main" val="33597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7</a:t>
            </a:fld>
            <a:endParaRPr/>
          </a:p>
        </p:txBody>
      </p:sp>
    </p:spTree>
    <p:extLst>
      <p:ext uri="{BB962C8B-B14F-4D97-AF65-F5344CB8AC3E}">
        <p14:creationId xmlns:p14="http://schemas.microsoft.com/office/powerpoint/2010/main" val="344871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48217" y="6547153"/>
            <a:ext cx="1524000" cy="184665"/>
          </a:xfrm>
          <a:prstGeom prst="rect">
            <a:avLst/>
          </a:prstGeom>
        </p:spPr>
        <p:txBody>
          <a:bodyPr vert="horz" wrap="square" lIns="0" tIns="0" rIns="0" bIns="0" numCol="1" anchor="ctr" anchorCtr="0" compatLnSpc="1">
            <a:prstTxWarp prst="textNoShape">
              <a:avLst/>
            </a:prstTxWarp>
            <a:spAutoFit/>
          </a:bodyPr>
          <a:lstStyle>
            <a:lvl1pPr>
              <a:defRPr sz="1200">
                <a:latin typeface="Cambria" panose="02040503050406030204" pitchFamily="18" charset="0"/>
                <a:cs typeface="Cambria" panose="02040503050406030204" pitchFamily="18" charset="0"/>
              </a:defRPr>
            </a:lvl1pPr>
          </a:lstStyle>
          <a:p>
            <a:fld id="{A0D2BBF5-0089-384C-81BC-8AEA075245EC}" type="datetime4">
              <a:rPr lang="en-US"/>
              <a:t>November 11, 2022</a:t>
            </a:fld>
            <a:endParaRPr/>
          </a:p>
        </p:txBody>
      </p:sp>
    </p:spTree>
    <p:extLst>
      <p:ext uri="{BB962C8B-B14F-4D97-AF65-F5344CB8AC3E}">
        <p14:creationId xmlns:p14="http://schemas.microsoft.com/office/powerpoint/2010/main" val="19965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94" name="Google Shape;94;p14"/>
          <p:cNvSpPr txBox="1"/>
          <p:nvPr/>
        </p:nvSpPr>
        <p:spPr>
          <a:xfrm>
            <a:off x="0" y="6567586"/>
            <a:ext cx="293228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1400">
                <a:solidFill>
                  <a:srgbClr val="34495E"/>
                </a:solidFill>
                <a:latin typeface="PMingLiU" panose="02020300000000000000" pitchFamily="18" charset="-120"/>
                <a:ea typeface="PMingLiU" panose="02020300000000000000" pitchFamily="18" charset="-120"/>
                <a:cs typeface="Helvetica Neue Light"/>
                <a:sym typeface="Helvetica Neue Light"/>
              </a:rPr>
              <a:t>利益衝突</a:t>
            </a:r>
            <a:r>
              <a:rPr lang="zh-tw" sz="1400" baseline="0">
                <a:solidFill>
                  <a:srgbClr val="34495E"/>
                </a:solidFill>
                <a:latin typeface="PMingLiU" panose="02020300000000000000" pitchFamily="18" charset="-120"/>
                <a:ea typeface="PMingLiU" panose="02020300000000000000" pitchFamily="18" charset="-120"/>
                <a:cs typeface="Helvetica Neue Light"/>
                <a:sym typeface="Helvetica Neue Light"/>
              </a:rPr>
              <a:t>培訓</a:t>
            </a:r>
            <a:endParaRPr sz="1400">
              <a:solidFill>
                <a:srgbClr val="34495E"/>
              </a:solidFill>
              <a:latin typeface="PMingLiU" panose="02020300000000000000" pitchFamily="18" charset="-120"/>
              <a:ea typeface="PMingLiU" panose="02020300000000000000" pitchFamily="18" charset="-120"/>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pitchFamily="34" charset="0"/>
              <a:ea typeface="PMingLiU" panose="02020300000000000000" pitchFamily="18" charset="-120"/>
              <a:cs typeface="Helvetica" panose="020B0604020202020204" pitchFamily="34" charset="0"/>
              <a:sym typeface="Calibri"/>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cs typeface="Helvetica" panose="020B0604020202020204" pitchFamily="34" charset="0"/>
              </a:rPr>
              <a:t>1</a:t>
            </a:fld>
            <a:endParaRPr>
              <a:latin typeface="Arial" panose="020B0604020202020204" pitchFamily="34" charset="0"/>
              <a:ea typeface="PMingLiU" panose="02020300000000000000" pitchFamily="18" charset="-120"/>
              <a:cs typeface="Helvetica" panose="020B0604020202020204" pitchFamily="34" charset="0"/>
            </a:endParaRPr>
          </a:p>
        </p:txBody>
      </p:sp>
      <p:grpSp>
        <p:nvGrpSpPr>
          <p:cNvPr id="3" name="Group 2">
            <a:extLst>
              <a:ext uri="{FF2B5EF4-FFF2-40B4-BE49-F238E27FC236}">
                <a16:creationId xmlns:a16="http://schemas.microsoft.com/office/drawing/2014/main" id="{7F65C789-4B9F-46C4-A86F-B1AFC994AF80}"/>
              </a:ext>
            </a:extLst>
          </p:cNvPr>
          <p:cNvGrpSpPr/>
          <p:nvPr/>
        </p:nvGrpSpPr>
        <p:grpSpPr>
          <a:xfrm>
            <a:off x="599440" y="953606"/>
            <a:ext cx="7430059" cy="1241472"/>
            <a:chOff x="599440" y="953606"/>
            <a:chExt cx="7430059" cy="1241472"/>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2"/>
              <a:ext cx="6692824" cy="11366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zh-tw" b="1">
                  <a:solidFill>
                    <a:srgbClr val="34495E"/>
                  </a:solidFill>
                  <a:effectLst/>
                  <a:latin typeface="Arial" panose="020B0604020202020204" pitchFamily="34" charset="0"/>
                  <a:ea typeface="PMingLiU" panose="02020300000000000000" pitchFamily="18" charset="-120"/>
                  <a:cs typeface="Times New Roman" panose="02020603050405020304" pitchFamily="18" charset="0"/>
                </a:rPr>
                <a:t>內容描述</a:t>
              </a:r>
              <a:endParaRPr>
                <a:effectLst/>
                <a:latin typeface="Arial" panose="020B0604020202020204" pitchFamily="34" charset="0"/>
                <a:ea typeface="PMingLiU" panose="02020300000000000000" pitchFamily="18" charset="-120"/>
                <a:cs typeface="Times New Roman" panose="02020603050405020304" pitchFamily="18" charset="0"/>
              </a:endParaRPr>
            </a:p>
            <a:p>
              <a:r>
                <a:rPr lang="zh-tw" sz="1200">
                  <a:latin typeface="Arial" panose="020B0604020202020204" pitchFamily="34" charset="0"/>
                  <a:ea typeface="PMingLiU" panose="02020300000000000000" pitchFamily="18" charset="-120"/>
                  <a:cs typeface="Times New Roman" panose="02020603050405020304" pitchFamily="18" charset="0"/>
                </a:rPr>
                <a:t>當員工與另一家公司、員工、客戶、政府官員、供應商或其他相關方有密切的家庭關係或財務關係時，就會出現利益衝突。利益衝突培訓提供與利益衝突相關的指引。</a:t>
              </a:r>
            </a:p>
            <a:p>
              <a:pPr marL="0" marR="0">
                <a:lnSpc>
                  <a:spcPct val="107000"/>
                </a:lnSpc>
                <a:spcBef>
                  <a:spcPts val="0"/>
                </a:spcBef>
                <a:spcAft>
                  <a:spcPts val="800"/>
                </a:spcAft>
              </a:pPr>
              <a:r>
                <a:rPr lang="zh-tw" sz="1100">
                  <a:effectLst/>
                  <a:latin typeface="Arial" panose="020B0604020202020204" pitchFamily="34" charset="0"/>
                  <a:ea typeface="PMingLiU" panose="02020300000000000000" pitchFamily="18" charset="-120"/>
                  <a:cs typeface="Times New Roman" panose="02020603050405020304" pitchFamily="18" charset="0"/>
                </a:rPr>
                <a:t> </a:t>
              </a:r>
              <a:endParaRPr sz="1100">
                <a:effectLst/>
                <a:latin typeface="Arial" panose="020B0604020202020204" pitchFamily="34" charset="0"/>
                <a:ea typeface="PMingLiU" panose="02020300000000000000" pitchFamily="18" charset="-120"/>
                <a:cs typeface="Times New Roman" panose="02020603050405020304" pitchFamily="18" charset="0"/>
              </a:endParaRPr>
            </a:p>
            <a:p>
              <a:pPr marL="0" marR="0">
                <a:lnSpc>
                  <a:spcPct val="107000"/>
                </a:lnSpc>
                <a:spcBef>
                  <a:spcPts val="0"/>
                </a:spcBef>
                <a:spcAft>
                  <a:spcPts val="800"/>
                </a:spcAft>
              </a:pPr>
              <a:r>
                <a:rPr lang="zh-tw" sz="1100">
                  <a:effectLst/>
                  <a:latin typeface="Arial" panose="020B0604020202020204" pitchFamily="34" charset="0"/>
                  <a:ea typeface="PMingLiU" panose="02020300000000000000" pitchFamily="18" charset="-120"/>
                  <a:cs typeface="Times New Roman" panose="02020603050405020304" pitchFamily="18" charset="0"/>
                </a:rPr>
                <a:t> </a:t>
              </a:r>
              <a:endParaRPr sz="1100">
                <a:effectLst/>
                <a:latin typeface="Arial" panose="020B0604020202020204" pitchFamily="34" charset="0"/>
                <a:ea typeface="PMingLiU" panose="02020300000000000000" pitchFamily="18" charset="-120"/>
                <a:cs typeface="Times New Roman" panose="02020603050405020304" pitchFamily="18" charset="0"/>
              </a:endParaRPr>
            </a:p>
            <a:p>
              <a:pPr marL="0" marR="0">
                <a:lnSpc>
                  <a:spcPct val="107000"/>
                </a:lnSpc>
                <a:spcBef>
                  <a:spcPts val="0"/>
                </a:spcBef>
                <a:spcAft>
                  <a:spcPts val="800"/>
                </a:spcAft>
              </a:pPr>
              <a:r>
                <a:rPr lang="zh-tw" sz="1600" b="1">
                  <a:solidFill>
                    <a:srgbClr val="34495E"/>
                  </a:solidFill>
                  <a:effectLst/>
                  <a:latin typeface="Arial" panose="020B0604020202020204" pitchFamily="34" charset="0"/>
                  <a:ea typeface="PMingLiU" panose="02020300000000000000" pitchFamily="18" charset="-120"/>
                  <a:cs typeface="Times New Roman" panose="02020603050405020304" pitchFamily="18" charset="0"/>
                </a:rPr>
                <a:t> </a:t>
              </a:r>
              <a:endParaRPr sz="1100">
                <a:effectLst/>
                <a:latin typeface="Arial" panose="020B0604020202020204" pitchFamily="34" charset="0"/>
                <a:ea typeface="PMingLiU" panose="02020300000000000000" pitchFamily="18" charset="-120"/>
                <a:cs typeface="Times New Roman" panose="02020603050405020304" pitchFamily="18" charset="0"/>
              </a:endParaRPr>
            </a:p>
            <a:p>
              <a:pPr marL="0" marR="0">
                <a:lnSpc>
                  <a:spcPct val="107000"/>
                </a:lnSpc>
                <a:spcBef>
                  <a:spcPts val="0"/>
                </a:spcBef>
                <a:spcAft>
                  <a:spcPts val="800"/>
                </a:spcAft>
              </a:pPr>
              <a:r>
                <a:rPr lang="zh-tw" sz="1600" b="1">
                  <a:solidFill>
                    <a:srgbClr val="34495E"/>
                  </a:solidFill>
                  <a:effectLst/>
                  <a:latin typeface="Arial" panose="020B0604020202020204" pitchFamily="34" charset="0"/>
                  <a:ea typeface="PMingLiU" panose="02020300000000000000" pitchFamily="18" charset="-120"/>
                  <a:cs typeface="Times New Roman" panose="02020603050405020304" pitchFamily="18" charset="0"/>
                </a:rPr>
                <a:t> </a:t>
              </a:r>
              <a:endParaRPr sz="1100">
                <a:effectLst/>
                <a:latin typeface="Arial" panose="020B0604020202020204" pitchFamily="34" charset="0"/>
                <a:ea typeface="PMingLiU" panose="02020300000000000000" pitchFamily="18" charset="-12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80F78C25-607E-450A-8DB8-11EA65C24F08}"/>
              </a:ext>
            </a:extLst>
          </p:cNvPr>
          <p:cNvGrpSpPr/>
          <p:nvPr/>
        </p:nvGrpSpPr>
        <p:grpSpPr>
          <a:xfrm>
            <a:off x="599440" y="3806090"/>
            <a:ext cx="6872778" cy="1331525"/>
            <a:chOff x="599440" y="3891313"/>
            <a:chExt cx="6872778" cy="1331525"/>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313"/>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77038"/>
              <a:ext cx="6135543" cy="124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zh-tw" b="1">
                  <a:solidFill>
                    <a:srgbClr val="34495E"/>
                  </a:solidFill>
                  <a:effectLst/>
                  <a:latin typeface="Arial" panose="020B0604020202020204" pitchFamily="34" charset="0"/>
                  <a:ea typeface="PMingLiU" panose="02020300000000000000" pitchFamily="18" charset="-120"/>
                  <a:cs typeface="Times New Roman" panose="02020603050405020304" pitchFamily="18" charset="0"/>
                </a:rPr>
                <a:t>說明</a:t>
              </a:r>
              <a:endParaRPr>
                <a:effectLst/>
                <a:latin typeface="Arial" panose="020B0604020202020204" pitchFamily="34" charset="0"/>
                <a:ea typeface="PMingLiU" panose="02020300000000000000" pitchFamily="18" charset="-120"/>
                <a:cs typeface="Times New Roman" panose="02020603050405020304" pitchFamily="18" charset="0"/>
              </a:endParaRPr>
            </a:p>
            <a:p>
              <a:pPr marL="342900" lvl="0" indent="-342900">
                <a:lnSpc>
                  <a:spcPct val="115000"/>
                </a:lnSpc>
                <a:buSzPts val="1100"/>
                <a:buFont typeface="+mj-lt"/>
                <a:buAutoNum type="arabicPeriod"/>
              </a:pPr>
              <a:r>
                <a:rPr lang="zh-tw" sz="1200">
                  <a:solidFill>
                    <a:schemeClr val="tx1"/>
                  </a:solidFill>
                  <a:latin typeface="Arial" panose="020B0604020202020204" pitchFamily="34" charset="0"/>
                  <a:ea typeface="PMingLiU" panose="02020300000000000000" pitchFamily="18" charset="-120"/>
                  <a:cs typeface="Helvetica" panose="020B0604020202020204" pitchFamily="34" charset="0"/>
                </a:rPr>
                <a:t>為員工提供利益衝突培訓，作為入職流程的一部分並定期進行，以確保員工了解其職責和責任與他們利益衝突相關。</a:t>
              </a:r>
            </a:p>
            <a:p>
              <a:pPr marL="342900" indent="-342900">
                <a:lnSpc>
                  <a:spcPct val="115000"/>
                </a:lnSpc>
                <a:buSzPts val="1100"/>
                <a:buFont typeface="+mj-lt"/>
                <a:buAutoNum type="arabicPeriod"/>
              </a:pPr>
              <a:r>
                <a:rPr lang="zh-tw" sz="1200">
                  <a:latin typeface="Arial" panose="020B0604020202020204" pitchFamily="34" charset="0"/>
                  <a:ea typeface="PMingLiU" panose="02020300000000000000" pitchFamily="18" charset="-120"/>
                  <a:cs typeface="Helvetica"/>
                  <a:sym typeface="Helvetica"/>
                </a:rPr>
                <a:t>利用出勤簽到表記錄每位培訓課程的與會者。</a:t>
              </a:r>
            </a:p>
          </p:txBody>
        </p:sp>
      </p:grpSp>
      <p:grpSp>
        <p:nvGrpSpPr>
          <p:cNvPr id="8" name="Group 7">
            <a:extLst>
              <a:ext uri="{FF2B5EF4-FFF2-40B4-BE49-F238E27FC236}">
                <a16:creationId xmlns:a16="http://schemas.microsoft.com/office/drawing/2014/main" id="{44F97EC1-BA4B-49E1-83C9-A38864B376C8}"/>
              </a:ext>
            </a:extLst>
          </p:cNvPr>
          <p:cNvGrpSpPr/>
          <p:nvPr/>
        </p:nvGrpSpPr>
        <p:grpSpPr>
          <a:xfrm>
            <a:off x="639705" y="2254071"/>
            <a:ext cx="7383572" cy="1493026"/>
            <a:chOff x="639705" y="2304096"/>
            <a:chExt cx="7383572" cy="1493026"/>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9705" y="2304096"/>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378776"/>
              <a:ext cx="6686602" cy="1418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zh-tw" b="1">
                  <a:solidFill>
                    <a:srgbClr val="34495E"/>
                  </a:solidFill>
                  <a:latin typeface="Arial" panose="020B0604020202020204" pitchFamily="34" charset="0"/>
                  <a:ea typeface="PMingLiU" panose="02020300000000000000" pitchFamily="18" charset="-120"/>
                  <a:cs typeface="Times New Roman" panose="02020603050405020304" pitchFamily="18" charset="0"/>
                </a:rPr>
                <a:t>這對您有什麼益處？</a:t>
              </a:r>
              <a:endParaRPr>
                <a:effectLst/>
                <a:latin typeface="Arial" panose="020B0604020202020204" pitchFamily="34" charset="0"/>
                <a:ea typeface="PMingLiU" panose="02020300000000000000" pitchFamily="18" charset="-120"/>
                <a:cs typeface="Times New Roman" panose="02020603050405020304" pitchFamily="18" charset="0"/>
              </a:endParaRPr>
            </a:p>
            <a:p>
              <a:pPr>
                <a:lnSpc>
                  <a:spcPct val="107000"/>
                </a:lnSpc>
                <a:spcAft>
                  <a:spcPts val="800"/>
                </a:spcAft>
              </a:pPr>
              <a:r>
                <a:rPr lang="zh-tw" sz="1200">
                  <a:latin typeface="Arial" panose="020B0604020202020204" pitchFamily="34" charset="0"/>
                  <a:ea typeface="PMingLiU" panose="02020300000000000000" pitchFamily="18" charset="-120"/>
                  <a:cs typeface="Times New Roman" panose="02020603050405020304" pitchFamily="18" charset="0"/>
                </a:rPr>
                <a:t>該培訓將描述利益衝突政策的要素，該政策制定指導方針，以確保員工的個人、社會、財務或政治利益不與貴公司的利益發生衝突或看似衝突，並提高這些關係的透明度。這將幫助員工進一步了解潛在的利益衝突以及出現潛在衝突時應採取的措施。</a:t>
              </a:r>
            </a:p>
          </p:txBody>
        </p:sp>
      </p:grpSp>
      <p:grpSp>
        <p:nvGrpSpPr>
          <p:cNvPr id="10" name="Group 9">
            <a:extLst>
              <a:ext uri="{FF2B5EF4-FFF2-40B4-BE49-F238E27FC236}">
                <a16:creationId xmlns:a16="http://schemas.microsoft.com/office/drawing/2014/main" id="{2452CF80-D72B-4DF8-A919-921F9A2FAE41}"/>
              </a:ext>
            </a:extLst>
          </p:cNvPr>
          <p:cNvGrpSpPr/>
          <p:nvPr/>
        </p:nvGrpSpPr>
        <p:grpSpPr>
          <a:xfrm>
            <a:off x="599440" y="5196608"/>
            <a:ext cx="6868968" cy="1159742"/>
            <a:chOff x="599440" y="5480697"/>
            <a:chExt cx="6868968" cy="1159742"/>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480697"/>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575301"/>
              <a:ext cx="6131733" cy="10651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zh-tw" b="1">
                  <a:solidFill>
                    <a:srgbClr val="34495E"/>
                  </a:solidFill>
                  <a:effectLst/>
                  <a:latin typeface="Arial" panose="020B0604020202020204" pitchFamily="34" charset="0"/>
                  <a:ea typeface="PMingLiU" panose="02020300000000000000" pitchFamily="18" charset="-120"/>
                  <a:cs typeface="Times New Roman" panose="02020603050405020304" pitchFamily="18" charset="0"/>
                </a:rPr>
                <a:t>其他需要考慮的文件檔案</a:t>
              </a:r>
              <a:endParaRPr>
                <a:effectLst/>
                <a:latin typeface="Arial" panose="020B0604020202020204" pitchFamily="34" charset="0"/>
                <a:ea typeface="PMingLiU" panose="02020300000000000000" pitchFamily="18" charset="-120"/>
                <a:cs typeface="Times New Roman" panose="02020603050405020304" pitchFamily="18" charset="0"/>
              </a:endParaRPr>
            </a:p>
            <a:p>
              <a:pPr marL="204788" marR="0" indent="-204788">
                <a:lnSpc>
                  <a:spcPct val="115000"/>
                </a:lnSpc>
                <a:spcBef>
                  <a:spcPts val="0"/>
                </a:spcBef>
                <a:spcAft>
                  <a:spcPts val="0"/>
                </a:spcAft>
                <a:buSzPct val="150000"/>
                <a:buFont typeface="Wingdings" panose="05000000000000000000" pitchFamily="2" charset="2"/>
                <a:buChar char="ü"/>
              </a:pPr>
              <a:r>
                <a:rPr lang="zh-tw" sz="1200">
                  <a:solidFill>
                    <a:srgbClr val="000000"/>
                  </a:solidFill>
                  <a:effectLst/>
                  <a:latin typeface="Arial" panose="020B0604020202020204" pitchFamily="34" charset="0"/>
                  <a:ea typeface="PMingLiU" panose="02020300000000000000" pitchFamily="18" charset="-120"/>
                  <a:cs typeface="Times New Roman" panose="02020603050405020304" pitchFamily="18" charset="0"/>
                </a:rPr>
                <a:t>出勤簽到表</a:t>
              </a:r>
            </a:p>
            <a:p>
              <a:pPr marL="204788" marR="0" indent="-204788">
                <a:lnSpc>
                  <a:spcPct val="115000"/>
                </a:lnSpc>
                <a:spcBef>
                  <a:spcPts val="0"/>
                </a:spcBef>
                <a:spcAft>
                  <a:spcPts val="0"/>
                </a:spcAft>
                <a:buSzPct val="150000"/>
                <a:buFont typeface="Wingdings" panose="05000000000000000000" pitchFamily="2" charset="2"/>
                <a:buChar char="ü"/>
              </a:pPr>
              <a:r>
                <a:rPr lang="zh-tw" sz="1200">
                  <a:solidFill>
                    <a:srgbClr val="000000"/>
                  </a:solidFill>
                  <a:effectLst/>
                  <a:latin typeface="Arial" panose="020B0604020202020204" pitchFamily="34" charset="0"/>
                  <a:ea typeface="PMingLiU" panose="02020300000000000000" pitchFamily="18" charset="-120"/>
                  <a:cs typeface="Times New Roman" panose="02020603050405020304" pitchFamily="18" charset="0"/>
                </a:rPr>
                <a:t>行為準則</a:t>
              </a:r>
              <a:endParaRPr sz="1200">
                <a:solidFill>
                  <a:srgbClr val="2E74B5"/>
                </a:solidFill>
                <a:effectLst/>
                <a:latin typeface="Arial" panose="020B0604020202020204" pitchFamily="34" charset="0"/>
                <a:ea typeface="PMingLiU" panose="02020300000000000000" pitchFamily="18" charset="-120"/>
                <a:cs typeface="Times New Roman" panose="02020603050405020304" pitchFamily="18" charset="0"/>
              </a:endParaRPr>
            </a:p>
            <a:p>
              <a:pPr marL="204788" marR="0" indent="-204788">
                <a:lnSpc>
                  <a:spcPct val="115000"/>
                </a:lnSpc>
                <a:spcBef>
                  <a:spcPts val="0"/>
                </a:spcBef>
                <a:spcAft>
                  <a:spcPts val="0"/>
                </a:spcAft>
                <a:buSzPct val="150000"/>
                <a:buFont typeface="Wingdings" panose="05000000000000000000" pitchFamily="2" charset="2"/>
                <a:buChar char="ü"/>
              </a:pPr>
              <a:r>
                <a:rPr lang="zh-tw" sz="1200">
                  <a:solidFill>
                    <a:srgbClr val="000000"/>
                  </a:solidFill>
                  <a:effectLst/>
                  <a:latin typeface="Arial" panose="020B0604020202020204" pitchFamily="34" charset="0"/>
                  <a:ea typeface="PMingLiU" panose="02020300000000000000" pitchFamily="18" charset="-120"/>
                  <a:cs typeface="Times New Roman" panose="02020603050405020304" pitchFamily="18" charset="0"/>
                </a:rPr>
                <a:t>利益衝突政策</a:t>
              </a:r>
              <a:endParaRPr sz="1200">
                <a:solidFill>
                  <a:srgbClr val="2E74B5"/>
                </a:solidFill>
                <a:effectLst/>
                <a:latin typeface="Arial" panose="020B0604020202020204" pitchFamily="34" charset="0"/>
                <a:ea typeface="PMingLiU" panose="02020300000000000000" pitchFamily="18" charset="-120"/>
                <a:cs typeface="Times New Roman" panose="02020603050405020304" pitchFamily="18" charset="0"/>
              </a:endParaRPr>
            </a:p>
            <a:p>
              <a:pPr marL="0" marR="0">
                <a:lnSpc>
                  <a:spcPct val="107000"/>
                </a:lnSpc>
                <a:spcBef>
                  <a:spcPts val="0"/>
                </a:spcBef>
                <a:spcAft>
                  <a:spcPts val="800"/>
                </a:spcAft>
              </a:pPr>
              <a:r>
                <a:rPr lang="zh-tw" sz="1200" b="1">
                  <a:solidFill>
                    <a:srgbClr val="34495E"/>
                  </a:solidFill>
                  <a:effectLst/>
                  <a:latin typeface="Arial" panose="020B0604020202020204" pitchFamily="34" charset="0"/>
                  <a:ea typeface="PMingLiU" panose="02020300000000000000" pitchFamily="18" charset="-120"/>
                  <a:cs typeface="Times New Roman" panose="02020603050405020304" pitchFamily="18" charset="0"/>
                </a:rPr>
                <a:t> </a:t>
              </a:r>
              <a:endParaRPr sz="1200">
                <a:effectLst/>
                <a:latin typeface="Arial" panose="020B0604020202020204" pitchFamily="34" charset="0"/>
                <a:ea typeface="PMingLiU" panose="02020300000000000000" pitchFamily="18" charset="-12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1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Neue"/>
                <a:sym typeface="Helvetica Neue"/>
              </a:rPr>
              <a:t>利益衝突</a:t>
            </a:r>
          </a:p>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Neue"/>
                <a:sym typeface="Helvetica Neue"/>
              </a:rPr>
              <a:t>培訓</a:t>
            </a:r>
            <a:endParaRPr sz="2400" b="1">
              <a:solidFill>
                <a:srgbClr val="AACFD0"/>
              </a:solidFill>
              <a:latin typeface="Arial" panose="020B0604020202020204" pitchFamily="34" charset="0"/>
              <a:ea typeface="PMingLiU" panose="02020300000000000000" pitchFamily="18" charset="-120"/>
              <a:cs typeface="Helvetica Neue"/>
              <a:sym typeface="Helvetica Neue"/>
            </a:endParaRPr>
          </a:p>
        </p:txBody>
      </p:sp>
    </p:spTree>
    <p:custDataLst>
      <p:tags r:id="rId1"/>
    </p:custDataLst>
    <p:extLst>
      <p:ext uri="{BB962C8B-B14F-4D97-AF65-F5344CB8AC3E}">
        <p14:creationId xmlns:p14="http://schemas.microsoft.com/office/powerpoint/2010/main" val="334217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white"/>
              </a:solidFill>
              <a:effectLst/>
              <a:uLnTx/>
              <a:uFillTx/>
              <a:latin typeface="Arial" panose="020B0604020202020204" pitchFamily="34" charset="0"/>
              <a:ea typeface="PMingLiU" panose="02020300000000000000" pitchFamily="18" charset="-120"/>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white"/>
              </a:solidFill>
              <a:effectLst/>
              <a:uLnTx/>
              <a:uFillTx/>
              <a:latin typeface="Arial" panose="020B0604020202020204" pitchFamily="34" charset="0"/>
              <a:ea typeface="PMingLiU" panose="02020300000000000000" pitchFamily="18" charset="-120"/>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black"/>
              </a:solidFill>
              <a:effectLst/>
              <a:uLnTx/>
              <a:uFillTx/>
              <a:latin typeface="Arial" panose="020B0604020202020204" pitchFamily="34" charset="0"/>
              <a:ea typeface="PMingLiU" panose="02020300000000000000" pitchFamily="18" charset="-120"/>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a:ln>
                <a:noFill/>
              </a:ln>
              <a:solidFill>
                <a:prstClr val="black"/>
              </a:solidFill>
              <a:effectLst/>
              <a:uLnTx/>
              <a:uFillTx/>
              <a:latin typeface="Arial" panose="020B0604020202020204" pitchFamily="34" charset="0"/>
              <a:ea typeface="PMingLiU" panose="02020300000000000000" pitchFamily="18" charset="-120"/>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zh-tw" sz="3600" b="1">
                <a:solidFill>
                  <a:srgbClr val="FFFFFF"/>
                </a:solidFill>
                <a:latin typeface="Arial" panose="020B0604020202020204" pitchFamily="34" charset="0"/>
                <a:ea typeface="PMingLiU" panose="02020300000000000000" pitchFamily="18" charset="-120"/>
                <a:cs typeface="Helvetica Neue"/>
                <a:sym typeface="Helvetica Neue"/>
              </a:rPr>
              <a:t>利益衝突</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a:latin typeface="Arial" panose="020B0604020202020204" pitchFamily="34" charset="0"/>
                <a:ea typeface="PMingLiU" panose="02020300000000000000" pitchFamily="18" charset="-120"/>
              </a:rPr>
              <a:t>2</a:t>
            </a:r>
            <a:endParaRPr kumimoji="0" sz="1200" b="0" i="0" u="none" strike="noStrike" cap="none" normalizeH="0">
              <a:ln>
                <a:noFill/>
              </a:ln>
              <a:solidFill>
                <a:prstClr val="black">
                  <a:tint val="75000"/>
                </a:prstClr>
              </a:solidFill>
              <a:effectLst/>
              <a:uLnTx/>
              <a:uFillTx/>
              <a:latin typeface="Arial" panose="020B0604020202020204" pitchFamily="34" charset="0"/>
              <a:ea typeface="PMingLiU" panose="02020300000000000000" pitchFamily="18" charset="-120"/>
              <a:cs typeface="+mn-cs"/>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1443283" y="2272637"/>
            <a:ext cx="5563966" cy="2099055"/>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zh-tw" sz="2500">
                <a:latin typeface="Arial" panose="020B0604020202020204" pitchFamily="34" charset="0"/>
                <a:ea typeface="PMingLiU" panose="02020300000000000000" pitchFamily="18" charset="-120"/>
                <a:cs typeface="Helvetica" panose="020B0604020202020204" pitchFamily="34" charset="0"/>
              </a:rPr>
              <a:t>員工的利益或活動可能或可能被認為與公司的利益或活動相衝突，或可能影響員工客觀履行職責和責任的能力。</a:t>
            </a:r>
            <a:endParaRPr sz="2500">
              <a:latin typeface="Arial" panose="020B0604020202020204" pitchFamily="34" charset="0"/>
              <a:ea typeface="PMingLiU" panose="02020300000000000000" pitchFamily="18" charset="-120"/>
              <a:cs typeface="Helvetica" panose="020B0604020202020204" pitchFamily="34" charset="0"/>
            </a:endParaRPr>
          </a:p>
          <a:p>
            <a:pPr marL="0" lvl="0" indent="0" algn="l" rtl="0">
              <a:spcBef>
                <a:spcPts val="0"/>
              </a:spcBef>
              <a:spcAft>
                <a:spcPts val="0"/>
              </a:spcAft>
              <a:buNone/>
            </a:pPr>
            <a:endParaRPr sz="2000">
              <a:latin typeface="Arial" panose="020B0604020202020204" pitchFamily="34" charset="0"/>
              <a:ea typeface="PMingLiU" panose="02020300000000000000" pitchFamily="18" charset="-120"/>
            </a:endParaRPr>
          </a:p>
          <a:p>
            <a:pPr marL="0" lvl="0" indent="0" algn="l" rtl="0">
              <a:spcBef>
                <a:spcPts val="0"/>
              </a:spcBef>
              <a:spcAft>
                <a:spcPts val="0"/>
              </a:spcAft>
              <a:buNone/>
            </a:pPr>
            <a:endParaRPr sz="2000">
              <a:latin typeface="Arial" panose="020B0604020202020204" pitchFamily="34" charset="0"/>
              <a:ea typeface="PMingLiU" panose="02020300000000000000" pitchFamily="18" charset="-120"/>
            </a:endParaRPr>
          </a:p>
          <a:p>
            <a:pPr marL="0" lvl="0" indent="0" algn="l" rtl="0">
              <a:spcBef>
                <a:spcPts val="1000"/>
              </a:spcBef>
              <a:spcAft>
                <a:spcPts val="0"/>
              </a:spcAft>
              <a:buNone/>
              <a:tabLst>
                <a:tab pos="5948363" algn="l"/>
              </a:tabLst>
            </a:pPr>
            <a:endParaRPr>
              <a:latin typeface="Arial" panose="020B0604020202020204" pitchFamily="34" charset="0"/>
              <a:ea typeface="PMingLiU" panose="02020300000000000000" pitchFamily="18" charset="-120"/>
            </a:endParaRPr>
          </a:p>
        </p:txBody>
      </p:sp>
      <p:sp>
        <p:nvSpPr>
          <p:cNvPr id="167"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Neue"/>
                <a:sym typeface="Helvetica Neue"/>
              </a:rPr>
              <a:t>利益衝突</a:t>
            </a:r>
          </a:p>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Neue"/>
                <a:sym typeface="Helvetica Neue"/>
              </a:rPr>
              <a:t>培訓</a:t>
            </a:r>
            <a:endParaRPr sz="2400" b="1">
              <a:solidFill>
                <a:srgbClr val="AACFD0"/>
              </a:solidFill>
              <a:latin typeface="Arial" panose="020B0604020202020204" pitchFamily="34" charset="0"/>
              <a:ea typeface="PMingLiU" panose="02020300000000000000" pitchFamily="18" charset="-120"/>
              <a:cs typeface="Helvetica Neue"/>
              <a:sym typeface="Helvetica Neue"/>
            </a:endParaRPr>
          </a:p>
        </p:txBody>
      </p:sp>
      <p:sp>
        <p:nvSpPr>
          <p:cNvPr id="182" name="Google Shape;182;p25"/>
          <p:cNvSpPr txBox="1"/>
          <p:nvPr/>
        </p:nvSpPr>
        <p:spPr>
          <a:xfrm>
            <a:off x="1610250" y="1104414"/>
            <a:ext cx="8971500" cy="67963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zh-tw" sz="3200" b="1">
                <a:solidFill>
                  <a:srgbClr val="5C9FA1"/>
                </a:solidFill>
                <a:latin typeface="Arial" panose="020B0604020202020204" pitchFamily="34" charset="0"/>
                <a:ea typeface="PMingLiU" panose="02020300000000000000" pitchFamily="18" charset="-120"/>
                <a:cs typeface="Helvetica" panose="020B0604020202020204" pitchFamily="34" charset="0"/>
                <a:sym typeface="Helvetica Neue"/>
              </a:rPr>
              <a:t>什麼是利益衝突？</a:t>
            </a:r>
            <a:endParaRPr sz="3200">
              <a:latin typeface="Arial" panose="020B0604020202020204" pitchFamily="34" charset="0"/>
              <a:ea typeface="PMingLiU" panose="02020300000000000000" pitchFamily="18" charset="-120"/>
              <a:cs typeface="Helvetica" panose="020B0604020202020204" pitchFamily="34" charset="0"/>
              <a:sym typeface="Helvetica Neue"/>
            </a:endParaRPr>
          </a:p>
        </p:txBody>
      </p:sp>
      <p:grpSp>
        <p:nvGrpSpPr>
          <p:cNvPr id="6" name="Group 5"/>
          <p:cNvGrpSpPr>
            <a:grpSpLocks noChangeAspect="1"/>
          </p:cNvGrpSpPr>
          <p:nvPr/>
        </p:nvGrpSpPr>
        <p:grpSpPr>
          <a:xfrm>
            <a:off x="7226788" y="1847819"/>
            <a:ext cx="3999577" cy="3998794"/>
            <a:chOff x="6908574" y="2440804"/>
            <a:chExt cx="4526283" cy="4525398"/>
          </a:xfrm>
        </p:grpSpPr>
        <p:grpSp>
          <p:nvGrpSpPr>
            <p:cNvPr id="168" name="Google Shape;168;p25"/>
            <p:cNvGrpSpPr>
              <a:grpSpLocks noChangeAspect="1"/>
            </p:cNvGrpSpPr>
            <p:nvPr/>
          </p:nvGrpSpPr>
          <p:grpSpPr>
            <a:xfrm>
              <a:off x="6908574" y="2440819"/>
              <a:ext cx="4526283" cy="4525383"/>
              <a:chOff x="8255762" y="1847397"/>
              <a:chExt cx="1382966" cy="1442439"/>
            </a:xfrm>
          </p:grpSpPr>
          <p:sp>
            <p:nvSpPr>
              <p:cNvPr id="169" name="Google Shape;169;p25"/>
              <p:cNvSpPr/>
              <p:nvPr/>
            </p:nvSpPr>
            <p:spPr>
              <a:xfrm rot="21598375">
                <a:off x="8346955" y="2677692"/>
                <a:ext cx="1213661" cy="612144"/>
              </a:xfrm>
              <a:custGeom>
                <a:avLst/>
                <a:gdLst/>
                <a:ahLst/>
                <a:cxnLst/>
                <a:rect l="l" t="t" r="r" b="b"/>
                <a:pathLst>
                  <a:path w="501" h="231" extrusionOk="0">
                    <a:moveTo>
                      <a:pt x="280" y="47"/>
                    </a:moveTo>
                    <a:cubicBezTo>
                      <a:pt x="251" y="55"/>
                      <a:pt x="220" y="51"/>
                      <a:pt x="194" y="36"/>
                    </a:cubicBezTo>
                    <a:cubicBezTo>
                      <a:pt x="178" y="27"/>
                      <a:pt x="166" y="15"/>
                      <a:pt x="156" y="0"/>
                    </a:cubicBezTo>
                    <a:cubicBezTo>
                      <a:pt x="0" y="91"/>
                      <a:pt x="0" y="91"/>
                      <a:pt x="0" y="91"/>
                    </a:cubicBezTo>
                    <a:cubicBezTo>
                      <a:pt x="52" y="175"/>
                      <a:pt x="145" y="231"/>
                      <a:pt x="250" y="231"/>
                    </a:cubicBezTo>
                    <a:cubicBezTo>
                      <a:pt x="356" y="231"/>
                      <a:pt x="449" y="175"/>
                      <a:pt x="501" y="91"/>
                    </a:cubicBezTo>
                    <a:cubicBezTo>
                      <a:pt x="344" y="0"/>
                      <a:pt x="344" y="0"/>
                      <a:pt x="344" y="0"/>
                    </a:cubicBezTo>
                    <a:cubicBezTo>
                      <a:pt x="329" y="23"/>
                      <a:pt x="306" y="40"/>
                      <a:pt x="280" y="47"/>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457200" tIns="411475" rIns="457200" bIns="45700" anchor="t" anchorCtr="0">
                <a:noAutofit/>
              </a:bodyPr>
              <a:lstStyle/>
              <a:p>
                <a:pPr marL="0" lvl="0" indent="0" algn="ctr" rtl="0">
                  <a:spcBef>
                    <a:spcPts val="0"/>
                  </a:spcBef>
                  <a:spcAft>
                    <a:spcPts val="0"/>
                  </a:spcAft>
                  <a:buClr>
                    <a:schemeClr val="dk1"/>
                  </a:buClr>
                  <a:buFont typeface="Arial"/>
                  <a:buNone/>
                </a:pP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  </a:t>
                </a:r>
              </a:p>
              <a:p>
                <a:pPr marL="0" lvl="0" indent="0" algn="ctr" rtl="0">
                  <a:spcBef>
                    <a:spcPts val="0"/>
                  </a:spcBef>
                  <a:spcAft>
                    <a:spcPts val="0"/>
                  </a:spcAft>
                  <a:buClr>
                    <a:schemeClr val="dk1"/>
                  </a:buClr>
                  <a:buFont typeface="Arial"/>
                  <a:buNone/>
                </a:pPr>
                <a:r>
                  <a:rPr lang="zh-tw" sz="1800">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rPr>
                  <a:t>人際關係</a:t>
                </a:r>
                <a:endParaRPr sz="1800">
                  <a:solidFill>
                    <a:srgbClr val="AACFD0"/>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170" name="Google Shape;170;p25"/>
              <p:cNvSpPr/>
              <p:nvPr/>
            </p:nvSpPr>
            <p:spPr>
              <a:xfrm>
                <a:off x="8255762" y="1847402"/>
                <a:ext cx="719229" cy="1063632"/>
              </a:xfrm>
              <a:custGeom>
                <a:avLst/>
                <a:gdLst/>
                <a:ahLst/>
                <a:cxnLst/>
                <a:rect l="l" t="t" r="r" b="b"/>
                <a:pathLst>
                  <a:path w="285" h="433" extrusionOk="0">
                    <a:moveTo>
                      <a:pt x="195" y="237"/>
                    </a:moveTo>
                    <a:cubicBezTo>
                      <a:pt x="210" y="211"/>
                      <a:pt x="234" y="192"/>
                      <a:pt x="263" y="184"/>
                    </a:cubicBezTo>
                    <a:cubicBezTo>
                      <a:pt x="271" y="182"/>
                      <a:pt x="278" y="181"/>
                      <a:pt x="285" y="181"/>
                    </a:cubicBezTo>
                    <a:cubicBezTo>
                      <a:pt x="285" y="0"/>
                      <a:pt x="285" y="0"/>
                      <a:pt x="285" y="0"/>
                    </a:cubicBezTo>
                    <a:cubicBezTo>
                      <a:pt x="127" y="4"/>
                      <a:pt x="0" y="134"/>
                      <a:pt x="0" y="293"/>
                    </a:cubicBezTo>
                    <a:cubicBezTo>
                      <a:pt x="0" y="344"/>
                      <a:pt x="12" y="392"/>
                      <a:pt x="35" y="433"/>
                    </a:cubicBezTo>
                    <a:cubicBezTo>
                      <a:pt x="191" y="343"/>
                      <a:pt x="191" y="343"/>
                      <a:pt x="191" y="343"/>
                    </a:cubicBezTo>
                    <a:cubicBezTo>
                      <a:pt x="175" y="310"/>
                      <a:pt x="175" y="271"/>
                      <a:pt x="195" y="237"/>
                    </a:cubicBezTo>
                    <a:close/>
                  </a:path>
                </a:pathLst>
              </a:custGeom>
              <a:solidFill>
                <a:schemeClr val="accent5"/>
              </a:solidFill>
              <a:ln>
                <a:noFill/>
              </a:ln>
            </p:spPr>
            <p:txBody>
              <a:bodyPr spcFirstLastPara="1" wrap="square" lIns="182875" tIns="411475" rIns="0" bIns="45700" anchor="t" anchorCtr="0">
                <a:noAutofit/>
              </a:bodyPr>
              <a:lstStyle/>
              <a:p>
                <a:pPr marL="0" lvl="0" indent="0" algn="l" rtl="0">
                  <a:spcBef>
                    <a:spcPts val="0"/>
                  </a:spcBef>
                  <a:spcAft>
                    <a:spcPts val="0"/>
                  </a:spcAft>
                  <a:buClr>
                    <a:schemeClr val="dk1"/>
                  </a:buClr>
                  <a:buFont typeface="Arial"/>
                  <a:buNone/>
                </a:pPr>
                <a:r>
                  <a:rPr lang="zh-tw" sz="1800">
                    <a:solidFill>
                      <a:schemeClr val="accent1"/>
                    </a:solidFill>
                    <a:latin typeface="Arial" panose="020B0604020202020204" pitchFamily="34" charset="0"/>
                    <a:ea typeface="PMingLiU" panose="02020300000000000000" pitchFamily="18" charset="-120"/>
                    <a:cs typeface="Helvetica" panose="020B0604020202020204" pitchFamily="34" charset="0"/>
                    <a:sym typeface="Georgia"/>
                  </a:rPr>
                  <a:t>        </a:t>
                </a:r>
                <a:r>
                  <a:rPr lang="zh-tw" sz="1800">
                    <a:solidFill>
                      <a:schemeClr val="accent1"/>
                    </a:solidFill>
                    <a:latin typeface="Arial" panose="020B0604020202020204" pitchFamily="34" charset="0"/>
                    <a:ea typeface="PMingLiU" panose="02020300000000000000" pitchFamily="18" charset="-120"/>
                    <a:cs typeface="Helvetica" panose="020B0604020202020204" pitchFamily="34" charset="0"/>
                    <a:sym typeface="Helvetica Neue"/>
                  </a:rPr>
                  <a:t>    </a:t>
                </a:r>
              </a:p>
              <a:p>
                <a:pPr marL="233363" lvl="0" algn="l" rtl="0">
                  <a:spcBef>
                    <a:spcPts val="0"/>
                  </a:spcBef>
                  <a:spcAft>
                    <a:spcPts val="0"/>
                  </a:spcAft>
                  <a:buClr>
                    <a:schemeClr val="dk1"/>
                  </a:buClr>
                  <a:buFont typeface="Arial"/>
                  <a:buNone/>
                </a:pPr>
                <a:r>
                  <a:rPr lang="zh-tw" sz="1800">
                    <a:solidFill>
                      <a:schemeClr val="accent1"/>
                    </a:solidFill>
                    <a:latin typeface="Arial" panose="020B0604020202020204" pitchFamily="34" charset="0"/>
                    <a:ea typeface="PMingLiU" panose="02020300000000000000" pitchFamily="18" charset="-120"/>
                    <a:cs typeface="Helvetica" panose="020B0604020202020204" pitchFamily="34" charset="0"/>
                    <a:sym typeface="Helvetica Neue"/>
                  </a:rPr>
                  <a:t>     個人投資</a:t>
                </a:r>
                <a:endParaRPr sz="1800">
                  <a:solidFill>
                    <a:schemeClr val="accent1"/>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zh-tw" sz="1800">
                    <a:solidFill>
                      <a:schemeClr val="accent1"/>
                    </a:solidFill>
                    <a:latin typeface="Arial" panose="020B0604020202020204" pitchFamily="34" charset="0"/>
                    <a:ea typeface="PMingLiU" panose="02020300000000000000" pitchFamily="18" charset="-120"/>
                    <a:cs typeface="Helvetica" panose="020B0604020202020204" pitchFamily="34" charset="0"/>
                    <a:sym typeface="Helvetica Neue"/>
                  </a:rPr>
                  <a:t>    及其他</a:t>
                </a:r>
                <a:endParaRPr sz="1800">
                  <a:solidFill>
                    <a:schemeClr val="accent1"/>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zh-tw" sz="1800">
                    <a:solidFill>
                      <a:schemeClr val="accent1"/>
                    </a:solidFill>
                    <a:latin typeface="Arial" panose="020B0604020202020204" pitchFamily="34" charset="0"/>
                    <a:ea typeface="PMingLiU" panose="02020300000000000000" pitchFamily="18" charset="-120"/>
                    <a:cs typeface="Helvetica" panose="020B0604020202020204" pitchFamily="34" charset="0"/>
                    <a:sym typeface="Helvetica Neue"/>
                  </a:rPr>
                  <a:t>   利益</a:t>
                </a:r>
                <a:r>
                  <a:rPr lang="zh-tw" sz="1800">
                    <a:solidFill>
                      <a:schemeClr val="accent1"/>
                    </a:solidFill>
                    <a:latin typeface="Arial" panose="020B0604020202020204" pitchFamily="34" charset="0"/>
                    <a:ea typeface="PMingLiU" panose="02020300000000000000" pitchFamily="18" charset="-120"/>
                    <a:cs typeface="Helvetica" panose="020B0604020202020204" pitchFamily="34" charset="0"/>
                    <a:sym typeface="Georgia"/>
                  </a:rPr>
                  <a:t>      </a:t>
                </a:r>
                <a:endParaRPr sz="1800" b="0" i="0" u="none" strike="noStrike" cap="none">
                  <a:solidFill>
                    <a:schemeClr val="accent1"/>
                  </a:solidFill>
                  <a:latin typeface="Arial" panose="020B0604020202020204" pitchFamily="34" charset="0"/>
                  <a:ea typeface="PMingLiU" panose="02020300000000000000" pitchFamily="18" charset="-120"/>
                  <a:cs typeface="Helvetica" panose="020B0604020202020204" pitchFamily="34" charset="0"/>
                  <a:sym typeface="Georgia"/>
                </a:endParaRPr>
              </a:p>
            </p:txBody>
          </p:sp>
          <p:sp>
            <p:nvSpPr>
              <p:cNvPr id="171" name="Google Shape;171;p25"/>
              <p:cNvSpPr/>
              <p:nvPr/>
            </p:nvSpPr>
            <p:spPr>
              <a:xfrm>
                <a:off x="8674955" y="2434993"/>
                <a:ext cx="523500" cy="497100"/>
              </a:xfrm>
              <a:prstGeom prst="ellipse">
                <a:avLst/>
              </a:prstGeom>
              <a:noFill/>
              <a:ln>
                <a:noFill/>
              </a:ln>
            </p:spPr>
            <p:txBody>
              <a:bodyPr spcFirstLastPara="1" wrap="square" lIns="0" tIns="0" rIns="0" bIns="0" anchor="ctr" anchorCtr="0">
                <a:noAutofit/>
              </a:bodyPr>
              <a:lstStyle/>
              <a:p>
                <a:pPr marL="177800" marR="0" lvl="0" indent="-177800" algn="ctr" rtl="0">
                  <a:lnSpc>
                    <a:spcPct val="100000"/>
                  </a:lnSpc>
                  <a:spcBef>
                    <a:spcPts val="0"/>
                  </a:spcBef>
                  <a:spcAft>
                    <a:spcPts val="0"/>
                  </a:spcAft>
                  <a:buClr>
                    <a:srgbClr val="FFFFFF"/>
                  </a:buClr>
                  <a:buFont typeface="Georgia"/>
                  <a:buNone/>
                </a:pPr>
                <a:r>
                  <a:rPr lang="zh-tw" sz="1200" b="1">
                    <a:latin typeface="Arial" panose="020B0604020202020204" pitchFamily="34" charset="0"/>
                    <a:ea typeface="PMingLiU" panose="02020300000000000000" pitchFamily="18" charset="-120"/>
                    <a:cs typeface="Georgia"/>
                    <a:sym typeface="Georgia"/>
                  </a:rPr>
                  <a:t>利益衝突</a:t>
                </a:r>
                <a:endParaRPr sz="1200">
                  <a:latin typeface="Arial" panose="020B0604020202020204" pitchFamily="34" charset="0"/>
                  <a:ea typeface="PMingLiU" panose="02020300000000000000" pitchFamily="18" charset="-120"/>
                </a:endParaRPr>
              </a:p>
            </p:txBody>
          </p:sp>
          <p:sp>
            <p:nvSpPr>
              <p:cNvPr id="172" name="Google Shape;172;p25"/>
              <p:cNvSpPr/>
              <p:nvPr/>
            </p:nvSpPr>
            <p:spPr>
              <a:xfrm>
                <a:off x="8953988" y="1847397"/>
                <a:ext cx="684740" cy="1063642"/>
              </a:xfrm>
              <a:custGeom>
                <a:avLst/>
                <a:gdLst/>
                <a:ahLst/>
                <a:cxnLst/>
                <a:rect l="l" t="t" r="r" b="b"/>
                <a:pathLst>
                  <a:path w="285" h="433" extrusionOk="0">
                    <a:moveTo>
                      <a:pt x="101" y="264"/>
                    </a:moveTo>
                    <a:cubicBezTo>
                      <a:pt x="109" y="291"/>
                      <a:pt x="106" y="318"/>
                      <a:pt x="94" y="343"/>
                    </a:cubicBezTo>
                    <a:cubicBezTo>
                      <a:pt x="250" y="433"/>
                      <a:pt x="250" y="433"/>
                      <a:pt x="250" y="433"/>
                    </a:cubicBezTo>
                    <a:cubicBezTo>
                      <a:pt x="272" y="392"/>
                      <a:pt x="285" y="344"/>
                      <a:pt x="285" y="293"/>
                    </a:cubicBezTo>
                    <a:cubicBezTo>
                      <a:pt x="285" y="134"/>
                      <a:pt x="158" y="4"/>
                      <a:pt x="0" y="0"/>
                    </a:cubicBezTo>
                    <a:cubicBezTo>
                      <a:pt x="0" y="181"/>
                      <a:pt x="0" y="181"/>
                      <a:pt x="0" y="181"/>
                    </a:cubicBezTo>
                    <a:cubicBezTo>
                      <a:pt x="17" y="182"/>
                      <a:pt x="34" y="187"/>
                      <a:pt x="49" y="195"/>
                    </a:cubicBezTo>
                    <a:cubicBezTo>
                      <a:pt x="75" y="211"/>
                      <a:pt x="94" y="235"/>
                      <a:pt x="101" y="264"/>
                    </a:cubicBezTo>
                    <a:close/>
                  </a:path>
                </a:pathLst>
              </a:custGeom>
              <a:solidFill>
                <a:srgbClr val="6DACAC"/>
              </a:solidFill>
              <a:ln>
                <a:noFill/>
              </a:ln>
              <a:effectLst>
                <a:outerShdw blurRad="57150" dist="19050" dir="5400000" algn="bl" rotWithShape="0">
                  <a:schemeClr val="accent1">
                    <a:alpha val="50000"/>
                  </a:schemeClr>
                </a:outerShdw>
              </a:effectLst>
            </p:spPr>
            <p:txBody>
              <a:bodyPr spcFirstLastPara="1" wrap="square" lIns="0" tIns="411475" rIns="91425" bIns="0" anchor="t" anchorCtr="0">
                <a:noAutofit/>
              </a:bodyPr>
              <a:lstStyle/>
              <a:p>
                <a:pPr marL="0" marR="0" lvl="0" indent="0" algn="l" rtl="0">
                  <a:lnSpc>
                    <a:spcPct val="100000"/>
                  </a:lnSpc>
                  <a:spcBef>
                    <a:spcPts val="0"/>
                  </a:spcBef>
                  <a:spcAft>
                    <a:spcPts val="0"/>
                  </a:spcAft>
                  <a:buClr>
                    <a:srgbClr val="000000"/>
                  </a:buClr>
                  <a:buFont typeface="Arial"/>
                  <a:buNone/>
                </a:pP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  </a:t>
                </a:r>
              </a:p>
              <a:p>
                <a:pPr marL="0" marR="0" lvl="0" indent="0" algn="l" rtl="0">
                  <a:lnSpc>
                    <a:spcPct val="100000"/>
                  </a:lnSpc>
                  <a:spcBef>
                    <a:spcPts val="0"/>
                  </a:spcBef>
                  <a:spcAft>
                    <a:spcPts val="0"/>
                  </a:spcAft>
                  <a:buClr>
                    <a:srgbClr val="000000"/>
                  </a:buClr>
                  <a:buFont typeface="Arial"/>
                  <a:buNone/>
                </a:pP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          禮物、     </a:t>
                </a:r>
                <a:endParaRPr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   娛樂、               </a:t>
                </a:r>
                <a:endParaRPr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         及其他       </a:t>
                </a:r>
                <a:endParaRPr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112713" marR="0" lvl="0" algn="l" rtl="0">
                  <a:lnSpc>
                    <a:spcPct val="100000"/>
                  </a:lnSpc>
                  <a:spcBef>
                    <a:spcPts val="0"/>
                  </a:spcBef>
                  <a:spcAft>
                    <a:spcPts val="0"/>
                  </a:spcAft>
                  <a:buClr>
                    <a:srgbClr val="000000"/>
                  </a:buClr>
                  <a:buFont typeface="Arial"/>
                  <a:buNone/>
                </a:pP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          有價值</a:t>
                </a:r>
                <a:endParaRPr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                  的項目</a:t>
                </a:r>
                <a:r>
                  <a:rPr lang="zh-tw" sz="1800">
                    <a:solidFill>
                      <a:schemeClr val="dk1"/>
                    </a:solidFill>
                    <a:latin typeface="Arial" panose="020B0604020202020204" pitchFamily="34" charset="0"/>
                    <a:ea typeface="PMingLiU" panose="02020300000000000000" pitchFamily="18" charset="-120"/>
                    <a:cs typeface="Helvetica" panose="020B0604020202020204" pitchFamily="34" charset="0"/>
                    <a:sym typeface="Georgia"/>
                  </a:rPr>
                  <a:t>  </a:t>
                </a:r>
                <a:endParaRPr sz="1800">
                  <a:latin typeface="Arial" panose="020B0604020202020204" pitchFamily="34" charset="0"/>
                  <a:ea typeface="PMingLiU" panose="02020300000000000000" pitchFamily="18" charset="-120"/>
                  <a:cs typeface="Helvetica" panose="020B0604020202020204" pitchFamily="34" charset="0"/>
                  <a:sym typeface="Georgia"/>
                </a:endParaRPr>
              </a:p>
            </p:txBody>
          </p:sp>
        </p:grpSp>
        <p:cxnSp>
          <p:nvCxnSpPr>
            <p:cNvPr id="174" name="Google Shape;174;p25"/>
            <p:cNvCxnSpPr/>
            <p:nvPr/>
          </p:nvCxnSpPr>
          <p:spPr>
            <a:xfrm flipH="1">
              <a:off x="7044474" y="4901438"/>
              <a:ext cx="1747639" cy="965241"/>
            </a:xfrm>
            <a:prstGeom prst="straightConnector1">
              <a:avLst/>
            </a:prstGeom>
            <a:noFill/>
            <a:ln w="28575" cap="flat" cmpd="sng">
              <a:solidFill>
                <a:srgbClr val="F4F7F7"/>
              </a:solidFill>
              <a:prstDash val="solid"/>
              <a:round/>
              <a:headEnd type="none" w="med" len="med"/>
              <a:tailEnd type="none" w="med" len="med"/>
            </a:ln>
          </p:spPr>
        </p:cxnSp>
        <p:cxnSp>
          <p:nvCxnSpPr>
            <p:cNvPr id="175" name="Google Shape;175;p25"/>
            <p:cNvCxnSpPr/>
            <p:nvPr/>
          </p:nvCxnSpPr>
          <p:spPr>
            <a:xfrm>
              <a:off x="9855659" y="5053561"/>
              <a:ext cx="1368084" cy="779779"/>
            </a:xfrm>
            <a:prstGeom prst="straightConnector1">
              <a:avLst/>
            </a:prstGeom>
            <a:noFill/>
            <a:ln w="28575" cap="flat" cmpd="sng">
              <a:solidFill>
                <a:srgbClr val="F4F7F7"/>
              </a:solidFill>
              <a:prstDash val="solid"/>
              <a:round/>
              <a:headEnd type="none" w="med" len="med"/>
              <a:tailEnd type="none" w="med" len="med"/>
            </a:ln>
          </p:spPr>
        </p:cxnSp>
        <p:cxnSp>
          <p:nvCxnSpPr>
            <p:cNvPr id="184" name="Google Shape;184;p25"/>
            <p:cNvCxnSpPr/>
            <p:nvPr/>
          </p:nvCxnSpPr>
          <p:spPr>
            <a:xfrm flipH="1">
              <a:off x="9182147" y="2440804"/>
              <a:ext cx="10976" cy="1416281"/>
            </a:xfrm>
            <a:prstGeom prst="straightConnector1">
              <a:avLst/>
            </a:prstGeom>
            <a:noFill/>
            <a:ln w="28575" cap="flat" cmpd="sng">
              <a:solidFill>
                <a:schemeClr val="lt1"/>
              </a:solidFill>
              <a:prstDash val="solid"/>
              <a:round/>
              <a:headEnd type="none" w="med" len="med"/>
              <a:tailEnd type="none" w="med" len="med"/>
            </a:ln>
          </p:spPr>
        </p:cxnSp>
        <p:sp>
          <p:nvSpPr>
            <p:cNvPr id="185" name="Google Shape;185;p25"/>
            <p:cNvSpPr>
              <a:spLocks noChangeAspect="1"/>
            </p:cNvSpPr>
            <p:nvPr/>
          </p:nvSpPr>
          <p:spPr>
            <a:xfrm>
              <a:off x="8362193" y="3846179"/>
              <a:ext cx="1661861" cy="1664208"/>
            </a:xfrm>
            <a:prstGeom prst="ellipse">
              <a:avLst/>
            </a:prstGeom>
            <a:solidFill>
              <a:srgbClr val="F4F7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200"/>
                </a:spcBef>
                <a:spcAft>
                  <a:spcPts val="0"/>
                </a:spcAft>
                <a:buNone/>
              </a:pPr>
              <a:r>
                <a:rPr lang="zh-tw" sz="1550" b="1">
                  <a:latin typeface="Arial" panose="020B0604020202020204" pitchFamily="34" charset="0"/>
                  <a:ea typeface="PMingLiU" panose="02020300000000000000" pitchFamily="18" charset="-120"/>
                  <a:cs typeface="Helvetica Neue"/>
                  <a:sym typeface="Helvetica Neue"/>
                </a:rPr>
                <a:t>利益衝突</a:t>
              </a:r>
              <a:endParaRPr sz="1550" b="1">
                <a:latin typeface="Arial" panose="020B0604020202020204" pitchFamily="34" charset="0"/>
                <a:ea typeface="PMingLiU" panose="02020300000000000000" pitchFamily="18" charset="-120"/>
                <a:cs typeface="Helvetica Neue"/>
                <a:sym typeface="Helvetica Neue"/>
              </a:endParaRPr>
            </a:p>
          </p:txBody>
        </p:sp>
      </p:grpSp>
      <p:grpSp>
        <p:nvGrpSpPr>
          <p:cNvPr id="7" name="Group 6"/>
          <p:cNvGrpSpPr/>
          <p:nvPr/>
        </p:nvGrpSpPr>
        <p:grpSpPr>
          <a:xfrm>
            <a:off x="10403359" y="3979058"/>
            <a:ext cx="550659" cy="469624"/>
            <a:chOff x="10984350" y="2588976"/>
            <a:chExt cx="620940" cy="508399"/>
          </a:xfrm>
        </p:grpSpPr>
        <p:sp>
          <p:nvSpPr>
            <p:cNvPr id="178" name="Google Shape;178;p25"/>
            <p:cNvSpPr/>
            <p:nvPr/>
          </p:nvSpPr>
          <p:spPr>
            <a:xfrm>
              <a:off x="11069525" y="2749975"/>
              <a:ext cx="459900" cy="34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PMingLiU" panose="02020300000000000000" pitchFamily="18" charset="-120"/>
              </a:endParaRPr>
            </a:p>
          </p:txBody>
        </p:sp>
        <p:cxnSp>
          <p:nvCxnSpPr>
            <p:cNvPr id="179" name="Google Shape;179;p25"/>
            <p:cNvCxnSpPr/>
            <p:nvPr/>
          </p:nvCxnSpPr>
          <p:spPr>
            <a:xfrm flipH="1">
              <a:off x="11299475" y="2650675"/>
              <a:ext cx="300" cy="446700"/>
            </a:xfrm>
            <a:prstGeom prst="straightConnector1">
              <a:avLst/>
            </a:prstGeom>
            <a:noFill/>
            <a:ln w="38100" cap="flat" cmpd="sng">
              <a:solidFill>
                <a:schemeClr val="accent1"/>
              </a:solidFill>
              <a:prstDash val="solid"/>
              <a:round/>
              <a:headEnd type="none" w="med" len="med"/>
              <a:tailEnd type="none" w="med" len="med"/>
            </a:ln>
          </p:spPr>
        </p:cxnSp>
        <p:sp>
          <p:nvSpPr>
            <p:cNvPr id="180" name="Google Shape;180;p25"/>
            <p:cNvSpPr/>
            <p:nvPr/>
          </p:nvSpPr>
          <p:spPr>
            <a:xfrm>
              <a:off x="109843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sp>
          <p:nvSpPr>
            <p:cNvPr id="183" name="Google Shape;183;p25"/>
            <p:cNvSpPr/>
            <p:nvPr/>
          </p:nvSpPr>
          <p:spPr>
            <a:xfrm flipH="1">
              <a:off x="110605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grpSp>
      <p:sp>
        <p:nvSpPr>
          <p:cNvPr id="176" name="Google Shape;176;p25"/>
          <p:cNvSpPr/>
          <p:nvPr/>
        </p:nvSpPr>
        <p:spPr>
          <a:xfrm>
            <a:off x="8949776" y="5208851"/>
            <a:ext cx="573000" cy="50280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Arial"/>
              <a:sym typeface="Arial"/>
            </a:endParaRPr>
          </a:p>
        </p:txBody>
      </p:sp>
      <p:sp>
        <p:nvSpPr>
          <p:cNvPr id="177" name="Google Shape;177;p25"/>
          <p:cNvSpPr/>
          <p:nvPr/>
        </p:nvSpPr>
        <p:spPr>
          <a:xfrm>
            <a:off x="7530623" y="3972879"/>
            <a:ext cx="525443" cy="437063"/>
          </a:xfrm>
          <a:prstGeom prst="rect">
            <a:avLst/>
          </a:prstGeom>
        </p:spPr>
        <p:txBody>
          <a:bodyPr>
            <a:prstTxWarp prst="textPlain">
              <a:avLst/>
            </a:prstTxWarp>
          </a:bodyPr>
          <a:lstStyle/>
          <a:p>
            <a:pPr lvl="0" algn="ctr"/>
            <a:r>
              <a:rPr lang="zh-tw" b="0" i="0">
                <a:ln w="38100" cap="flat" cmpd="sng">
                  <a:solidFill>
                    <a:schemeClr val="accent1"/>
                  </a:solidFill>
                  <a:prstDash val="solid"/>
                  <a:round/>
                  <a:headEnd type="none" w="sm" len="sm"/>
                  <a:tailEnd type="none" w="sm" len="sm"/>
                </a:ln>
                <a:noFill/>
                <a:latin typeface="Arial" panose="020B0604020202020204" pitchFamily="34" charset="0"/>
                <a:ea typeface="PMingLiU" panose="02020300000000000000" pitchFamily="18" charset="-120"/>
              </a:rPr>
              <a:t>$</a:t>
            </a:r>
          </a:p>
        </p:txBody>
      </p:sp>
      <p:sp>
        <p:nvSpPr>
          <p:cNvPr id="2" name="TextBox 1">
            <a:extLst>
              <a:ext uri="{FF2B5EF4-FFF2-40B4-BE49-F238E27FC236}">
                <a16:creationId xmlns:a16="http://schemas.microsoft.com/office/drawing/2014/main" id="{612FB2B0-1855-40A6-971C-74E7B200BCC7}"/>
              </a:ext>
            </a:extLst>
          </p:cNvPr>
          <p:cNvSpPr txBox="1"/>
          <p:nvPr/>
        </p:nvSpPr>
        <p:spPr>
          <a:xfrm>
            <a:off x="1443282" y="5293445"/>
            <a:ext cx="4810034" cy="861774"/>
          </a:xfrm>
          <a:prstGeom prst="rect">
            <a:avLst/>
          </a:prstGeom>
          <a:noFill/>
          <a:ln w="19050">
            <a:solidFill>
              <a:schemeClr val="accent5">
                <a:lumMod val="50000"/>
              </a:schemeClr>
            </a:solidFill>
          </a:ln>
        </p:spPr>
        <p:txBody>
          <a:bodyPr wrap="square" rtlCol="0">
            <a:spAutoFit/>
          </a:bodyPr>
          <a:lstStyle/>
          <a:p>
            <a:pPr algn="ctr"/>
            <a:r>
              <a:rPr lang="zh-tw" sz="1800" b="1">
                <a:solidFill>
                  <a:schemeClr val="accent1"/>
                </a:solidFill>
                <a:latin typeface="Arial" panose="020B0604020202020204" pitchFamily="34" charset="0"/>
                <a:ea typeface="PMingLiU" panose="02020300000000000000" pitchFamily="18" charset="-120"/>
                <a:cs typeface="Helvetica" panose="020B0604020202020204" pitchFamily="34" charset="0"/>
              </a:rPr>
              <a:t>註</a:t>
            </a:r>
          </a:p>
          <a:p>
            <a:pPr algn="ctr"/>
            <a:r>
              <a:rPr lang="zh-tw" sz="16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Neue"/>
              </a:rPr>
              <a:t>以下投影片詳細介紹可能導致利益衝突的活動。</a:t>
            </a:r>
            <a:br>
              <a:rPr lang="en-US" altLang="zh-TW" sz="16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Neue"/>
              </a:rPr>
            </a:br>
            <a:r>
              <a:rPr lang="zh-tw" sz="1600">
                <a:solidFill>
                  <a:schemeClr val="tx1"/>
                </a:solidFill>
                <a:latin typeface="Arial" panose="020B0604020202020204" pitchFamily="34" charset="0"/>
                <a:ea typeface="PMingLiU" panose="02020300000000000000" pitchFamily="18" charset="-120"/>
                <a:cs typeface="Helvetica" panose="020B0604020202020204" pitchFamily="34" charset="0"/>
                <a:sym typeface="Helvetica Neue"/>
              </a:rPr>
              <a:t>其中一些活動被禁止和/或可能需要揭露。</a:t>
            </a:r>
            <a:endParaRPr sz="1600">
              <a:solidFill>
                <a:schemeClr val="tx1"/>
              </a:solidFill>
              <a:latin typeface="Arial" panose="020B0604020202020204" pitchFamily="34" charset="0"/>
              <a:ea typeface="PMingLiU" panose="02020300000000000000" pitchFamily="18" charset="-120"/>
              <a:cs typeface="Helvetica" panose="020B0604020202020204" pitchFamily="34" charset="0"/>
            </a:endParaRPr>
          </a:p>
        </p:txBody>
      </p:sp>
    </p:spTree>
    <p:custDataLst>
      <p:tags r:id="rId1"/>
    </p:custDataLst>
    <p:extLst>
      <p:ext uri="{BB962C8B-B14F-4D97-AF65-F5344CB8AC3E}">
        <p14:creationId xmlns:p14="http://schemas.microsoft.com/office/powerpoint/2010/main" val="38922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753857" y="1040537"/>
            <a:ext cx="8684286" cy="9501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600"/>
              </a:spcAft>
              <a:buClr>
                <a:schemeClr val="dk1"/>
              </a:buClr>
              <a:buSzPts val="1100"/>
              <a:buFont typeface="Arial"/>
              <a:buNone/>
            </a:pPr>
            <a:r>
              <a:rPr lang="zh-tw" sz="2400" b="1">
                <a:solidFill>
                  <a:srgbClr val="5C9FA1"/>
                </a:solidFill>
                <a:latin typeface="Arial" panose="020B0604020202020204" pitchFamily="34" charset="0"/>
                <a:ea typeface="PMingLiU" panose="02020300000000000000" pitchFamily="18" charset="-120"/>
                <a:cs typeface="Helvetica" panose="020B0604020202020204" pitchFamily="34" charset="0"/>
              </a:rPr>
              <a:t>個人投資和其他利益</a:t>
            </a:r>
            <a:endParaRPr sz="2400">
              <a:latin typeface="Arial" panose="020B0604020202020204" pitchFamily="34" charset="0"/>
              <a:ea typeface="PMingLiU" panose="02020300000000000000" pitchFamily="18" charset="-120"/>
              <a:cs typeface="Helvetica" panose="020B0604020202020204" pitchFamily="34" charset="0"/>
            </a:endParaRPr>
          </a:p>
        </p:txBody>
      </p:sp>
      <p:sp>
        <p:nvSpPr>
          <p:cNvPr id="192" name="Google Shape;192;p26"/>
          <p:cNvSpPr txBox="1">
            <a:spLocks noGrp="1"/>
          </p:cNvSpPr>
          <p:nvPr>
            <p:ph type="body" idx="1"/>
          </p:nvPr>
        </p:nvSpPr>
        <p:spPr>
          <a:xfrm>
            <a:off x="52050" y="1990637"/>
            <a:ext cx="12087900" cy="4351200"/>
          </a:xfrm>
          <a:prstGeom prst="rect">
            <a:avLst/>
          </a:prstGeom>
        </p:spPr>
        <p:txBody>
          <a:bodyPr spcFirstLastPara="1" wrap="square" lIns="91425" tIns="45700" rIns="91425" bIns="45700" anchor="t" anchorCtr="0">
            <a:noAutofit/>
          </a:bodyPr>
          <a:lstStyle/>
          <a:p>
            <a:pPr marL="571500">
              <a:lnSpc>
                <a:spcPct val="115000"/>
              </a:lnSpc>
              <a:spcBef>
                <a:spcPts val="0"/>
              </a:spcBef>
              <a:buSzPct val="150000"/>
            </a:pPr>
            <a:r>
              <a:rPr lang="zh-tw" sz="2400" u="sng">
                <a:latin typeface="Arial" panose="020B0604020202020204" pitchFamily="34" charset="0"/>
                <a:ea typeface="PMingLiU" panose="02020300000000000000" pitchFamily="18" charset="-120"/>
                <a:cs typeface="Helvetica" panose="020B0604020202020204" pitchFamily="34" charset="0"/>
              </a:rPr>
              <a:t>透露</a:t>
            </a:r>
            <a:r>
              <a:rPr lang="zh-tw" sz="2400">
                <a:latin typeface="Arial" panose="020B0604020202020204" pitchFamily="34" charset="0"/>
                <a:ea typeface="PMingLiU" panose="02020300000000000000" pitchFamily="18" charset="-120"/>
                <a:cs typeface="Helvetica" panose="020B0604020202020204" pitchFamily="34" charset="0"/>
              </a:rPr>
              <a:t>與公司供應商、客戶或競爭對手的個人業務關係或投資。</a:t>
            </a:r>
            <a:endParaRPr sz="2400">
              <a:latin typeface="Arial" panose="020B0604020202020204" pitchFamily="34" charset="0"/>
              <a:ea typeface="PMingLiU" panose="02020300000000000000" pitchFamily="18" charset="-120"/>
              <a:cs typeface="Helvetica" panose="020B0604020202020204" pitchFamily="34" charset="0"/>
            </a:endParaRPr>
          </a:p>
          <a:p>
            <a:pPr marL="571500">
              <a:lnSpc>
                <a:spcPct val="115000"/>
              </a:lnSpc>
              <a:spcBef>
                <a:spcPts val="0"/>
              </a:spcBef>
              <a:buSzPct val="150000"/>
            </a:pPr>
            <a:r>
              <a:rPr lang="zh-tw" sz="2400" u="sng">
                <a:latin typeface="Arial" panose="020B0604020202020204" pitchFamily="34" charset="0"/>
                <a:ea typeface="PMingLiU" panose="02020300000000000000" pitchFamily="18" charset="-120"/>
                <a:cs typeface="Helvetica" panose="020B0604020202020204" pitchFamily="34" charset="0"/>
              </a:rPr>
              <a:t>沒有外部財務利益</a:t>
            </a:r>
            <a:r>
              <a:rPr lang="zh-tw" sz="2400">
                <a:latin typeface="Arial" panose="020B0604020202020204" pitchFamily="34" charset="0"/>
                <a:ea typeface="PMingLiU" panose="02020300000000000000" pitchFamily="18" charset="-120"/>
                <a:cs typeface="Helvetica" panose="020B0604020202020204" pitchFamily="34" charset="0"/>
              </a:rPr>
              <a:t>可能</a:t>
            </a:r>
            <a:r>
              <a:rPr lang="zh-tw" sz="2400" u="sng">
                <a:latin typeface="Arial" panose="020B0604020202020204" pitchFamily="34" charset="0"/>
                <a:ea typeface="PMingLiU" panose="02020300000000000000" pitchFamily="18" charset="-120"/>
                <a:cs typeface="Helvetica" panose="020B0604020202020204" pitchFamily="34" charset="0"/>
              </a:rPr>
              <a:t>破壞</a:t>
            </a:r>
            <a:r>
              <a:rPr lang="zh-tw" sz="2400">
                <a:latin typeface="Arial" panose="020B0604020202020204" pitchFamily="34" charset="0"/>
                <a:ea typeface="PMingLiU" panose="02020300000000000000" pitchFamily="18" charset="-120"/>
                <a:cs typeface="Helvetica" panose="020B0604020202020204" pitchFamily="34" charset="0"/>
              </a:rPr>
              <a:t>公司的聲譽或使公司面臨不必要的風險。</a:t>
            </a:r>
            <a:endParaRPr sz="2400">
              <a:latin typeface="Arial" panose="020B0604020202020204" pitchFamily="34" charset="0"/>
              <a:ea typeface="PMingLiU" panose="02020300000000000000" pitchFamily="18" charset="-120"/>
              <a:cs typeface="Helvetica" panose="020B0604020202020204" pitchFamily="34" charset="0"/>
            </a:endParaRPr>
          </a:p>
          <a:p>
            <a:pPr marL="571500">
              <a:lnSpc>
                <a:spcPct val="115000"/>
              </a:lnSpc>
              <a:spcBef>
                <a:spcPts val="0"/>
              </a:spcBef>
              <a:buSzPct val="150000"/>
            </a:pPr>
            <a:r>
              <a:rPr lang="zh-tw" sz="2400" u="sng">
                <a:latin typeface="Arial" panose="020B0604020202020204" pitchFamily="34" charset="0"/>
                <a:ea typeface="PMingLiU" panose="02020300000000000000" pitchFamily="18" charset="-120"/>
                <a:cs typeface="Helvetica" panose="020B0604020202020204" pitchFamily="34" charset="0"/>
              </a:rPr>
              <a:t>未經事先核准，不接受擔任</a:t>
            </a:r>
            <a:r>
              <a:rPr lang="zh-tw" sz="2400">
                <a:latin typeface="Arial" panose="020B0604020202020204" pitchFamily="34" charset="0"/>
                <a:ea typeface="PMingLiU" panose="02020300000000000000" pitchFamily="18" charset="-120"/>
                <a:cs typeface="Helvetica" panose="020B0604020202020204" pitchFamily="34" charset="0"/>
              </a:rPr>
              <a:t>其他實體之管理人員、合夥人、</a:t>
            </a:r>
            <a:br>
              <a:rPr lang="en-US" altLang="zh-TW" sz="2400">
                <a:latin typeface="Arial" panose="020B0604020202020204" pitchFamily="34" charset="0"/>
                <a:ea typeface="PMingLiU" panose="02020300000000000000" pitchFamily="18" charset="-120"/>
                <a:cs typeface="Helvetica" panose="020B0604020202020204" pitchFamily="34" charset="0"/>
              </a:rPr>
            </a:br>
            <a:r>
              <a:rPr lang="zh-tw" sz="2400">
                <a:latin typeface="Arial" panose="020B0604020202020204" pitchFamily="34" charset="0"/>
                <a:ea typeface="PMingLiU" panose="02020300000000000000" pitchFamily="18" charset="-120"/>
                <a:cs typeface="Helvetica" panose="020B0604020202020204" pitchFamily="34" charset="0"/>
              </a:rPr>
              <a:t>董事職位或任何權威職位。</a:t>
            </a:r>
            <a:endParaRPr sz="2400">
              <a:latin typeface="Arial" panose="020B0604020202020204" pitchFamily="34" charset="0"/>
              <a:ea typeface="PMingLiU" panose="02020300000000000000" pitchFamily="18" charset="-120"/>
              <a:cs typeface="Helvetica" panose="020B0604020202020204" pitchFamily="34" charset="0"/>
            </a:endParaRPr>
          </a:p>
          <a:p>
            <a:pPr marL="571500">
              <a:lnSpc>
                <a:spcPct val="115000"/>
              </a:lnSpc>
              <a:spcBef>
                <a:spcPts val="0"/>
              </a:spcBef>
              <a:buSzPct val="150000"/>
            </a:pPr>
            <a:r>
              <a:rPr lang="zh-tw" sz="2400" u="sng">
                <a:latin typeface="Arial" panose="020B0604020202020204" pitchFamily="34" charset="0"/>
                <a:ea typeface="PMingLiU" panose="02020300000000000000" pitchFamily="18" charset="-120"/>
                <a:cs typeface="Helvetica" panose="020B0604020202020204" pitchFamily="34" charset="0"/>
              </a:rPr>
              <a:t>揭露其他雇主</a:t>
            </a:r>
            <a:r>
              <a:rPr lang="zh-tw" sz="2400">
                <a:latin typeface="Arial" panose="020B0604020202020204" pitchFamily="34" charset="0"/>
                <a:ea typeface="PMingLiU" panose="02020300000000000000" pitchFamily="18" charset="-120"/>
                <a:cs typeface="Helvetica" panose="020B0604020202020204" pitchFamily="34" charset="0"/>
              </a:rPr>
              <a:t>。</a:t>
            </a:r>
            <a:endParaRPr sz="2400">
              <a:latin typeface="Arial" panose="020B0604020202020204" pitchFamily="34" charset="0"/>
              <a:ea typeface="PMingLiU" panose="02020300000000000000" pitchFamily="18" charset="-120"/>
              <a:cs typeface="Helvetica" panose="020B0604020202020204" pitchFamily="34" charset="0"/>
            </a:endParaRPr>
          </a:p>
        </p:txBody>
      </p:sp>
      <p:sp>
        <p:nvSpPr>
          <p:cNvPr id="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Neue"/>
                <a:sym typeface="Helvetica Neue"/>
              </a:rPr>
              <a:t>利益衝突</a:t>
            </a:r>
          </a:p>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Neue"/>
                <a:sym typeface="Helvetica Neue"/>
              </a:rPr>
              <a:t>培訓</a:t>
            </a:r>
            <a:endParaRPr sz="2400" b="1">
              <a:solidFill>
                <a:srgbClr val="AACFD0"/>
              </a:solidFill>
              <a:latin typeface="Arial" panose="020B0604020202020204" pitchFamily="34" charset="0"/>
              <a:ea typeface="PMingLiU" panose="02020300000000000000" pitchFamily="18" charset="-120"/>
              <a:cs typeface="Helvetica Neue"/>
              <a:sym typeface="Helvetica Neue"/>
            </a:endParaRPr>
          </a:p>
        </p:txBody>
      </p:sp>
    </p:spTree>
    <p:custDataLst>
      <p:tags r:id="rId1"/>
    </p:custDataLst>
    <p:extLst>
      <p:ext uri="{BB962C8B-B14F-4D97-AF65-F5344CB8AC3E}">
        <p14:creationId xmlns:p14="http://schemas.microsoft.com/office/powerpoint/2010/main" val="114149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1729191" cy="1077218"/>
          </a:xfrm>
          <a:prstGeom prst="rect">
            <a:avLst/>
          </a:prstGeom>
          <a:noFill/>
        </p:spPr>
        <p:txBody>
          <a:bodyPr wrap="square" rtlCol="0">
            <a:spAutoFit/>
          </a:bodyPr>
          <a:lstStyle/>
          <a:p>
            <a:r>
              <a:rPr lang="zh-tw" sz="3200" b="1">
                <a:solidFill>
                  <a:schemeClr val="accent5">
                    <a:lumMod val="75000"/>
                  </a:schemeClr>
                </a:solidFill>
                <a:latin typeface="Arial" panose="020B0604020202020204" pitchFamily="34" charset="0"/>
                <a:ea typeface="PMingLiU" panose="02020300000000000000" pitchFamily="18" charset="-120"/>
                <a:cs typeface="Helvetica" panose="020B0604020202020204" pitchFamily="34" charset="0"/>
              </a:rPr>
              <a:t>您會怎麼做</a:t>
            </a:r>
            <a:r>
              <a:rPr lang="en-US" altLang="zh-TW" sz="3200" b="1">
                <a:solidFill>
                  <a:schemeClr val="accent5">
                    <a:lumMod val="75000"/>
                  </a:schemeClr>
                </a:solidFill>
                <a:latin typeface="Arial" panose="020B0604020202020204" pitchFamily="34" charset="0"/>
                <a:ea typeface="PMingLiU" panose="02020300000000000000" pitchFamily="18" charset="-120"/>
                <a:cs typeface="Helvetica" panose="020B0604020202020204" pitchFamily="34" charset="0"/>
              </a:rPr>
              <a:t>?</a:t>
            </a:r>
            <a:endParaRPr lang="zh-tw" sz="3200" b="1">
              <a:solidFill>
                <a:schemeClr val="accent5">
                  <a:lumMod val="75000"/>
                </a:schemeClr>
              </a:solidFill>
              <a:latin typeface="Arial" panose="020B0604020202020204" pitchFamily="34" charset="0"/>
              <a:ea typeface="PMingLiU" panose="02020300000000000000" pitchFamily="18" charset="-120"/>
              <a:cs typeface="Helvetica" panose="020B0604020202020204" pitchFamily="34" charset="0"/>
            </a:endParaRPr>
          </a:p>
        </p:txBody>
      </p:sp>
      <p:sp>
        <p:nvSpPr>
          <p:cNvPr id="4" name="Rectangle 3"/>
          <p:cNvSpPr/>
          <p:nvPr/>
        </p:nvSpPr>
        <p:spPr>
          <a:xfrm>
            <a:off x="3375739" y="2450915"/>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zh-tw" sz="2400" b="1">
                <a:solidFill>
                  <a:schemeClr val="accent1"/>
                </a:solidFill>
                <a:latin typeface="Arial" panose="020B0604020202020204" pitchFamily="34" charset="0"/>
                <a:ea typeface="PMingLiU" panose="02020300000000000000" pitchFamily="18" charset="-120"/>
                <a:cs typeface="Helvetica" panose="020B0604020202020204" pitchFamily="34" charset="0"/>
                <a:sym typeface="Helvetica Neue"/>
              </a:rPr>
              <a:t>情況</a:t>
            </a:r>
          </a:p>
          <a:p>
            <a:pPr lvl="0"/>
            <a:r>
              <a:rPr lang="zh-tw" sz="2400">
                <a:solidFill>
                  <a:schemeClr val="accent1"/>
                </a:solidFill>
                <a:latin typeface="Arial" panose="020B0604020202020204" pitchFamily="34" charset="0"/>
                <a:ea typeface="PMingLiU" panose="02020300000000000000" pitchFamily="18" charset="-120"/>
                <a:cs typeface="Helvetica" panose="020B0604020202020204" pitchFamily="34" charset="0"/>
                <a:sym typeface="Helvetica Neue"/>
              </a:rPr>
              <a:t>一名員工對一家剛成為公司供應商的公司進行大量投資。</a:t>
            </a:r>
            <a:endParaRPr sz="2400">
              <a:solidFill>
                <a:schemeClr val="accent1"/>
              </a:solidFill>
              <a:latin typeface="Arial" panose="020B0604020202020204" pitchFamily="34" charset="0"/>
              <a:ea typeface="PMingLiU" panose="02020300000000000000" pitchFamily="18" charset="-120"/>
              <a:cs typeface="Helvetica" panose="020B0604020202020204" pitchFamily="34" charset="0"/>
            </a:endParaRP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5388114" y="80015"/>
            <a:ext cx="1415772" cy="830997"/>
          </a:xfrm>
          <a:prstGeom prst="rect">
            <a:avLst/>
          </a:prstGeom>
        </p:spPr>
        <p:txBody>
          <a:bodyPr wrap="none">
            <a:spAutoFit/>
          </a:bodyPr>
          <a:lstStyle/>
          <a:p>
            <a:pPr lvl="0" algn="ctr"/>
            <a:r>
              <a:rPr lang="zh-tw" sz="2400" b="1">
                <a:solidFill>
                  <a:srgbClr val="AACFD0"/>
                </a:solidFill>
                <a:latin typeface="Arial" panose="020B0604020202020204" pitchFamily="34" charset="0"/>
                <a:ea typeface="PMingLiU" panose="02020300000000000000" pitchFamily="18" charset="-120"/>
                <a:cs typeface="Helvetica Neue"/>
                <a:sym typeface="Helvetica Neue"/>
              </a:rPr>
              <a:t>利益衝突</a:t>
            </a:r>
          </a:p>
          <a:p>
            <a:pPr lvl="0" algn="ctr"/>
            <a:r>
              <a:rPr lang="zh-tw" sz="2400" b="1">
                <a:solidFill>
                  <a:srgbClr val="AACFD0"/>
                </a:solidFill>
                <a:latin typeface="Arial" panose="020B0604020202020204" pitchFamily="34" charset="0"/>
                <a:ea typeface="PMingLiU" panose="02020300000000000000" pitchFamily="18" charset="-120"/>
                <a:cs typeface="Helvetica Neue"/>
                <a:sym typeface="Helvetica Neue"/>
              </a:rPr>
              <a:t>培訓</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433662"/>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zh-tw" sz="2400" b="1">
                <a:solidFill>
                  <a:schemeClr val="accent1"/>
                </a:solidFill>
                <a:latin typeface="Arial" panose="020B0604020202020204" pitchFamily="34" charset="0"/>
                <a:ea typeface="PMingLiU" panose="02020300000000000000" pitchFamily="18" charset="-120"/>
                <a:cs typeface="Helvetica" panose="020B0604020202020204" pitchFamily="34" charset="0"/>
                <a:sym typeface="Helvetica Neue"/>
              </a:rPr>
              <a:t>最佳結果</a:t>
            </a:r>
          </a:p>
          <a:p>
            <a:pPr defTabSz="1097140">
              <a:buSzPct val="100000"/>
            </a:pPr>
            <a:r>
              <a:rPr lang="zh-tw" sz="2400">
                <a:solidFill>
                  <a:schemeClr val="accent1"/>
                </a:solidFill>
                <a:latin typeface="Arial" panose="020B0604020202020204" pitchFamily="34" charset="0"/>
                <a:ea typeface="PMingLiU" panose="02020300000000000000" pitchFamily="18" charset="-120"/>
                <a:cs typeface="Helvetica" panose="020B0604020202020204" pitchFamily="34" charset="0"/>
                <a:sym typeface="Helvetica Neue"/>
              </a:rPr>
              <a:t>員工應揭露投資並尋求對此關係的核准。</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2537239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28"/>
          <p:cNvSpPr txBox="1"/>
          <p:nvPr/>
        </p:nvSpPr>
        <p:spPr>
          <a:xfrm>
            <a:off x="52050" y="1967238"/>
            <a:ext cx="11697127" cy="3115200"/>
          </a:xfrm>
          <a:prstGeom prst="rect">
            <a:avLst/>
          </a:prstGeom>
          <a:noFill/>
          <a:ln>
            <a:noFill/>
          </a:ln>
        </p:spPr>
        <p:txBody>
          <a:bodyPr spcFirstLastPara="1" wrap="square" lIns="91425" tIns="91425" rIns="91425" bIns="91425" anchor="t" anchorCtr="0">
            <a:noAutofit/>
          </a:bodyPr>
          <a:lstStyle/>
          <a:p>
            <a:pPr marL="571500" lvl="0" indent="-342900" algn="l" rtl="0">
              <a:lnSpc>
                <a:spcPct val="115000"/>
              </a:lnSpc>
              <a:spcBef>
                <a:spcPts val="0"/>
              </a:spcBef>
              <a:spcAft>
                <a:spcPts val="0"/>
              </a:spcAft>
              <a:buSzPct val="150000"/>
              <a:buFont typeface="Arial" panose="020B0604020202020204" pitchFamily="34" charset="0"/>
              <a:buChar char="•"/>
            </a:pPr>
            <a:r>
              <a:rPr lang="zh-tw" sz="2400" u="sng">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揭露</a:t>
            </a:r>
            <a:r>
              <a:rPr lang="zh-tw" sz="24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所有與供貨商、子分銷商/代理商、競爭對手、客戶和/或業務合作夥伴的密切</a:t>
            </a:r>
            <a:r>
              <a:rPr lang="zh-tw" sz="2400" u="sng">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家庭關係</a:t>
            </a:r>
            <a:r>
              <a:rPr lang="zh-tw" sz="24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（例如，父母、配偶、子女和其他直系親屬）。</a:t>
            </a:r>
            <a:endParaRPr sz="24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endParaRPr>
          </a:p>
          <a:p>
            <a:pPr marL="571500" lvl="0" indent="-342900" algn="l" rtl="0">
              <a:lnSpc>
                <a:spcPct val="115000"/>
              </a:lnSpc>
              <a:spcBef>
                <a:spcPts val="0"/>
              </a:spcBef>
              <a:spcAft>
                <a:spcPts val="0"/>
              </a:spcAft>
              <a:buSzPct val="150000"/>
              <a:buFont typeface="Arial" panose="020B0604020202020204" pitchFamily="34" charset="0"/>
              <a:buChar char="•"/>
            </a:pPr>
            <a:r>
              <a:rPr lang="zh-tw" sz="2400" u="sng">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揭露</a:t>
            </a:r>
            <a:r>
              <a:rPr lang="zh-tw" sz="24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所有</a:t>
            </a:r>
            <a:r>
              <a:rPr lang="zh-tw" sz="2400" u="sng">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與</a:t>
            </a:r>
            <a:r>
              <a:rPr lang="zh-tw" sz="24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國內外政府官員 (包括專業醫療保健人員) 的密切</a:t>
            </a:r>
            <a:r>
              <a:rPr lang="zh-tw" sz="2400" u="sng">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家庭關係</a:t>
            </a:r>
            <a:r>
              <a:rPr lang="zh-tw" sz="24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rPr>
              <a:t>或財務關係。</a:t>
            </a:r>
            <a:endParaRPr sz="2400">
              <a:solidFill>
                <a:schemeClr val="dk1"/>
              </a:solidFill>
              <a:latin typeface="Arial" panose="020B0604020202020204" pitchFamily="34" charset="0"/>
              <a:ea typeface="PMingLiU" panose="02020300000000000000" pitchFamily="18" charset="-120"/>
              <a:cs typeface="Helvetica" panose="020B0604020202020204" pitchFamily="34" charset="0"/>
              <a:sym typeface="Helvetica Neue"/>
            </a:endParaRPr>
          </a:p>
        </p:txBody>
      </p:sp>
      <p:sp>
        <p:nvSpPr>
          <p:cNvPr id="217" name="Google Shape;217;p28"/>
          <p:cNvSpPr txBox="1"/>
          <p:nvPr/>
        </p:nvSpPr>
        <p:spPr>
          <a:xfrm>
            <a:off x="1610250" y="989538"/>
            <a:ext cx="8971500" cy="97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Clr>
                <a:schemeClr val="dk1"/>
              </a:buClr>
              <a:buSzPts val="1100"/>
              <a:buFont typeface="Arial"/>
              <a:buNone/>
            </a:pPr>
            <a:r>
              <a:rPr lang="zh-tw" sz="2400" b="1">
                <a:solidFill>
                  <a:srgbClr val="5C9FA1"/>
                </a:solidFill>
                <a:latin typeface="Arial" panose="020B0604020202020204" pitchFamily="34" charset="0"/>
                <a:ea typeface="PMingLiU" panose="02020300000000000000" pitchFamily="18" charset="-120"/>
                <a:cs typeface="Helvetica" panose="020B0604020202020204" pitchFamily="34" charset="0"/>
                <a:sym typeface="Helvetica Neue"/>
              </a:rPr>
              <a:t>人際關係</a:t>
            </a:r>
            <a:endParaRPr sz="2400">
              <a:latin typeface="Arial" panose="020B0604020202020204" pitchFamily="34" charset="0"/>
              <a:ea typeface="PMingLiU" panose="02020300000000000000" pitchFamily="18" charset="-120"/>
              <a:cs typeface="Helvetica Neue"/>
              <a:sym typeface="Helvetica Neue"/>
            </a:endParaRPr>
          </a:p>
        </p:txBody>
      </p:sp>
      <p:sp>
        <p:nvSpPr>
          <p:cNvPr id="10"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Neue"/>
                <a:sym typeface="Helvetica Neue"/>
              </a:rPr>
              <a:t>利益衝突</a:t>
            </a:r>
          </a:p>
          <a:p>
            <a:pPr marL="0" marR="0" lvl="0" indent="0" algn="ctr" rtl="0">
              <a:spcBef>
                <a:spcPts val="0"/>
              </a:spcBef>
              <a:spcAft>
                <a:spcPts val="0"/>
              </a:spcAft>
              <a:buNone/>
            </a:pPr>
            <a:r>
              <a:rPr lang="zh-tw" sz="2400" b="1">
                <a:solidFill>
                  <a:srgbClr val="AACFD0"/>
                </a:solidFill>
                <a:latin typeface="Arial" panose="020B0604020202020204" pitchFamily="34" charset="0"/>
                <a:ea typeface="PMingLiU" panose="02020300000000000000" pitchFamily="18" charset="-120"/>
                <a:cs typeface="Helvetica Neue"/>
                <a:sym typeface="Helvetica Neue"/>
              </a:rPr>
              <a:t>培訓</a:t>
            </a:r>
            <a:endParaRPr sz="2400" b="1">
              <a:solidFill>
                <a:srgbClr val="AACFD0"/>
              </a:solidFill>
              <a:latin typeface="Arial" panose="020B0604020202020204" pitchFamily="34" charset="0"/>
              <a:ea typeface="PMingLiU" panose="02020300000000000000" pitchFamily="18" charset="-120"/>
              <a:cs typeface="Helvetica Neue"/>
              <a:sym typeface="Helvetica Neue"/>
            </a:endParaRPr>
          </a:p>
        </p:txBody>
      </p:sp>
    </p:spTree>
    <p:custDataLst>
      <p:tags r:id="rId1"/>
    </p:custDataLst>
    <p:extLst>
      <p:ext uri="{BB962C8B-B14F-4D97-AF65-F5344CB8AC3E}">
        <p14:creationId xmlns:p14="http://schemas.microsoft.com/office/powerpoint/2010/main" val="7678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1694685" cy="1077218"/>
          </a:xfrm>
          <a:prstGeom prst="rect">
            <a:avLst/>
          </a:prstGeom>
          <a:noFill/>
        </p:spPr>
        <p:txBody>
          <a:bodyPr wrap="square" rtlCol="0">
            <a:spAutoFit/>
          </a:bodyPr>
          <a:lstStyle/>
          <a:p>
            <a:r>
              <a:rPr lang="zh-tw" sz="3200" b="1">
                <a:solidFill>
                  <a:schemeClr val="accent5">
                    <a:lumMod val="75000"/>
                  </a:schemeClr>
                </a:solidFill>
                <a:latin typeface="Arial" panose="020B0604020202020204" pitchFamily="34" charset="0"/>
                <a:ea typeface="PMingLiU" panose="02020300000000000000" pitchFamily="18" charset="-120"/>
                <a:cs typeface="Helvetica" panose="020B0604020202020204" pitchFamily="34" charset="0"/>
              </a:rPr>
              <a:t>您會怎麼做</a:t>
            </a:r>
            <a:r>
              <a:rPr lang="en-US" altLang="zh-TW" sz="3200" b="1">
                <a:solidFill>
                  <a:schemeClr val="accent5">
                    <a:lumMod val="75000"/>
                  </a:schemeClr>
                </a:solidFill>
                <a:latin typeface="Arial" panose="020B0604020202020204" pitchFamily="34" charset="0"/>
                <a:ea typeface="PMingLiU" panose="02020300000000000000" pitchFamily="18" charset="-120"/>
                <a:cs typeface="Helvetica" panose="020B0604020202020204" pitchFamily="34" charset="0"/>
              </a:rPr>
              <a:t>?</a:t>
            </a:r>
            <a:endParaRPr lang="zh-tw" sz="3200" b="1">
              <a:solidFill>
                <a:schemeClr val="accent5">
                  <a:lumMod val="75000"/>
                </a:schemeClr>
              </a:solidFill>
              <a:latin typeface="Arial" panose="020B0604020202020204" pitchFamily="34" charset="0"/>
              <a:ea typeface="PMingLiU" panose="02020300000000000000" pitchFamily="18" charset="-120"/>
              <a:cs typeface="Helvetica" panose="020B0604020202020204" pitchFamily="34" charset="0"/>
            </a:endParaRPr>
          </a:p>
        </p:txBody>
      </p:sp>
      <p:sp>
        <p:nvSpPr>
          <p:cNvPr id="4" name="Rectangle 3"/>
          <p:cNvSpPr/>
          <p:nvPr/>
        </p:nvSpPr>
        <p:spPr>
          <a:xfrm>
            <a:off x="3375739" y="2450912"/>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zh-tw" sz="2400" b="1">
                <a:solidFill>
                  <a:schemeClr val="accent1"/>
                </a:solidFill>
                <a:latin typeface="Arial" panose="020B0604020202020204" pitchFamily="34" charset="0"/>
                <a:ea typeface="PMingLiU" panose="02020300000000000000" pitchFamily="18" charset="-120"/>
                <a:cs typeface="Helvetica" panose="020B0604020202020204" pitchFamily="34" charset="0"/>
                <a:sym typeface="Helvetica Neue"/>
              </a:rPr>
              <a:t>情況</a:t>
            </a:r>
          </a:p>
          <a:p>
            <a:pPr lvl="0"/>
            <a:r>
              <a:rPr lang="zh-tw" sz="2400">
                <a:solidFill>
                  <a:schemeClr val="accent1"/>
                </a:solidFill>
                <a:latin typeface="Arial" panose="020B0604020202020204" pitchFamily="34" charset="0"/>
                <a:ea typeface="PMingLiU" panose="02020300000000000000" pitchFamily="18" charset="-120"/>
                <a:cs typeface="Helvetica" panose="020B0604020202020204" pitchFamily="34" charset="0"/>
                <a:sym typeface="Helvetica Neue"/>
              </a:rPr>
              <a:t>一位員工的配偶最近成為直接競爭對手的銷售經理。</a:t>
            </a: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5388114" y="80015"/>
            <a:ext cx="1415772" cy="830997"/>
          </a:xfrm>
          <a:prstGeom prst="rect">
            <a:avLst/>
          </a:prstGeom>
        </p:spPr>
        <p:txBody>
          <a:bodyPr wrap="none">
            <a:spAutoFit/>
          </a:bodyPr>
          <a:lstStyle/>
          <a:p>
            <a:pPr lvl="0" algn="ctr"/>
            <a:r>
              <a:rPr lang="zh-tw" sz="2400" b="1">
                <a:solidFill>
                  <a:srgbClr val="AACFD0"/>
                </a:solidFill>
                <a:latin typeface="Arial" panose="020B0604020202020204" pitchFamily="34" charset="0"/>
                <a:ea typeface="PMingLiU" panose="02020300000000000000" pitchFamily="18" charset="-120"/>
                <a:cs typeface="Helvetica Neue"/>
                <a:sym typeface="Helvetica Neue"/>
              </a:rPr>
              <a:t>利益衝突</a:t>
            </a:r>
          </a:p>
          <a:p>
            <a:pPr lvl="0" algn="ctr"/>
            <a:r>
              <a:rPr lang="zh-tw" sz="2400" b="1">
                <a:solidFill>
                  <a:srgbClr val="AACFD0"/>
                </a:solidFill>
                <a:latin typeface="Arial" panose="020B0604020202020204" pitchFamily="34" charset="0"/>
                <a:ea typeface="PMingLiU" panose="02020300000000000000" pitchFamily="18" charset="-120"/>
                <a:cs typeface="Helvetica Neue"/>
                <a:sym typeface="Helvetica Neue"/>
              </a:rPr>
              <a:t>培訓</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450912"/>
            <a:ext cx="2972781"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zh-tw" sz="2400" b="1">
                <a:solidFill>
                  <a:schemeClr val="accent1"/>
                </a:solidFill>
                <a:latin typeface="Arial" panose="020B0604020202020204" pitchFamily="34" charset="0"/>
                <a:ea typeface="PMingLiU" panose="02020300000000000000" pitchFamily="18" charset="-120"/>
                <a:cs typeface="Helvetica" panose="020B0604020202020204" pitchFamily="34" charset="0"/>
                <a:sym typeface="Helvetica Neue"/>
              </a:rPr>
              <a:t>最佳結果</a:t>
            </a:r>
          </a:p>
          <a:p>
            <a:pPr defTabSz="1097140">
              <a:buSzPct val="100000"/>
            </a:pPr>
            <a:r>
              <a:rPr lang="zh-tw" sz="2400">
                <a:solidFill>
                  <a:schemeClr val="accent1"/>
                </a:solidFill>
                <a:latin typeface="Arial" panose="020B0604020202020204" pitchFamily="34" charset="0"/>
                <a:ea typeface="PMingLiU" panose="02020300000000000000" pitchFamily="18" charset="-120"/>
                <a:cs typeface="Helvetica" panose="020B0604020202020204" pitchFamily="34" charset="0"/>
                <a:sym typeface="Helvetica Neue"/>
              </a:rPr>
              <a:t>員工應向公司揭露這項關係。</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328823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7" ma:contentTypeDescription="Create a new document." ma:contentTypeScope="" ma:versionID="99e691c373b6b9d0dc54c0094d8e75ae">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b29f9f21e98f2c97b276ca12e0e7b7b"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3.xml><?xml version="1.0" encoding="utf-8"?>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5A9AB2-F9E7-41AF-BDFD-007B8C5E3B9C}"/>
</file>

<file path=customXml/itemProps2.xml><?xml version="1.0" encoding="utf-8"?>
<ds:datastoreItem xmlns:ds="http://schemas.openxmlformats.org/officeDocument/2006/customXml" ds:itemID="{5240F1D9-6BDA-4661-B7EE-9BEB468139EC}">
  <ds:schemaRefs>
    <ds:schemaRef ds:uri="http://purl.org/dc/dcmitype/"/>
    <ds:schemaRef ds:uri="d3ed967d-d92a-4424-a53f-7c4da5d2a7ff"/>
    <ds:schemaRef ds:uri="http://purl.org/dc/elements/1.1/"/>
    <ds:schemaRef ds:uri="aa124cef-80ee-4fcd-bafd-5e68c15586a5"/>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6858F4C-5822-4D72-BEB7-238115C20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628</TotalTime>
  <Words>811</Words>
  <Application>Microsoft Office PowerPoint</Application>
  <PresentationFormat>Widescreen</PresentationFormat>
  <Paragraphs>74</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Calibri</vt:lpstr>
      <vt:lpstr>Wingdings</vt:lpstr>
      <vt:lpstr>PMingLiU</vt:lpstr>
      <vt:lpstr>Helvetica Neue</vt:lpstr>
      <vt:lpstr>Georgia</vt:lpstr>
      <vt:lpstr>Cambria</vt:lpstr>
      <vt:lpstr>Arial</vt:lpstr>
      <vt:lpstr>Office Theme</vt:lpstr>
      <vt:lpstr>PowerPoint Presentation</vt:lpstr>
      <vt:lpstr>PowerPoint Presentation</vt:lpstr>
      <vt:lpstr>PowerPoint Presentation</vt:lpstr>
      <vt:lpstr>個人投資和其他利益</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Mujaheed Gardi</cp:lastModifiedBy>
  <cp:revision>52</cp:revision>
  <dcterms:modified xsi:type="dcterms:W3CDTF">2022-11-11T16:15:24Z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y fmtid="{D5CDD505-2E9C-101B-9397-08002B2CF9AE}" pid="3" name="ArticulateGUID">
    <vt:lpwstr>F02CBC22-0FA5-4FF8-9F91-A7F49CB4E145</vt:lpwstr>
  </property>
  <property fmtid="{D5CDD505-2E9C-101B-9397-08002B2CF9AE}" pid="4" name="ArticulatePath">
    <vt:lpwstr>IC Resource Center - DRAFT Conflict of Interest Training 7.8.19</vt:lpwstr>
  </property>
</Properties>
</file>