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0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B091-F7E7-474A-8099-C705F4BB5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4D858-5F9B-4937-999D-DE37AB15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4AFF-CB6E-4613-BB14-9F3BAD34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BE85-24C6-40A5-BFB6-D5AA3B0F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B21D-3783-47F9-95A0-9A032EC4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CE37-C7B1-436C-B259-71A69573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E69ED-9FAC-4056-A4BE-E3881EE78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DF2AA-8DCE-407E-ABF7-F008903B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BBD00-BFAC-4FDA-B2C4-86A3C396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A951-457C-420E-8CF3-498E8660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9661C-0C50-4340-8261-F9D15713D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1D7B9-4D60-4B89-9025-5B7F475F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9F557-312C-497A-97F2-21F7799E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58F04-592F-4A36-9E26-22971BD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782FD-6169-43AF-BFE2-7A03EAC7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6EB4-7B5D-43CB-A182-3E712D5F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2040-CF77-4007-AD0D-80519BB7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993BA-3936-41F7-94F0-6F9153D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718D-F010-474A-88BB-B60267A1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B2D5-C04F-4DA1-92A1-B0AC843C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9ED0-5DDD-43D3-AB10-8E038DBC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E3E3-DBEB-4B0F-85BA-44900D18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673B-C89D-4125-A375-F921195D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B1DF8-A6A0-4175-928A-E40A1C22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8330-E1B6-4FD3-8175-0F6DD8DD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8E5D-B39C-4654-B77D-521274B5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F380-6BB5-45DB-B2D6-5499E6DE7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08BF5-82DB-4E68-AF11-31266981C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0381C-5F76-4B4F-869D-B2771D26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EFFE3-9A5E-4D1C-A9CB-807F2DE0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B7CC3-CA1C-4C7F-90A2-075C02D0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582B-1F60-45B1-A9AF-6AC59ECD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6B531-BA87-4ABD-8B6A-83CD5526D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9F86A-5F01-4E5C-89FE-64FD91BB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63B53-B45F-4F6C-A8AA-891E00972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69958-FC9A-48C0-BDD3-7D2DD6FA3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A52A2-C0B8-486F-B5FD-F70D0A68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35493-6B70-47D7-88BF-42727060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7BB9D-812A-4243-8FA0-E4BA53E6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3359-2635-41D8-957A-13E1464C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585EF-E836-4E05-BB35-45C61408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1EAF6-162B-4F0A-B9D6-521CB933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57375-46B7-4D95-82C0-C7EC0422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A9039-DB6F-4CC0-8547-C1B52B89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73447-963D-4633-8FAA-6FF9072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65CD7-C76F-4D9B-8464-62E73F2F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4C33-76A4-4DD5-A119-2B0D0E55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395F-E418-4898-8606-10AA8861D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582F5-6212-4190-AD3A-4DA1025FE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2E176-5A4B-4BEC-8381-4A215EAB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AEDD6-78C8-47A2-94D4-3B4BDEC8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94FE-B348-4503-8681-9EBA5925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7FD8-6803-4B7C-AFBF-50F446DC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99507-7B11-49FF-834A-55B7963FA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EC1F2-FF47-4BE9-8CAE-674D5917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09103-6563-4C19-AAE6-8C848485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B6EA9-6882-4FA8-B995-189062A1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52D84-250F-4026-BDE1-49881450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361AC-BE52-4682-ABA5-3D19328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85A4-A708-4A1E-9B3F-1913DF9F7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0B4C-BF00-4010-BB5A-E4B3F08CA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E0B3-AB9A-43FE-B852-6178CB531872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11EB-5A12-4AEB-B6D8-BCF0361D6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DEDF-2104-4894-B6C1-9454FA745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dress&#10;&#10;Description automatically generated">
            <a:extLst>
              <a:ext uri="{FF2B5EF4-FFF2-40B4-BE49-F238E27FC236}">
                <a16:creationId xmlns:a16="http://schemas.microsoft.com/office/drawing/2014/main" id="{FE87328B-A8C2-40C3-A959-4F5693394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" r="20152" b="3683"/>
          <a:stretch/>
        </p:blipFill>
        <p:spPr>
          <a:xfrm>
            <a:off x="3331846" y="843303"/>
            <a:ext cx="3599783" cy="85158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93F2A7-DEDE-47F3-AF66-9992C3218260}"/>
              </a:ext>
            </a:extLst>
          </p:cNvPr>
          <p:cNvSpPr/>
          <p:nvPr/>
        </p:nvSpPr>
        <p:spPr>
          <a:xfrm>
            <a:off x="-71681" y="3572407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4E1EA969-E39D-4604-A234-31BE21D42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5" y="342572"/>
            <a:ext cx="2187940" cy="548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BB5F26-853D-4050-A669-8E862AE006F7}"/>
              </a:ext>
            </a:extLst>
          </p:cNvPr>
          <p:cNvSpPr/>
          <p:nvPr/>
        </p:nvSpPr>
        <p:spPr>
          <a:xfrm>
            <a:off x="1" y="3673098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4C0A-157E-406B-B6EA-284B80089A5C}"/>
              </a:ext>
            </a:extLst>
          </p:cNvPr>
          <p:cNvSpPr/>
          <p:nvPr/>
        </p:nvSpPr>
        <p:spPr>
          <a:xfrm>
            <a:off x="-71682" y="4781272"/>
            <a:ext cx="4758529" cy="306331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5058-CB8F-44CC-9DDF-FFF62A260048}"/>
              </a:ext>
            </a:extLst>
          </p:cNvPr>
          <p:cNvSpPr/>
          <p:nvPr/>
        </p:nvSpPr>
        <p:spPr>
          <a:xfrm>
            <a:off x="0" y="4881961"/>
            <a:ext cx="4457706" cy="306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68A7A3-40FB-405A-834D-E57F3BC6DC39}"/>
              </a:ext>
            </a:extLst>
          </p:cNvPr>
          <p:cNvSpPr/>
          <p:nvPr/>
        </p:nvSpPr>
        <p:spPr>
          <a:xfrm>
            <a:off x="284037" y="4482763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B7CC3-6C23-44FC-B437-A8BED550C933}"/>
              </a:ext>
            </a:extLst>
          </p:cNvPr>
          <p:cNvSpPr txBox="1"/>
          <p:nvPr/>
        </p:nvSpPr>
        <p:spPr>
          <a:xfrm>
            <a:off x="284038" y="393432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4435D-8C0C-43BE-A683-8891A0A51669}"/>
              </a:ext>
            </a:extLst>
          </p:cNvPr>
          <p:cNvSpPr txBox="1"/>
          <p:nvPr/>
        </p:nvSpPr>
        <p:spPr>
          <a:xfrm>
            <a:off x="354354" y="4639557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5D1F-2D48-446C-97DF-80DC2A1630E2}"/>
              </a:ext>
            </a:extLst>
          </p:cNvPr>
          <p:cNvSpPr txBox="1"/>
          <p:nvPr/>
        </p:nvSpPr>
        <p:spPr>
          <a:xfrm>
            <a:off x="258638" y="5594708"/>
            <a:ext cx="47585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URWEgyptienneTOTLig" panose="04000500000000000000" pitchFamily="82" charset="0"/>
              </a:rPr>
              <a:t>Mako Sertifikasyon </a:t>
            </a:r>
          </a:p>
          <a:p>
            <a:r>
              <a:rPr lang="tr-TR" sz="2800" dirty="0">
                <a:latin typeface="URWEgyptienneTOTLig" panose="04000500000000000000" pitchFamily="82" charset="0"/>
              </a:rPr>
              <a:t>Cerrahi Eğitim Programı</a:t>
            </a:r>
          </a:p>
          <a:p>
            <a:r>
              <a:rPr lang="tr-TR" sz="1400" dirty="0" err="1">
                <a:latin typeface="Futura For Stryker" panose="020B0802020204020204" pitchFamily="34" charset="0"/>
              </a:rPr>
              <a:t>Parsiyel</a:t>
            </a:r>
            <a:r>
              <a:rPr lang="tr-TR" sz="1400" dirty="0">
                <a:latin typeface="Futura For Stryker" panose="020B0802020204020204" pitchFamily="34" charset="0"/>
              </a:rPr>
              <a:t> Diz ve Total Kalça Uygulama</a:t>
            </a:r>
            <a:r>
              <a:rPr lang="en-GB" sz="1400" dirty="0">
                <a:latin typeface="Futura For Stryker" panose="020B0802020204020204" pitchFamily="34" charset="0"/>
              </a:rPr>
              <a:t>s</a:t>
            </a:r>
            <a:r>
              <a:rPr lang="tr-TR" sz="1400" dirty="0">
                <a:latin typeface="Futura For Stryker" panose="020B0802020204020204" pitchFamily="34" charset="0"/>
              </a:rPr>
              <a:t>ı</a:t>
            </a:r>
          </a:p>
          <a:p>
            <a:endParaRPr lang="tr-TR" sz="1400" dirty="0">
              <a:latin typeface="URWEgyptienneTOTLig" panose="04000500000000000000" pitchFamily="82" charset="0"/>
            </a:endParaRPr>
          </a:p>
          <a:p>
            <a:endParaRPr lang="tr-TR" dirty="0">
              <a:latin typeface="Futura For Stryker" panose="020B0802020204020204" pitchFamily="34" charset="0"/>
            </a:endParaRPr>
          </a:p>
          <a:p>
            <a:endParaRPr lang="tr-TR" sz="1600" b="1" dirty="0">
              <a:solidFill>
                <a:srgbClr val="FFC000"/>
              </a:solidFill>
              <a:latin typeface="Futura For Stryker" panose="020B0802020204020204" pitchFamily="34" charset="0"/>
            </a:endParaRPr>
          </a:p>
          <a:p>
            <a:r>
              <a:rPr lang="tr-TR" sz="1600" b="1" dirty="0">
                <a:solidFill>
                  <a:srgbClr val="FFC000"/>
                </a:solidFill>
                <a:latin typeface="Arial Black" panose="020B0A04020102020204" pitchFamily="34" charset="0"/>
              </a:rPr>
              <a:t>27 </a:t>
            </a:r>
            <a:r>
              <a:rPr lang="en-GB" sz="1600" b="1" dirty="0">
                <a:solidFill>
                  <a:srgbClr val="FFC000"/>
                </a:solidFill>
                <a:latin typeface="Arial Black" panose="020B0A04020102020204" pitchFamily="34" charset="0"/>
              </a:rPr>
              <a:t>A</a:t>
            </a:r>
            <a:r>
              <a:rPr lang="tr-TR" sz="1600" b="1" dirty="0">
                <a:solidFill>
                  <a:srgbClr val="FFC000"/>
                </a:solidFill>
                <a:latin typeface="Arial Black" panose="020B0A04020102020204" pitchFamily="34" charset="0"/>
              </a:rPr>
              <a:t>ğustos </a:t>
            </a:r>
            <a:r>
              <a:rPr lang="tr-TR" sz="1600" b="1" dirty="0">
                <a:solidFill>
                  <a:srgbClr val="FFB500"/>
                </a:solidFill>
                <a:latin typeface="Arial Black" panose="020B0A04020102020204" pitchFamily="34" charset="0"/>
              </a:rPr>
              <a:t>2021 </a:t>
            </a:r>
            <a:endParaRPr lang="en-GB" sz="1600" b="1" dirty="0">
              <a:solidFill>
                <a:srgbClr val="FFB500"/>
              </a:solidFill>
              <a:latin typeface="Arial Black" panose="020B0A04020102020204" pitchFamily="34" charset="0"/>
            </a:endParaRPr>
          </a:p>
          <a:p>
            <a:r>
              <a:rPr lang="tr-TR" sz="1600" b="1" dirty="0">
                <a:solidFill>
                  <a:srgbClr val="FFB500"/>
                </a:solidFill>
                <a:latin typeface="Arial Black" panose="020B0A04020102020204" pitchFamily="34" charset="0"/>
              </a:rPr>
              <a:t>Istanbul</a:t>
            </a:r>
            <a:endParaRPr lang="en-US" sz="1600" b="1" dirty="0">
              <a:solidFill>
                <a:srgbClr val="FFB5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8A480-C06F-4C6A-B0C7-7E9B02F37C26}"/>
              </a:ext>
            </a:extLst>
          </p:cNvPr>
          <p:cNvSpPr txBox="1"/>
          <p:nvPr/>
        </p:nvSpPr>
        <p:spPr>
          <a:xfrm>
            <a:off x="541420" y="8939128"/>
            <a:ext cx="3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URWEgyptienneTOTLig" panose="04000500000000000000" pitchFamily="82" charset="0"/>
              </a:rPr>
              <a:t>You specialise in your patients.</a:t>
            </a:r>
          </a:p>
          <a:p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We specialise in you.</a:t>
            </a:r>
            <a:endParaRPr lang="en-US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987C74-1D46-428E-83C7-BF70D976E382}"/>
              </a:ext>
            </a:extLst>
          </p:cNvPr>
          <p:cNvCxnSpPr>
            <a:cxnSpLocks/>
          </p:cNvCxnSpPr>
          <p:nvPr/>
        </p:nvCxnSpPr>
        <p:spPr>
          <a:xfrm>
            <a:off x="432451" y="6833937"/>
            <a:ext cx="402525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1A97BE3-702A-43EB-B11E-F3B43D120800}"/>
              </a:ext>
            </a:extLst>
          </p:cNvPr>
          <p:cNvSpPr/>
          <p:nvPr/>
        </p:nvSpPr>
        <p:spPr>
          <a:xfrm>
            <a:off x="386786" y="6788217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8B5BEB-BE8F-4955-B350-525612F5ACC1}"/>
              </a:ext>
            </a:extLst>
          </p:cNvPr>
          <p:cNvSpPr/>
          <p:nvPr/>
        </p:nvSpPr>
        <p:spPr>
          <a:xfrm>
            <a:off x="5765579" y="4911311"/>
            <a:ext cx="454214" cy="399200"/>
          </a:xfrm>
          <a:prstGeom prst="ellipse">
            <a:avLst/>
          </a:prstGeom>
          <a:solidFill>
            <a:srgbClr val="FFB5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0D9115-529E-4BFF-B2E7-DA8D566B5E0C}"/>
              </a:ext>
            </a:extLst>
          </p:cNvPr>
          <p:cNvSpPr/>
          <p:nvPr/>
        </p:nvSpPr>
        <p:spPr>
          <a:xfrm>
            <a:off x="5765579" y="6676862"/>
            <a:ext cx="417638" cy="411159"/>
          </a:xfrm>
          <a:prstGeom prst="ellipse">
            <a:avLst/>
          </a:prstGeom>
          <a:solidFill>
            <a:srgbClr val="FFB5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DA61E-F16E-427D-A2A2-6450EB2EF860}"/>
              </a:ext>
            </a:extLst>
          </p:cNvPr>
          <p:cNvSpPr txBox="1"/>
          <p:nvPr/>
        </p:nvSpPr>
        <p:spPr>
          <a:xfrm>
            <a:off x="284037" y="6887978"/>
            <a:ext cx="139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Futura For Stryker" panose="020B0802020204020204" pitchFamily="34" charset="0"/>
              </a:rPr>
              <a:t>A</a:t>
            </a:r>
            <a:r>
              <a:rPr lang="en-GB" dirty="0" err="1">
                <a:latin typeface="Futura For Stryker" panose="020B0802020204020204" pitchFamily="34" charset="0"/>
              </a:rPr>
              <a:t>janda</a:t>
            </a:r>
            <a:endParaRPr lang="en-US" dirty="0">
              <a:latin typeface="Futura For Stryker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D9B28-E0FC-4C00-BE99-12CAE77E2ECA}"/>
              </a:ext>
            </a:extLst>
          </p:cNvPr>
          <p:cNvSpPr/>
          <p:nvPr/>
        </p:nvSpPr>
        <p:spPr>
          <a:xfrm>
            <a:off x="-71681" y="267739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D3C79-7D3D-4610-A0B8-95A6026405F7}"/>
              </a:ext>
            </a:extLst>
          </p:cNvPr>
          <p:cNvSpPr/>
          <p:nvPr/>
        </p:nvSpPr>
        <p:spPr>
          <a:xfrm>
            <a:off x="1" y="368430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A219B-FE83-4718-929A-0B6E787891B9}"/>
              </a:ext>
            </a:extLst>
          </p:cNvPr>
          <p:cNvSpPr/>
          <p:nvPr/>
        </p:nvSpPr>
        <p:spPr>
          <a:xfrm>
            <a:off x="-71681" y="1476604"/>
            <a:ext cx="6905618" cy="816165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8A9FB-6587-46B3-8739-CEA3EBDE5ADB}"/>
              </a:ext>
            </a:extLst>
          </p:cNvPr>
          <p:cNvSpPr/>
          <p:nvPr/>
        </p:nvSpPr>
        <p:spPr>
          <a:xfrm>
            <a:off x="-25400" y="1577295"/>
            <a:ext cx="6599362" cy="782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8C3E8-319A-455C-84C0-D51012A5808B}"/>
              </a:ext>
            </a:extLst>
          </p:cNvPr>
          <p:cNvSpPr/>
          <p:nvPr/>
        </p:nvSpPr>
        <p:spPr>
          <a:xfrm>
            <a:off x="284037" y="1178095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94BE2-C290-422F-982A-C840E8CE1FBE}"/>
              </a:ext>
            </a:extLst>
          </p:cNvPr>
          <p:cNvSpPr txBox="1"/>
          <p:nvPr/>
        </p:nvSpPr>
        <p:spPr>
          <a:xfrm>
            <a:off x="284038" y="629661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B7826-9264-4C94-BE41-38376DF0021C}"/>
              </a:ext>
            </a:extLst>
          </p:cNvPr>
          <p:cNvSpPr txBox="1"/>
          <p:nvPr/>
        </p:nvSpPr>
        <p:spPr>
          <a:xfrm>
            <a:off x="354354" y="133488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7C20D-B5AB-4D65-8A28-70C877C254C9}"/>
              </a:ext>
            </a:extLst>
          </p:cNvPr>
          <p:cNvGrpSpPr/>
          <p:nvPr/>
        </p:nvGrpSpPr>
        <p:grpSpPr>
          <a:xfrm>
            <a:off x="434912" y="2839485"/>
            <a:ext cx="6172144" cy="91440"/>
            <a:chOff x="386786" y="3483549"/>
            <a:chExt cx="6172144" cy="914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31DDA-A542-4B24-A7ED-08AD7A7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450" y="3529269"/>
              <a:ext cx="612648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4F4DE-9889-4CAB-9B5A-9AB3897190C1}"/>
                </a:ext>
              </a:extLst>
            </p:cNvPr>
            <p:cNvSpPr/>
            <p:nvPr/>
          </p:nvSpPr>
          <p:spPr>
            <a:xfrm>
              <a:off x="386786" y="3483549"/>
              <a:ext cx="91440" cy="91440"/>
            </a:xfrm>
            <a:prstGeom prst="ellipse">
              <a:avLst/>
            </a:prstGeom>
            <a:solidFill>
              <a:srgbClr val="FFB5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A2BB2-5257-418D-9E45-770DBEF88A30}"/>
              </a:ext>
            </a:extLst>
          </p:cNvPr>
          <p:cNvSpPr/>
          <p:nvPr/>
        </p:nvSpPr>
        <p:spPr>
          <a:xfrm>
            <a:off x="351842" y="2146614"/>
            <a:ext cx="624752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URWEgyptienneTOTLig" panose="04000500000000000000" pitchFamily="82" charset="0"/>
              </a:rPr>
              <a:t>Mako Sertifikasyon Cerrahi Eğitim Programı</a:t>
            </a:r>
          </a:p>
          <a:p>
            <a:r>
              <a:rPr lang="pt-BR" sz="1100" dirty="0">
                <a:latin typeface="Futura For Stryker" panose="020B0802020204020204" pitchFamily="34" charset="0"/>
              </a:rPr>
              <a:t>Parsiyel Diz ve Total Kalça Uygulaması</a:t>
            </a:r>
            <a:endParaRPr lang="tr-TR" sz="1100" dirty="0">
              <a:latin typeface="Futura For Stryker" panose="020B0802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E8AC-A2EC-4C9F-BE05-FA5032E8A707}"/>
              </a:ext>
            </a:extLst>
          </p:cNvPr>
          <p:cNvSpPr txBox="1"/>
          <p:nvPr/>
        </p:nvSpPr>
        <p:spPr>
          <a:xfrm>
            <a:off x="351842" y="2932231"/>
            <a:ext cx="6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27 Agustos 2021, Istanbul</a:t>
            </a:r>
            <a:endParaRPr lang="en-US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44EB-373F-459F-B0D6-F732EA35036F}"/>
              </a:ext>
            </a:extLst>
          </p:cNvPr>
          <p:cNvSpPr/>
          <p:nvPr/>
        </p:nvSpPr>
        <p:spPr>
          <a:xfrm>
            <a:off x="284036" y="3404264"/>
            <a:ext cx="4543795" cy="579899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56732-9E9B-4C1E-A0F4-8703330FA4E5}"/>
              </a:ext>
            </a:extLst>
          </p:cNvPr>
          <p:cNvSpPr/>
          <p:nvPr/>
        </p:nvSpPr>
        <p:spPr>
          <a:xfrm>
            <a:off x="395656" y="3509547"/>
            <a:ext cx="4432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Mako </a:t>
            </a:r>
            <a:r>
              <a:rPr lang="tr-TR" sz="1400" dirty="0" err="1">
                <a:solidFill>
                  <a:schemeClr val="bg1"/>
                </a:solidFill>
                <a:latin typeface="Futura For Stryker" panose="020B0802020204020204" pitchFamily="34" charset="0"/>
              </a:rPr>
              <a:t>Parsiyel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 Diz ve Total Kalça Uygulaması</a:t>
            </a:r>
            <a:endParaRPr lang="en-US" sz="1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310012F6-1E34-40CA-9278-0AD0F850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34016"/>
              </p:ext>
            </p:extLst>
          </p:nvPr>
        </p:nvGraphicFramePr>
        <p:xfrm>
          <a:off x="284036" y="4209484"/>
          <a:ext cx="6247520" cy="444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214">
                  <a:extLst>
                    <a:ext uri="{9D8B030D-6E8A-4147-A177-3AD203B41FA5}">
                      <a16:colId xmlns:a16="http://schemas.microsoft.com/office/drawing/2014/main" val="3263143981"/>
                    </a:ext>
                  </a:extLst>
                </a:gridCol>
                <a:gridCol w="2644775">
                  <a:extLst>
                    <a:ext uri="{9D8B030D-6E8A-4147-A177-3AD203B41FA5}">
                      <a16:colId xmlns:a16="http://schemas.microsoft.com/office/drawing/2014/main" val="2133755846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4139026588"/>
                    </a:ext>
                  </a:extLst>
                </a:gridCol>
                <a:gridCol w="1032456">
                  <a:extLst>
                    <a:ext uri="{9D8B030D-6E8A-4147-A177-3AD203B41FA5}">
                      <a16:colId xmlns:a16="http://schemas.microsoft.com/office/drawing/2014/main" val="3608490181"/>
                    </a:ext>
                  </a:extLst>
                </a:gridCol>
              </a:tblGrid>
              <a:tr h="247939"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Süre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Konu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Konuşmacı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Salon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43629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09:00 – 09:05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Kurs tanıtımı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Tayfun Simsek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5547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09:05 – 09:15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PDA Cerrahi adımlar ve iş akışı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Tayfun Simsek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0489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09:15 – 09:25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Stryker MCK Protezleri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Tayfun Simsek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8358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09:25 – 09:45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PDA Cerrah Sunumu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Prof. Dr. Reha Tandoğan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650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09:45 – 09:50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Soru-cevap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Prof. Dr. Reha Tandoğan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1190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09:50 – 10:15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Ara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151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10:15 – 12:15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PDA Kadavra Atölyesi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Fakülte &amp; Gruplar*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Kadavra salonu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908680"/>
                  </a:ext>
                </a:extLst>
              </a:tr>
              <a:tr h="15436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12:15 – 13:00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Öğle yemeği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Öğle yemeği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Öğle yemeği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152844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13:00 – 13:10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TKA Cerrahi adımlar ve iş akışı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Tayfun Simsek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59235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13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10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13:20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Mako’nun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Trident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ve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Accolade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II ile uyumu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Tayfun Simsek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165343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13:20 – 13:30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Ürün Uzmanıyla Tanışın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Adem Yagiz Sari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04342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13:30 – 13:50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TKA Cerrah Sunumu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Op. Dr. Asım Kayaalp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885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13:50 – 14:00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Soru-cevap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Op. Dr. Asım Kayaalp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196434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14:00 – 14:10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Ara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 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45575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14:10 – 16:15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TKA Kadavra Atölyesi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Fakülte &amp; Gruplar*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Kadavra salonu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10897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16:15 – 16:30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Kapanış seramonisi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Oditoryum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323843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ctr" latinLnBrk="0" hangingPunct="1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16:30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Gün kapanış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8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8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6A5537B870243874F07D028228C1E" ma:contentTypeVersion="9" ma:contentTypeDescription="Create a new document." ma:contentTypeScope="" ma:versionID="57e3d3606be45b7c216ee1914c34229b">
  <xsd:schema xmlns:xsd="http://www.w3.org/2001/XMLSchema" xmlns:xs="http://www.w3.org/2001/XMLSchema" xmlns:p="http://schemas.microsoft.com/office/2006/metadata/properties" xmlns:ns2="7ffee150-a3a1-4b10-b149-f5b559d0c7a0" targetNamespace="http://schemas.microsoft.com/office/2006/metadata/properties" ma:root="true" ma:fieldsID="ab20cc4325214c210e6e88f253383237" ns2:_="">
    <xsd:import namespace="7ffee150-a3a1-4b10-b149-f5b559d0c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ee150-a3a1-4b10-b149-f5b559d0c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1FD34B-48D5-4FEA-8FE0-32581B275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040D5-7A0B-47F8-80D9-A04716A0A8DC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7ffee150-a3a1-4b10-b149-f5b559d0c7a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2BAEAE-6A6C-4DFA-8560-90AC318FD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fee150-a3a1-4b10-b149-f5b559d0c7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240</Words>
  <Application>Microsoft Office PowerPoint</Application>
  <PresentationFormat>A4 Paper (210x297 mm)</PresentationFormat>
  <Paragraphs>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Futura For Stryker</vt:lpstr>
      <vt:lpstr>HumstSlab712 BT</vt:lpstr>
      <vt:lpstr>URWEgyptienneTOTLig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Sencer, Gokce</dc:creator>
  <cp:lastModifiedBy>Yavuz, Nisa</cp:lastModifiedBy>
  <cp:revision>11</cp:revision>
  <dcterms:created xsi:type="dcterms:W3CDTF">2020-07-21T09:10:29Z</dcterms:created>
  <dcterms:modified xsi:type="dcterms:W3CDTF">2021-08-06T13:13:46Z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0x010100BE56A5537B870243874F07D028228C1E</vt:lpwstr>
  </property>
</Properties>
</file>