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1" r:id="rId5"/>
    <p:sldId id="257" r:id="rId6"/>
    <p:sldId id="258" r:id="rId7"/>
    <p:sldId id="269" r:id="rId8"/>
  </p:sldIdLst>
  <p:sldSz cx="6858000" cy="9906000" type="A4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36307-DDB7-44A5-B973-CC1E3691A2E1}" v="8" dt="2023-08-31T07:06:39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80" d="100"/>
          <a:sy n="180" d="100"/>
        </p:scale>
        <p:origin x="924" y="-3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rea, Manuel" userId="efd4e833-b6af-4e8e-b52a-750057d87968" providerId="ADAL" clId="{15446780-D471-49AD-BECD-819D4816AFA0}"/>
    <pc:docChg chg="undo custSel modSld">
      <pc:chgData name="Correa, Manuel" userId="efd4e833-b6af-4e8e-b52a-750057d87968" providerId="ADAL" clId="{15446780-D471-49AD-BECD-819D4816AFA0}" dt="2023-03-02T15:51:52.793" v="948" actId="20577"/>
      <pc:docMkLst>
        <pc:docMk/>
      </pc:docMkLst>
      <pc:sldChg chg="modSp mod">
        <pc:chgData name="Correa, Manuel" userId="efd4e833-b6af-4e8e-b52a-750057d87968" providerId="ADAL" clId="{15446780-D471-49AD-BECD-819D4816AFA0}" dt="2023-03-02T15:51:52.793" v="948" actId="20577"/>
        <pc:sldMkLst>
          <pc:docMk/>
          <pc:sldMk cId="3604588976" sldId="257"/>
        </pc:sldMkLst>
        <pc:graphicFrameChg chg="mod modGraphic">
          <ac:chgData name="Correa, Manuel" userId="efd4e833-b6af-4e8e-b52a-750057d87968" providerId="ADAL" clId="{15446780-D471-49AD-BECD-819D4816AFA0}" dt="2023-03-02T15:51:52.793" v="948" actId="20577"/>
          <ac:graphicFrameMkLst>
            <pc:docMk/>
            <pc:sldMk cId="3604588976" sldId="257"/>
            <ac:graphicFrameMk id="24" creationId="{310012F6-1E34-40CA-9278-0AD0F8505497}"/>
          </ac:graphicFrameMkLst>
        </pc:graphicFrameChg>
      </pc:sldChg>
      <pc:sldChg chg="modSp mod">
        <pc:chgData name="Correa, Manuel" userId="efd4e833-b6af-4e8e-b52a-750057d87968" providerId="ADAL" clId="{15446780-D471-49AD-BECD-819D4816AFA0}" dt="2023-02-16T13:36:51.264" v="859"/>
        <pc:sldMkLst>
          <pc:docMk/>
          <pc:sldMk cId="688120570" sldId="258"/>
        </pc:sldMkLst>
        <pc:spChg chg="mod">
          <ac:chgData name="Correa, Manuel" userId="efd4e833-b6af-4e8e-b52a-750057d87968" providerId="ADAL" clId="{15446780-D471-49AD-BECD-819D4816AFA0}" dt="2023-01-28T04:31:15.425" v="816" actId="6549"/>
          <ac:spMkLst>
            <pc:docMk/>
            <pc:sldMk cId="688120570" sldId="258"/>
            <ac:spMk id="20" creationId="{A6356732-9E9B-4C1E-A0F4-8703330FA4E5}"/>
          </ac:spMkLst>
        </pc:spChg>
        <pc:spChg chg="mod">
          <ac:chgData name="Correa, Manuel" userId="efd4e833-b6af-4e8e-b52a-750057d87968" providerId="ADAL" clId="{15446780-D471-49AD-BECD-819D4816AFA0}" dt="2023-01-18T09:33:43.432" v="254" actId="20577"/>
          <ac:spMkLst>
            <pc:docMk/>
            <pc:sldMk cId="688120570" sldId="258"/>
            <ac:spMk id="25" creationId="{406C30DF-1356-414D-BFA0-2320F1825182}"/>
          </ac:spMkLst>
        </pc:spChg>
        <pc:graphicFrameChg chg="mod modGraphic">
          <ac:chgData name="Correa, Manuel" userId="efd4e833-b6af-4e8e-b52a-750057d87968" providerId="ADAL" clId="{15446780-D471-49AD-BECD-819D4816AFA0}" dt="2023-02-16T13:36:51.264" v="859"/>
          <ac:graphicFrameMkLst>
            <pc:docMk/>
            <pc:sldMk cId="688120570" sldId="258"/>
            <ac:graphicFrameMk id="24" creationId="{310012F6-1E34-40CA-9278-0AD0F8505497}"/>
          </ac:graphicFrameMkLst>
        </pc:graphicFrameChg>
      </pc:sldChg>
      <pc:sldChg chg="modSp mod">
        <pc:chgData name="Correa, Manuel" userId="efd4e833-b6af-4e8e-b52a-750057d87968" providerId="ADAL" clId="{15446780-D471-49AD-BECD-819D4816AFA0}" dt="2023-02-20T15:47:31.535" v="867" actId="20577"/>
        <pc:sldMkLst>
          <pc:docMk/>
          <pc:sldMk cId="2581496728" sldId="261"/>
        </pc:sldMkLst>
        <pc:spChg chg="mod">
          <ac:chgData name="Correa, Manuel" userId="efd4e833-b6af-4e8e-b52a-750057d87968" providerId="ADAL" clId="{15446780-D471-49AD-BECD-819D4816AFA0}" dt="2023-02-20T15:47:31.535" v="867" actId="20577"/>
          <ac:spMkLst>
            <pc:docMk/>
            <pc:sldMk cId="2581496728" sldId="261"/>
            <ac:spMk id="3" creationId="{CC0DA61E-F16E-427D-A2A2-6450EB2EF860}"/>
          </ac:spMkLst>
        </pc:spChg>
      </pc:sldChg>
      <pc:sldChg chg="modSp mod">
        <pc:chgData name="Correa, Manuel" userId="efd4e833-b6af-4e8e-b52a-750057d87968" providerId="ADAL" clId="{15446780-D471-49AD-BECD-819D4816AFA0}" dt="2023-01-18T09:34:01.450" v="269" actId="20577"/>
        <pc:sldMkLst>
          <pc:docMk/>
          <pc:sldMk cId="3126071241" sldId="269"/>
        </pc:sldMkLst>
        <pc:spChg chg="mod">
          <ac:chgData name="Correa, Manuel" userId="efd4e833-b6af-4e8e-b52a-750057d87968" providerId="ADAL" clId="{15446780-D471-49AD-BECD-819D4816AFA0}" dt="2023-01-18T09:34:01.450" v="269" actId="20577"/>
          <ac:spMkLst>
            <pc:docMk/>
            <pc:sldMk cId="3126071241" sldId="269"/>
            <ac:spMk id="33" creationId="{796DBD65-B628-4727-B425-4721097ED719}"/>
          </ac:spMkLst>
        </pc:spChg>
      </pc:sldChg>
    </pc:docChg>
  </pc:docChgLst>
  <pc:docChgLst>
    <pc:chgData name="Correa, Manuel" userId="efd4e833-b6af-4e8e-b52a-750057d87968" providerId="ADAL" clId="{484742CD-B817-422F-9CFF-1BDA08A745BD}"/>
    <pc:docChg chg="undo custSel modSld">
      <pc:chgData name="Correa, Manuel" userId="efd4e833-b6af-4e8e-b52a-750057d87968" providerId="ADAL" clId="{484742CD-B817-422F-9CFF-1BDA08A745BD}" dt="2023-07-19T13:53:34.189" v="5" actId="6549"/>
      <pc:docMkLst>
        <pc:docMk/>
      </pc:docMkLst>
      <pc:sldChg chg="modSp mod">
        <pc:chgData name="Correa, Manuel" userId="efd4e833-b6af-4e8e-b52a-750057d87968" providerId="ADAL" clId="{484742CD-B817-422F-9CFF-1BDA08A745BD}" dt="2023-07-19T13:53:26.065" v="4" actId="6549"/>
        <pc:sldMkLst>
          <pc:docMk/>
          <pc:sldMk cId="3604588976" sldId="257"/>
        </pc:sldMkLst>
        <pc:graphicFrameChg chg="modGraphic">
          <ac:chgData name="Correa, Manuel" userId="efd4e833-b6af-4e8e-b52a-750057d87968" providerId="ADAL" clId="{484742CD-B817-422F-9CFF-1BDA08A745BD}" dt="2023-07-19T13:53:26.065" v="4" actId="6549"/>
          <ac:graphicFrameMkLst>
            <pc:docMk/>
            <pc:sldMk cId="3604588976" sldId="257"/>
            <ac:graphicFrameMk id="24" creationId="{310012F6-1E34-40CA-9278-0AD0F8505497}"/>
          </ac:graphicFrameMkLst>
        </pc:graphicFrameChg>
      </pc:sldChg>
      <pc:sldChg chg="modSp mod">
        <pc:chgData name="Correa, Manuel" userId="efd4e833-b6af-4e8e-b52a-750057d87968" providerId="ADAL" clId="{484742CD-B817-422F-9CFF-1BDA08A745BD}" dt="2023-07-19T13:53:34.189" v="5" actId="6549"/>
        <pc:sldMkLst>
          <pc:docMk/>
          <pc:sldMk cId="688120570" sldId="258"/>
        </pc:sldMkLst>
        <pc:graphicFrameChg chg="modGraphic">
          <ac:chgData name="Correa, Manuel" userId="efd4e833-b6af-4e8e-b52a-750057d87968" providerId="ADAL" clId="{484742CD-B817-422F-9CFF-1BDA08A745BD}" dt="2023-07-19T13:53:34.189" v="5" actId="6549"/>
          <ac:graphicFrameMkLst>
            <pc:docMk/>
            <pc:sldMk cId="688120570" sldId="258"/>
            <ac:graphicFrameMk id="24" creationId="{310012F6-1E34-40CA-9278-0AD0F8505497}"/>
          </ac:graphicFrameMkLst>
        </pc:graphicFrameChg>
      </pc:sldChg>
    </pc:docChg>
  </pc:docChgLst>
  <pc:docChgLst>
    <pc:chgData name="Correa, Manuel" userId="efd4e833-b6af-4e8e-b52a-750057d87968" providerId="ADAL" clId="{D5E36307-DDB7-44A5-B973-CC1E3691A2E1}"/>
    <pc:docChg chg="undo custSel modSld">
      <pc:chgData name="Correa, Manuel" userId="efd4e833-b6af-4e8e-b52a-750057d87968" providerId="ADAL" clId="{D5E36307-DDB7-44A5-B973-CC1E3691A2E1}" dt="2023-08-31T07:08:11.819" v="340" actId="207"/>
      <pc:docMkLst>
        <pc:docMk/>
      </pc:docMkLst>
      <pc:sldChg chg="addSp delSp modSp mod">
        <pc:chgData name="Correa, Manuel" userId="efd4e833-b6af-4e8e-b52a-750057d87968" providerId="ADAL" clId="{D5E36307-DDB7-44A5-B973-CC1E3691A2E1}" dt="2023-08-31T07:06:56.586" v="273" actId="1076"/>
        <pc:sldMkLst>
          <pc:docMk/>
          <pc:sldMk cId="3604588976" sldId="257"/>
        </pc:sldMkLst>
        <pc:spChg chg="add del mod">
          <ac:chgData name="Correa, Manuel" userId="efd4e833-b6af-4e8e-b52a-750057d87968" providerId="ADAL" clId="{D5E36307-DDB7-44A5-B973-CC1E3691A2E1}" dt="2023-08-31T07:01:12.672" v="37" actId="478"/>
          <ac:spMkLst>
            <pc:docMk/>
            <pc:sldMk cId="3604588976" sldId="257"/>
            <ac:spMk id="2" creationId="{339D0386-09AB-85C4-DD01-965F053D6275}"/>
          </ac:spMkLst>
        </pc:spChg>
        <pc:spChg chg="add mod">
          <ac:chgData name="Correa, Manuel" userId="efd4e833-b6af-4e8e-b52a-750057d87968" providerId="ADAL" clId="{D5E36307-DDB7-44A5-B973-CC1E3691A2E1}" dt="2023-08-31T07:06:56.586" v="273" actId="1076"/>
          <ac:spMkLst>
            <pc:docMk/>
            <pc:sldMk cId="3604588976" sldId="257"/>
            <ac:spMk id="3" creationId="{6364641B-B926-0A63-5A1E-99E23F64B4DD}"/>
          </ac:spMkLst>
        </pc:spChg>
        <pc:spChg chg="mod">
          <ac:chgData name="Correa, Manuel" userId="efd4e833-b6af-4e8e-b52a-750057d87968" providerId="ADAL" clId="{D5E36307-DDB7-44A5-B973-CC1E3691A2E1}" dt="2023-08-31T07:06:54.050" v="272" actId="1076"/>
          <ac:spMkLst>
            <pc:docMk/>
            <pc:sldMk cId="3604588976" sldId="257"/>
            <ac:spMk id="7" creationId="{9F88A9FB-6587-46B3-8739-CEA3EBDE5ADB}"/>
          </ac:spMkLst>
        </pc:spChg>
        <pc:graphicFrameChg chg="mod modGraphic">
          <ac:chgData name="Correa, Manuel" userId="efd4e833-b6af-4e8e-b52a-750057d87968" providerId="ADAL" clId="{D5E36307-DDB7-44A5-B973-CC1E3691A2E1}" dt="2023-08-31T07:06:23.557" v="266" actId="207"/>
          <ac:graphicFrameMkLst>
            <pc:docMk/>
            <pc:sldMk cId="3604588976" sldId="257"/>
            <ac:graphicFrameMk id="24" creationId="{310012F6-1E34-40CA-9278-0AD0F8505497}"/>
          </ac:graphicFrameMkLst>
        </pc:graphicFrameChg>
      </pc:sldChg>
      <pc:sldChg chg="addSp modSp mod">
        <pc:chgData name="Correa, Manuel" userId="efd4e833-b6af-4e8e-b52a-750057d87968" providerId="ADAL" clId="{D5E36307-DDB7-44A5-B973-CC1E3691A2E1}" dt="2023-08-31T07:08:11.819" v="340" actId="207"/>
        <pc:sldMkLst>
          <pc:docMk/>
          <pc:sldMk cId="688120570" sldId="258"/>
        </pc:sldMkLst>
        <pc:spChg chg="mod">
          <ac:chgData name="Correa, Manuel" userId="efd4e833-b6af-4e8e-b52a-750057d87968" providerId="ADAL" clId="{D5E36307-DDB7-44A5-B973-CC1E3691A2E1}" dt="2023-08-31T07:06:42.203" v="269" actId="1076"/>
          <ac:spMkLst>
            <pc:docMk/>
            <pc:sldMk cId="688120570" sldId="258"/>
            <ac:spMk id="7" creationId="{9F88A9FB-6587-46B3-8739-CEA3EBDE5ADB}"/>
          </ac:spMkLst>
        </pc:spChg>
        <pc:spChg chg="add mod">
          <ac:chgData name="Correa, Manuel" userId="efd4e833-b6af-4e8e-b52a-750057d87968" providerId="ADAL" clId="{D5E36307-DDB7-44A5-B973-CC1E3691A2E1}" dt="2023-08-31T07:06:47.887" v="270" actId="1076"/>
          <ac:spMkLst>
            <pc:docMk/>
            <pc:sldMk cId="688120570" sldId="258"/>
            <ac:spMk id="11" creationId="{58712EFC-1693-8D81-15A9-5C6481476DBB}"/>
          </ac:spMkLst>
        </pc:spChg>
        <pc:graphicFrameChg chg="modGraphic">
          <ac:chgData name="Correa, Manuel" userId="efd4e833-b6af-4e8e-b52a-750057d87968" providerId="ADAL" clId="{D5E36307-DDB7-44A5-B973-CC1E3691A2E1}" dt="2023-08-31T07:08:11.819" v="340" actId="207"/>
          <ac:graphicFrameMkLst>
            <pc:docMk/>
            <pc:sldMk cId="688120570" sldId="258"/>
            <ac:graphicFrameMk id="24" creationId="{310012F6-1E34-40CA-9278-0AD0F8505497}"/>
          </ac:graphicFrameMkLst>
        </pc:graphicFrameChg>
      </pc:sldChg>
    </pc:docChg>
  </pc:docChgLst>
  <pc:docChgLst>
    <pc:chgData name="Correa, Manuel" userId="efd4e833-b6af-4e8e-b52a-750057d87968" providerId="ADAL" clId="{980997B6-FBA8-42A9-91B8-2DEABD401334}"/>
    <pc:docChg chg="undo custSel modSld">
      <pc:chgData name="Correa, Manuel" userId="efd4e833-b6af-4e8e-b52a-750057d87968" providerId="ADAL" clId="{980997B6-FBA8-42A9-91B8-2DEABD401334}" dt="2023-07-04T05:53:45.793" v="3153" actId="20577"/>
      <pc:docMkLst>
        <pc:docMk/>
      </pc:docMkLst>
      <pc:sldChg chg="addSp delSp modSp mod">
        <pc:chgData name="Correa, Manuel" userId="efd4e833-b6af-4e8e-b52a-750057d87968" providerId="ADAL" clId="{980997B6-FBA8-42A9-91B8-2DEABD401334}" dt="2023-07-04T05:53:45.793" v="3153" actId="20577"/>
        <pc:sldMkLst>
          <pc:docMk/>
          <pc:sldMk cId="3604588976" sldId="257"/>
        </pc:sldMkLst>
        <pc:spChg chg="mod">
          <ac:chgData name="Correa, Manuel" userId="efd4e833-b6af-4e8e-b52a-750057d87968" providerId="ADAL" clId="{980997B6-FBA8-42A9-91B8-2DEABD401334}" dt="2023-06-19T11:07:48.474" v="75" actId="1076"/>
          <ac:spMkLst>
            <pc:docMk/>
            <pc:sldMk cId="3604588976" sldId="257"/>
            <ac:spMk id="16" creationId="{DCCA2BB2-5257-418D-9E45-770DBEF88A30}"/>
          </ac:spMkLst>
        </pc:spChg>
        <pc:spChg chg="mod">
          <ac:chgData name="Correa, Manuel" userId="efd4e833-b6af-4e8e-b52a-750057d87968" providerId="ADAL" clId="{980997B6-FBA8-42A9-91B8-2DEABD401334}" dt="2023-06-19T11:08:30.551" v="214" actId="6549"/>
          <ac:spMkLst>
            <pc:docMk/>
            <pc:sldMk cId="3604588976" sldId="257"/>
            <ac:spMk id="17" creationId="{3A89E8AC-A2EC-4C9F-BE05-FA5032E8A707}"/>
          </ac:spMkLst>
        </pc:spChg>
        <pc:spChg chg="mod">
          <ac:chgData name="Correa, Manuel" userId="efd4e833-b6af-4e8e-b52a-750057d87968" providerId="ADAL" clId="{980997B6-FBA8-42A9-91B8-2DEABD401334}" dt="2023-06-19T11:08:55.359" v="240" actId="20577"/>
          <ac:spMkLst>
            <pc:docMk/>
            <pc:sldMk cId="3604588976" sldId="257"/>
            <ac:spMk id="20" creationId="{A6356732-9E9B-4C1E-A0F4-8703330FA4E5}"/>
          </ac:spMkLst>
        </pc:spChg>
        <pc:graphicFrameChg chg="add del mod modGraphic">
          <ac:chgData name="Correa, Manuel" userId="efd4e833-b6af-4e8e-b52a-750057d87968" providerId="ADAL" clId="{980997B6-FBA8-42A9-91B8-2DEABD401334}" dt="2023-07-04T05:53:45.793" v="3153" actId="20577"/>
          <ac:graphicFrameMkLst>
            <pc:docMk/>
            <pc:sldMk cId="3604588976" sldId="257"/>
            <ac:graphicFrameMk id="24" creationId="{310012F6-1E34-40CA-9278-0AD0F8505497}"/>
          </ac:graphicFrameMkLst>
        </pc:graphicFrameChg>
      </pc:sldChg>
      <pc:sldChg chg="addSp delSp modSp mod modNotesTx">
        <pc:chgData name="Correa, Manuel" userId="efd4e833-b6af-4e8e-b52a-750057d87968" providerId="ADAL" clId="{980997B6-FBA8-42A9-91B8-2DEABD401334}" dt="2023-07-04T05:45:06.990" v="3098" actId="20577"/>
        <pc:sldMkLst>
          <pc:docMk/>
          <pc:sldMk cId="688120570" sldId="258"/>
        </pc:sldMkLst>
        <pc:spChg chg="add mod">
          <ac:chgData name="Correa, Manuel" userId="efd4e833-b6af-4e8e-b52a-750057d87968" providerId="ADAL" clId="{980997B6-FBA8-42A9-91B8-2DEABD401334}" dt="2023-06-19T11:09:11.281" v="253"/>
          <ac:spMkLst>
            <pc:docMk/>
            <pc:sldMk cId="688120570" sldId="258"/>
            <ac:spMk id="2" creationId="{A2CB7C65-1C3F-BF8B-7860-51125741DFA6}"/>
          </ac:spMkLst>
        </pc:spChg>
        <pc:spChg chg="add mod">
          <ac:chgData name="Correa, Manuel" userId="efd4e833-b6af-4e8e-b52a-750057d87968" providerId="ADAL" clId="{980997B6-FBA8-42A9-91B8-2DEABD401334}" dt="2023-06-19T11:09:25.247" v="255"/>
          <ac:spMkLst>
            <pc:docMk/>
            <pc:sldMk cId="688120570" sldId="258"/>
            <ac:spMk id="3" creationId="{7D145652-E50A-E3E9-52D9-3E923C20410B}"/>
          </ac:spMkLst>
        </pc:spChg>
        <pc:spChg chg="mod">
          <ac:chgData name="Correa, Manuel" userId="efd4e833-b6af-4e8e-b52a-750057d87968" providerId="ADAL" clId="{980997B6-FBA8-42A9-91B8-2DEABD401334}" dt="2023-06-19T11:09:37.948" v="285" actId="20577"/>
          <ac:spMkLst>
            <pc:docMk/>
            <pc:sldMk cId="688120570" sldId="258"/>
            <ac:spMk id="20" creationId="{A6356732-9E9B-4C1E-A0F4-8703330FA4E5}"/>
          </ac:spMkLst>
        </pc:spChg>
        <pc:spChg chg="del mod">
          <ac:chgData name="Correa, Manuel" userId="efd4e833-b6af-4e8e-b52a-750057d87968" providerId="ADAL" clId="{980997B6-FBA8-42A9-91B8-2DEABD401334}" dt="2023-06-19T11:09:10.992" v="252" actId="478"/>
          <ac:spMkLst>
            <pc:docMk/>
            <pc:sldMk cId="688120570" sldId="258"/>
            <ac:spMk id="23" creationId="{8BB82971-932A-418B-8159-1A4D35028822}"/>
          </ac:spMkLst>
        </pc:spChg>
        <pc:spChg chg="del">
          <ac:chgData name="Correa, Manuel" userId="efd4e833-b6af-4e8e-b52a-750057d87968" providerId="ADAL" clId="{980997B6-FBA8-42A9-91B8-2DEABD401334}" dt="2023-06-19T11:09:24.928" v="254" actId="478"/>
          <ac:spMkLst>
            <pc:docMk/>
            <pc:sldMk cId="688120570" sldId="258"/>
            <ac:spMk id="25" creationId="{406C30DF-1356-414D-BFA0-2320F1825182}"/>
          </ac:spMkLst>
        </pc:spChg>
        <pc:graphicFrameChg chg="mod modGraphic">
          <ac:chgData name="Correa, Manuel" userId="efd4e833-b6af-4e8e-b52a-750057d87968" providerId="ADAL" clId="{980997B6-FBA8-42A9-91B8-2DEABD401334}" dt="2023-07-04T05:45:06.990" v="3098" actId="20577"/>
          <ac:graphicFrameMkLst>
            <pc:docMk/>
            <pc:sldMk cId="688120570" sldId="258"/>
            <ac:graphicFrameMk id="24" creationId="{310012F6-1E34-40CA-9278-0AD0F8505497}"/>
          </ac:graphicFrameMkLst>
        </pc:graphicFrameChg>
      </pc:sldChg>
      <pc:sldChg chg="modSp mod">
        <pc:chgData name="Correa, Manuel" userId="efd4e833-b6af-4e8e-b52a-750057d87968" providerId="ADAL" clId="{980997B6-FBA8-42A9-91B8-2DEABD401334}" dt="2023-06-19T11:13:53.594" v="411" actId="20577"/>
        <pc:sldMkLst>
          <pc:docMk/>
          <pc:sldMk cId="2581496728" sldId="261"/>
        </pc:sldMkLst>
        <pc:spChg chg="mod">
          <ac:chgData name="Correa, Manuel" userId="efd4e833-b6af-4e8e-b52a-750057d87968" providerId="ADAL" clId="{980997B6-FBA8-42A9-91B8-2DEABD401334}" dt="2023-06-19T11:13:53.594" v="411" actId="20577"/>
          <ac:spMkLst>
            <pc:docMk/>
            <pc:sldMk cId="2581496728" sldId="261"/>
            <ac:spMk id="17" creationId="{4D615D1F-2D48-446C-97DF-80DC2A1630E2}"/>
          </ac:spMkLst>
        </pc:spChg>
      </pc:sldChg>
      <pc:sldChg chg="addSp delSp modSp mod">
        <pc:chgData name="Correa, Manuel" userId="efd4e833-b6af-4e8e-b52a-750057d87968" providerId="ADAL" clId="{980997B6-FBA8-42A9-91B8-2DEABD401334}" dt="2023-06-20T08:14:48.563" v="1780" actId="20577"/>
        <pc:sldMkLst>
          <pc:docMk/>
          <pc:sldMk cId="3126071241" sldId="269"/>
        </pc:sldMkLst>
        <pc:spChg chg="del">
          <ac:chgData name="Correa, Manuel" userId="efd4e833-b6af-4e8e-b52a-750057d87968" providerId="ADAL" clId="{980997B6-FBA8-42A9-91B8-2DEABD401334}" dt="2023-06-19T11:09:48.695" v="289" actId="478"/>
          <ac:spMkLst>
            <pc:docMk/>
            <pc:sldMk cId="3126071241" sldId="269"/>
            <ac:spMk id="11" creationId="{D63B8115-1D90-8564-DB2B-6F2DBC35D412}"/>
          </ac:spMkLst>
        </pc:spChg>
        <pc:spChg chg="add del mod">
          <ac:chgData name="Correa, Manuel" userId="efd4e833-b6af-4e8e-b52a-750057d87968" providerId="ADAL" clId="{980997B6-FBA8-42A9-91B8-2DEABD401334}" dt="2023-06-19T11:13:24.108" v="377"/>
          <ac:spMkLst>
            <pc:docMk/>
            <pc:sldMk cId="3126071241" sldId="269"/>
            <ac:spMk id="16" creationId="{4194FD77-9DEB-82B7-A88F-2A9CC1A2D5A9}"/>
          </ac:spMkLst>
        </pc:spChg>
        <pc:spChg chg="mod">
          <ac:chgData name="Correa, Manuel" userId="efd4e833-b6af-4e8e-b52a-750057d87968" providerId="ADAL" clId="{980997B6-FBA8-42A9-91B8-2DEABD401334}" dt="2023-06-19T11:13:09.273" v="375" actId="1076"/>
          <ac:spMkLst>
            <pc:docMk/>
            <pc:sldMk cId="3126071241" sldId="269"/>
            <ac:spMk id="17" creationId="{551CA2E6-4C22-444F-9ED2-31A9803B0A4F}"/>
          </ac:spMkLst>
        </pc:spChg>
        <pc:spChg chg="mod">
          <ac:chgData name="Correa, Manuel" userId="efd4e833-b6af-4e8e-b52a-750057d87968" providerId="ADAL" clId="{980997B6-FBA8-42A9-91B8-2DEABD401334}" dt="2023-06-19T11:12:31.592" v="367" actId="403"/>
          <ac:spMkLst>
            <pc:docMk/>
            <pc:sldMk cId="3126071241" sldId="269"/>
            <ac:spMk id="18" creationId="{ED6A1C7A-2090-4651-8BC0-704873AE60A7}"/>
          </ac:spMkLst>
        </pc:spChg>
        <pc:spChg chg="mod">
          <ac:chgData name="Correa, Manuel" userId="efd4e833-b6af-4e8e-b52a-750057d87968" providerId="ADAL" clId="{980997B6-FBA8-42A9-91B8-2DEABD401334}" dt="2023-06-20T08:14:48.563" v="1780" actId="20577"/>
          <ac:spMkLst>
            <pc:docMk/>
            <pc:sldMk cId="3126071241" sldId="269"/>
            <ac:spMk id="20" creationId="{A6356732-9E9B-4C1E-A0F4-8703330FA4E5}"/>
          </ac:spMkLst>
        </pc:spChg>
        <pc:spChg chg="add del mod">
          <ac:chgData name="Correa, Manuel" userId="efd4e833-b6af-4e8e-b52a-750057d87968" providerId="ADAL" clId="{980997B6-FBA8-42A9-91B8-2DEABD401334}" dt="2023-06-19T11:13:24.108" v="377"/>
          <ac:spMkLst>
            <pc:docMk/>
            <pc:sldMk cId="3126071241" sldId="269"/>
            <ac:spMk id="21" creationId="{BDB9EA66-57B5-C090-35D1-A91B7B9A29D3}"/>
          </ac:spMkLst>
        </pc:spChg>
        <pc:spChg chg="add mod">
          <ac:chgData name="Correa, Manuel" userId="efd4e833-b6af-4e8e-b52a-750057d87968" providerId="ADAL" clId="{980997B6-FBA8-42A9-91B8-2DEABD401334}" dt="2023-06-19T11:13:33.302" v="380"/>
          <ac:spMkLst>
            <pc:docMk/>
            <pc:sldMk cId="3126071241" sldId="269"/>
            <ac:spMk id="22" creationId="{416FEA39-32C8-9484-F9F0-AFBD337BBA8D}"/>
          </ac:spMkLst>
        </pc:spChg>
        <pc:spChg chg="add mod">
          <ac:chgData name="Correa, Manuel" userId="efd4e833-b6af-4e8e-b52a-750057d87968" providerId="ADAL" clId="{980997B6-FBA8-42A9-91B8-2DEABD401334}" dt="2023-06-19T11:13:33.302" v="380"/>
          <ac:spMkLst>
            <pc:docMk/>
            <pc:sldMk cId="3126071241" sldId="269"/>
            <ac:spMk id="23" creationId="{CB4CD7EF-85E1-7086-C513-5A2F89900E56}"/>
          </ac:spMkLst>
        </pc:spChg>
        <pc:spChg chg="del">
          <ac:chgData name="Correa, Manuel" userId="efd4e833-b6af-4e8e-b52a-750057d87968" providerId="ADAL" clId="{980997B6-FBA8-42A9-91B8-2DEABD401334}" dt="2023-06-19T11:13:26.474" v="378" actId="478"/>
          <ac:spMkLst>
            <pc:docMk/>
            <pc:sldMk cId="3126071241" sldId="269"/>
            <ac:spMk id="30" creationId="{A1D0EFEA-9CC1-42F1-86DA-B45084BAB639}"/>
          </ac:spMkLst>
        </pc:spChg>
        <pc:spChg chg="del">
          <ac:chgData name="Correa, Manuel" userId="efd4e833-b6af-4e8e-b52a-750057d87968" providerId="ADAL" clId="{980997B6-FBA8-42A9-91B8-2DEABD401334}" dt="2023-06-19T11:09:46.308" v="287" actId="478"/>
          <ac:spMkLst>
            <pc:docMk/>
            <pc:sldMk cId="3126071241" sldId="269"/>
            <ac:spMk id="31" creationId="{1F6D6D55-4A47-4EB8-8DF0-6B1DAD72F8BD}"/>
          </ac:spMkLst>
        </pc:spChg>
        <pc:spChg chg="del">
          <ac:chgData name="Correa, Manuel" userId="efd4e833-b6af-4e8e-b52a-750057d87968" providerId="ADAL" clId="{980997B6-FBA8-42A9-91B8-2DEABD401334}" dt="2023-06-19T11:13:32.723" v="379" actId="478"/>
          <ac:spMkLst>
            <pc:docMk/>
            <pc:sldMk cId="3126071241" sldId="269"/>
            <ac:spMk id="33" creationId="{796DBD65-B628-4727-B425-4721097ED719}"/>
          </ac:spMkLst>
        </pc:spChg>
        <pc:spChg chg="del">
          <ac:chgData name="Correa, Manuel" userId="efd4e833-b6af-4e8e-b52a-750057d87968" providerId="ADAL" clId="{980997B6-FBA8-42A9-91B8-2DEABD401334}" dt="2023-06-19T11:09:50.642" v="290" actId="478"/>
          <ac:spMkLst>
            <pc:docMk/>
            <pc:sldMk cId="3126071241" sldId="269"/>
            <ac:spMk id="37" creationId="{6B5D46FF-BDD2-4D39-B1F7-0E1E5E6A1FBD}"/>
          </ac:spMkLst>
        </pc:spChg>
        <pc:picChg chg="del">
          <ac:chgData name="Correa, Manuel" userId="efd4e833-b6af-4e8e-b52a-750057d87968" providerId="ADAL" clId="{980997B6-FBA8-42A9-91B8-2DEABD401334}" dt="2023-06-19T11:09:44.781" v="286" actId="478"/>
          <ac:picMkLst>
            <pc:docMk/>
            <pc:sldMk cId="3126071241" sldId="269"/>
            <ac:picMk id="2" creationId="{C427D6E2-C346-E730-37DC-31978FBE9295}"/>
          </ac:picMkLst>
        </pc:picChg>
        <pc:picChg chg="del">
          <ac:chgData name="Correa, Manuel" userId="efd4e833-b6af-4e8e-b52a-750057d87968" providerId="ADAL" clId="{980997B6-FBA8-42A9-91B8-2DEABD401334}" dt="2023-06-19T11:09:46.998" v="288" actId="478"/>
          <ac:picMkLst>
            <pc:docMk/>
            <pc:sldMk cId="3126071241" sldId="269"/>
            <ac:picMk id="3" creationId="{8ACDCC8B-6048-F328-BF20-B6EB12D17977}"/>
          </ac:picMkLst>
        </pc:picChg>
        <pc:picChg chg="add mod modCrop">
          <ac:chgData name="Correa, Manuel" userId="efd4e833-b6af-4e8e-b52a-750057d87968" providerId="ADAL" clId="{980997B6-FBA8-42A9-91B8-2DEABD401334}" dt="2023-06-19T11:12:51.269" v="372" actId="732"/>
          <ac:picMkLst>
            <pc:docMk/>
            <pc:sldMk cId="3126071241" sldId="269"/>
            <ac:picMk id="15" creationId="{5AF6EFF7-EB54-639A-339D-0DEFE3CEDBA7}"/>
          </ac:picMkLst>
        </pc:picChg>
        <pc:picChg chg="del">
          <ac:chgData name="Correa, Manuel" userId="efd4e833-b6af-4e8e-b52a-750057d87968" providerId="ADAL" clId="{980997B6-FBA8-42A9-91B8-2DEABD401334}" dt="2023-06-19T11:11:19.353" v="357" actId="478"/>
          <ac:picMkLst>
            <pc:docMk/>
            <pc:sldMk cId="3126071241" sldId="269"/>
            <ac:picMk id="28" creationId="{94E0F12D-ABE0-4C50-9A35-AEDDCB5B101E}"/>
          </ac:picMkLst>
        </pc:picChg>
        <pc:picChg chg="mod">
          <ac:chgData name="Correa, Manuel" userId="efd4e833-b6af-4e8e-b52a-750057d87968" providerId="ADAL" clId="{980997B6-FBA8-42A9-91B8-2DEABD401334}" dt="2023-06-19T11:12:25.676" v="365" actId="1076"/>
          <ac:picMkLst>
            <pc:docMk/>
            <pc:sldMk cId="3126071241" sldId="269"/>
            <ac:picMk id="32" creationId="{0D452FB4-ACE3-4E6C-9D32-E0739CF44CA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FA2AE-0E69-444D-B18F-32C32070CD27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6DCD8-D86C-4566-A9F3-81E5C102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4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am start</a:t>
            </a:r>
          </a:p>
          <a:p>
            <a:r>
              <a:rPr lang="en-US" dirty="0"/>
              <a:t>Drop a debate- 11-11:30 coffee </a:t>
            </a:r>
            <a:br>
              <a:rPr lang="en-US" dirty="0"/>
            </a:br>
            <a:r>
              <a:rPr lang="en-US" dirty="0"/>
              <a:t>Best debate award, Wrap up 30 min--- QR score for feedback--- Bassem for awards? Voucher for Books for department?</a:t>
            </a:r>
          </a:p>
          <a:p>
            <a:r>
              <a:rPr lang="en-US" dirty="0"/>
              <a:t>30 min keynote</a:t>
            </a:r>
          </a:p>
          <a:p>
            <a:endParaRPr lang="en-US" dirty="0"/>
          </a:p>
          <a:p>
            <a:r>
              <a:rPr lang="en-US" dirty="0"/>
              <a:t>Annalisa ppt template for TGD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6DCD8-D86C-4566-A9F3-81E5C1022C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5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B091-F7E7-474A-8099-C705F4BB5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4D858-5F9B-4937-999D-DE37AB15B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04AFF-CB6E-4613-BB14-9F3BAD344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6BE85-24C6-40A5-BFB6-D5AA3B0F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6B21D-3783-47F9-95A0-9A032EC45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1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3CE37-C7B1-436C-B259-71A69573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E69ED-9FAC-4056-A4BE-E3881EE78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DF2AA-8DCE-407E-ABF7-F008903B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BBD00-BFAC-4FDA-B2C4-86A3C3968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FA951-457C-420E-8CF3-498E8660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C9661C-0C50-4340-8261-F9D15713D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1D7B9-4D60-4B89-9025-5B7F475FC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9F557-312C-497A-97F2-21F7799E3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58F04-592F-4A36-9E26-22971BD3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782FD-6169-43AF-BFE2-7A03EAC7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6EB4-7B5D-43CB-A182-3E712D5F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12040-CF77-4007-AD0D-80519BB7F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993BA-3936-41F7-94F0-6F9153DB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F718D-F010-474A-88BB-B60267A18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3B2D5-C04F-4DA1-92A1-B0AC843C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09ED0-5DDD-43D3-AB10-8E038DBC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FE3E3-DBEB-4B0F-85BA-44900D18A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673B-C89D-4125-A375-F921195D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B1DF8-A6A0-4175-928A-E40A1C22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F8330-E1B6-4FD3-8175-0F6DD8DD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68E5D-B39C-4654-B77D-521274B55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5F380-6BB5-45DB-B2D6-5499E6DE7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08BF5-82DB-4E68-AF11-31266981C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0381C-5F76-4B4F-869D-B2771D26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EFFE3-9A5E-4D1C-A9CB-807F2DE0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B7CC3-CA1C-4C7F-90A2-075C02D0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2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1582B-1F60-45B1-A9AF-6AC59ECDE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6B531-BA87-4ABD-8B6A-83CD5526D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9F86A-5F01-4E5C-89FE-64FD91BBC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763B53-B45F-4F6C-A8AA-891E00972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69958-FC9A-48C0-BDD3-7D2DD6FA3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5A52A2-C0B8-486F-B5FD-F70D0A688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435493-6B70-47D7-88BF-42727060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D7BB9D-812A-4243-8FA0-E4BA53E61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1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3359-2635-41D8-957A-13E1464C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8585EF-E836-4E05-BB35-45C61408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1EAF6-162B-4F0A-B9D6-521CB933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57375-46B7-4D95-82C0-C7EC0422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6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A9039-DB6F-4CC0-8547-C1B52B89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273447-963D-4633-8FAA-6FF90721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65CD7-C76F-4D9B-8464-62E73F2F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5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4C33-76A4-4DD5-A119-2B0D0E55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F395F-E418-4898-8606-10AA8861D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582F5-6212-4190-AD3A-4DA1025FE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2E176-5A4B-4BEC-8381-4A215EAB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AEDD6-78C8-47A2-94D4-3B4BDEC8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794FE-B348-4503-8681-9EBA59250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8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7FD8-6803-4B7C-AFBF-50F446DC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699507-7B11-49FF-834A-55B7963FA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EC1F2-FF47-4BE9-8CAE-674D5917A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09103-6563-4C19-AAE6-8C848485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E0B3-AB9A-43FE-B852-6178CB53187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B6EA9-6882-4FA8-B995-189062A1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52D84-250F-4026-BDE1-49881450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1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8361AC-BE52-4682-ABA5-3D193287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C85A4-A708-4A1E-9B3F-1913DF9F7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A0B4C-BF00-4010-BB5A-E4B3F08CA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E0B3-AB9A-43FE-B852-6178CB531872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811EB-5A12-4AEB-B6D8-BCF0361D6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ADEDF-2104-4894-B6C1-9454FA745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3B277-A5F3-4062-ABC8-10C3447BA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1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393F2A7-DEDE-47F3-AF66-9992C3218260}"/>
              </a:ext>
            </a:extLst>
          </p:cNvPr>
          <p:cNvSpPr/>
          <p:nvPr/>
        </p:nvSpPr>
        <p:spPr>
          <a:xfrm>
            <a:off x="-71681" y="3572407"/>
            <a:ext cx="3644088" cy="1425556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creen&#10;&#10;Description automatically generated">
            <a:extLst>
              <a:ext uri="{FF2B5EF4-FFF2-40B4-BE49-F238E27FC236}">
                <a16:creationId xmlns:a16="http://schemas.microsoft.com/office/drawing/2014/main" id="{4E1EA969-E39D-4604-A234-31BE21D42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25" y="342572"/>
            <a:ext cx="2187940" cy="5486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BB5F26-853D-4050-A669-8E862AE006F7}"/>
              </a:ext>
            </a:extLst>
          </p:cNvPr>
          <p:cNvSpPr/>
          <p:nvPr/>
        </p:nvSpPr>
        <p:spPr>
          <a:xfrm>
            <a:off x="1" y="3673098"/>
            <a:ext cx="3429000" cy="1208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B14C0A-157E-406B-B6EA-284B80089A5C}"/>
              </a:ext>
            </a:extLst>
          </p:cNvPr>
          <p:cNvSpPr/>
          <p:nvPr/>
        </p:nvSpPr>
        <p:spPr>
          <a:xfrm>
            <a:off x="-71682" y="4781272"/>
            <a:ext cx="4758529" cy="3063317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5058-CB8F-44CC-9DDF-FFF62A260048}"/>
              </a:ext>
            </a:extLst>
          </p:cNvPr>
          <p:cNvSpPr/>
          <p:nvPr/>
        </p:nvSpPr>
        <p:spPr>
          <a:xfrm>
            <a:off x="0" y="4881961"/>
            <a:ext cx="4457706" cy="3063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68A7A3-40FB-405A-834D-E57F3BC6DC39}"/>
              </a:ext>
            </a:extLst>
          </p:cNvPr>
          <p:cNvSpPr/>
          <p:nvPr/>
        </p:nvSpPr>
        <p:spPr>
          <a:xfrm>
            <a:off x="284037" y="4482763"/>
            <a:ext cx="3657600" cy="914400"/>
          </a:xfrm>
          <a:prstGeom prst="rect">
            <a:avLst/>
          </a:prstGeom>
          <a:solidFill>
            <a:srgbClr val="FFB5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DB7CC3-6C23-44FC-B437-A8BED550C933}"/>
              </a:ext>
            </a:extLst>
          </p:cNvPr>
          <p:cNvSpPr txBox="1"/>
          <p:nvPr/>
        </p:nvSpPr>
        <p:spPr>
          <a:xfrm>
            <a:off x="284038" y="3934329"/>
            <a:ext cx="314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Futura For Stryker" panose="020B0802020204020204" pitchFamily="34" charset="0"/>
              </a:rPr>
              <a:t>Take the next step</a:t>
            </a:r>
            <a:endParaRPr lang="en-US" sz="2400" dirty="0">
              <a:latin typeface="Futura For Stryker" panose="020B08020202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44435D-8C0C-43BE-A683-8891A0A51669}"/>
              </a:ext>
            </a:extLst>
          </p:cNvPr>
          <p:cNvSpPr txBox="1"/>
          <p:nvPr/>
        </p:nvSpPr>
        <p:spPr>
          <a:xfrm>
            <a:off x="354354" y="4639557"/>
            <a:ext cx="314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Futura For Stryker" panose="020B0802020204020204" pitchFamily="34" charset="0"/>
              </a:rPr>
              <a:t>Stryker education</a:t>
            </a:r>
            <a:endParaRPr lang="en-US" sz="2400" dirty="0">
              <a:solidFill>
                <a:schemeClr val="bg1"/>
              </a:solidFill>
              <a:latin typeface="Futura For Stryker" panose="020B0802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615D1F-2D48-446C-97DF-80DC2A1630E2}"/>
              </a:ext>
            </a:extLst>
          </p:cNvPr>
          <p:cNvSpPr txBox="1"/>
          <p:nvPr/>
        </p:nvSpPr>
        <p:spPr>
          <a:xfrm>
            <a:off x="284037" y="5593189"/>
            <a:ext cx="475852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RWEgyptienneTOTLig" panose="04000500000000000000" pitchFamily="82" charset="0"/>
              </a:rPr>
              <a:t>The Great Debate</a:t>
            </a:r>
          </a:p>
          <a:p>
            <a:r>
              <a:rPr lang="en-US" sz="2400" dirty="0">
                <a:latin typeface="URWEgyptienneTOTLig" panose="04000500000000000000" pitchFamily="82" charset="0"/>
              </a:rPr>
              <a:t>EEMEA</a:t>
            </a:r>
            <a:endParaRPr lang="pt-BR" sz="1200" dirty="0">
              <a:latin typeface="Futura For Stryker" panose="020B0802020204020204" pitchFamily="34" charset="0"/>
            </a:endParaRPr>
          </a:p>
          <a:p>
            <a:endParaRPr lang="tr-TR" sz="1400" dirty="0">
              <a:latin typeface="URWEgyptienneTOTLig" panose="04000500000000000000" pitchFamily="82" charset="0"/>
            </a:endParaRPr>
          </a:p>
          <a:p>
            <a:endParaRPr lang="en-US" sz="1600" b="1" dirty="0">
              <a:solidFill>
                <a:srgbClr val="FFC000"/>
              </a:solidFill>
              <a:latin typeface="Futura For Stryker" panose="020B0802020204020204" pitchFamily="34" charset="0"/>
            </a:endParaRPr>
          </a:p>
          <a:p>
            <a:endParaRPr lang="en-US" sz="1600" b="1" dirty="0">
              <a:solidFill>
                <a:srgbClr val="FFC000"/>
              </a:solidFill>
              <a:latin typeface="Futura For Stryker" panose="020B0802020204020204" pitchFamily="34" charset="0"/>
            </a:endParaRPr>
          </a:p>
          <a:p>
            <a:endParaRPr lang="en-US" sz="1600" b="1" dirty="0">
              <a:solidFill>
                <a:srgbClr val="FFC000"/>
              </a:solidFill>
              <a:latin typeface="Futura For Stryker" panose="020B0802020204020204" pitchFamily="34" charset="0"/>
            </a:endParaRPr>
          </a:p>
          <a:p>
            <a:endParaRPr lang="tr-TR" sz="1600" b="1" dirty="0">
              <a:solidFill>
                <a:srgbClr val="FFC000"/>
              </a:solidFill>
              <a:latin typeface="Futura For Stryker" panose="020B0802020204020204" pitchFamily="34" charset="0"/>
            </a:endParaRPr>
          </a:p>
          <a:p>
            <a:r>
              <a:rPr lang="en-US" sz="1600" b="1" dirty="0">
                <a:solidFill>
                  <a:srgbClr val="FFC000"/>
                </a:solidFill>
                <a:latin typeface="Futura For Stryker" panose="020B0802020204020204" pitchFamily="34" charset="0"/>
              </a:rPr>
              <a:t>25</a:t>
            </a:r>
            <a:r>
              <a:rPr lang="tr-TR" sz="1600" b="1" dirty="0">
                <a:solidFill>
                  <a:srgbClr val="FFC000"/>
                </a:solidFill>
                <a:latin typeface="Futura For Stryker" panose="020B0802020204020204" pitchFamily="34" charset="0"/>
              </a:rPr>
              <a:t>-</a:t>
            </a:r>
            <a:r>
              <a:rPr lang="en-US" sz="1600" b="1" dirty="0">
                <a:solidFill>
                  <a:srgbClr val="FFC000"/>
                </a:solidFill>
                <a:latin typeface="Futura For Stryker" panose="020B0802020204020204" pitchFamily="34" charset="0"/>
              </a:rPr>
              <a:t>26</a:t>
            </a:r>
            <a:r>
              <a:rPr lang="tr-TR" sz="1600" b="1" dirty="0">
                <a:solidFill>
                  <a:srgbClr val="FFC000"/>
                </a:solidFill>
                <a:latin typeface="Futura For Stryker" panose="020B0802020204020204" pitchFamily="34" charset="0"/>
              </a:rPr>
              <a:t> </a:t>
            </a:r>
            <a:r>
              <a:rPr lang="en-US" sz="1600" b="1" dirty="0">
                <a:solidFill>
                  <a:srgbClr val="FFC000"/>
                </a:solidFill>
                <a:latin typeface="Futura For Stryker" panose="020B0802020204020204" pitchFamily="34" charset="0"/>
              </a:rPr>
              <a:t>October,</a:t>
            </a:r>
            <a:r>
              <a:rPr lang="tr-TR" sz="1600" b="1" dirty="0">
                <a:solidFill>
                  <a:srgbClr val="FFC000"/>
                </a:solidFill>
                <a:latin typeface="Futura For Stryker" panose="020B0802020204020204" pitchFamily="34" charset="0"/>
              </a:rPr>
              <a:t> </a:t>
            </a:r>
            <a:r>
              <a:rPr lang="tr-TR" sz="1600" b="1" dirty="0">
                <a:solidFill>
                  <a:srgbClr val="FFB500"/>
                </a:solidFill>
                <a:latin typeface="Futura For Stryker" panose="020B0802020204020204" pitchFamily="34" charset="0"/>
              </a:rPr>
              <a:t>202</a:t>
            </a:r>
            <a:r>
              <a:rPr lang="en-US" sz="1600" b="1" dirty="0">
                <a:solidFill>
                  <a:srgbClr val="FFB500"/>
                </a:solidFill>
                <a:latin typeface="Futura For Stryker" panose="020B0802020204020204" pitchFamily="34" charset="0"/>
              </a:rPr>
              <a:t>3</a:t>
            </a:r>
            <a:r>
              <a:rPr lang="tr-TR" sz="1600" b="1" dirty="0">
                <a:solidFill>
                  <a:srgbClr val="FFB500"/>
                </a:solidFill>
                <a:latin typeface="Futura For Stryker" panose="020B0802020204020204" pitchFamily="34" charset="0"/>
              </a:rPr>
              <a:t> </a:t>
            </a:r>
            <a:endParaRPr lang="en-GB" sz="1600" b="1" dirty="0">
              <a:solidFill>
                <a:srgbClr val="FFB500"/>
              </a:solidFill>
              <a:latin typeface="Futura For Stryker" panose="020B0802020204020204" pitchFamily="34" charset="0"/>
            </a:endParaRPr>
          </a:p>
          <a:p>
            <a:r>
              <a:rPr lang="en-US" sz="1600" b="1" dirty="0">
                <a:solidFill>
                  <a:srgbClr val="FFB500"/>
                </a:solidFill>
                <a:latin typeface="Futura For Stryker" panose="020B0802020204020204" pitchFamily="34" charset="0"/>
              </a:rPr>
              <a:t>Dubai, United Arab Emirates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C8A480-C06F-4C6A-B0C7-7E9B02F37C26}"/>
              </a:ext>
            </a:extLst>
          </p:cNvPr>
          <p:cNvSpPr txBox="1"/>
          <p:nvPr/>
        </p:nvSpPr>
        <p:spPr>
          <a:xfrm>
            <a:off x="541420" y="8939128"/>
            <a:ext cx="356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URWEgyptienneTOTLig" panose="04000500000000000000" pitchFamily="82" charset="0"/>
              </a:rPr>
              <a:t>You specialise in your patients.</a:t>
            </a:r>
          </a:p>
          <a:p>
            <a:r>
              <a:rPr lang="tr-TR" dirty="0">
                <a:solidFill>
                  <a:srgbClr val="FFB500"/>
                </a:solidFill>
                <a:latin typeface="Futura For Stryker" panose="020B0802020204020204" pitchFamily="34" charset="0"/>
              </a:rPr>
              <a:t>We specialise in you.</a:t>
            </a:r>
            <a:endParaRPr lang="en-US" dirty="0">
              <a:solidFill>
                <a:srgbClr val="FFB500"/>
              </a:solidFill>
              <a:latin typeface="Futura For Stryker" panose="020B0802020204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F987C74-1D46-428E-83C7-BF70D976E382}"/>
              </a:ext>
            </a:extLst>
          </p:cNvPr>
          <p:cNvCxnSpPr>
            <a:cxnSpLocks/>
          </p:cNvCxnSpPr>
          <p:nvPr/>
        </p:nvCxnSpPr>
        <p:spPr>
          <a:xfrm>
            <a:off x="432451" y="6833937"/>
            <a:ext cx="4025255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11A97BE3-702A-43EB-B11E-F3B43D120800}"/>
              </a:ext>
            </a:extLst>
          </p:cNvPr>
          <p:cNvSpPr/>
          <p:nvPr/>
        </p:nvSpPr>
        <p:spPr>
          <a:xfrm>
            <a:off x="386786" y="6788217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DA61E-F16E-427D-A2A2-6450EB2EF860}"/>
              </a:ext>
            </a:extLst>
          </p:cNvPr>
          <p:cNvSpPr txBox="1"/>
          <p:nvPr/>
        </p:nvSpPr>
        <p:spPr>
          <a:xfrm>
            <a:off x="284037" y="6887978"/>
            <a:ext cx="139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Futura For Stryker" panose="020B0802020204020204" pitchFamily="34" charset="0"/>
              </a:rPr>
              <a:t>Agenda</a:t>
            </a:r>
            <a:endParaRPr lang="en-US" dirty="0">
              <a:latin typeface="Futura For Stryker" panose="020B0802020204020204" pitchFamily="34" charset="0"/>
            </a:endParaRPr>
          </a:p>
        </p:txBody>
      </p:sp>
      <p:pic>
        <p:nvPicPr>
          <p:cNvPr id="6" name="Picture 5" descr="A picture containing blur&#10;&#10;Description automatically generated">
            <a:extLst>
              <a:ext uri="{FF2B5EF4-FFF2-40B4-BE49-F238E27FC236}">
                <a16:creationId xmlns:a16="http://schemas.microsoft.com/office/drawing/2014/main" id="{4F3822A2-E52D-4993-A184-76283C477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3" t="8321" r="14879" b="10484"/>
          <a:stretch/>
        </p:blipFill>
        <p:spPr>
          <a:xfrm>
            <a:off x="4229564" y="4568992"/>
            <a:ext cx="2804275" cy="39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9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BD9B28-E0FC-4C00-BE99-12CAE77E2ECA}"/>
              </a:ext>
            </a:extLst>
          </p:cNvPr>
          <p:cNvSpPr/>
          <p:nvPr/>
        </p:nvSpPr>
        <p:spPr>
          <a:xfrm>
            <a:off x="-71681" y="267739"/>
            <a:ext cx="3644088" cy="1425556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D3C79-7D3D-4610-A0B8-95A6026405F7}"/>
              </a:ext>
            </a:extLst>
          </p:cNvPr>
          <p:cNvSpPr/>
          <p:nvPr/>
        </p:nvSpPr>
        <p:spPr>
          <a:xfrm>
            <a:off x="1" y="368430"/>
            <a:ext cx="3429000" cy="1208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A219B-FE83-4718-929A-0B6E787891B9}"/>
              </a:ext>
            </a:extLst>
          </p:cNvPr>
          <p:cNvSpPr/>
          <p:nvPr/>
        </p:nvSpPr>
        <p:spPr>
          <a:xfrm>
            <a:off x="-71681" y="1476604"/>
            <a:ext cx="6905618" cy="8161657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88A9FB-6587-46B3-8739-CEA3EBDE5ADB}"/>
              </a:ext>
            </a:extLst>
          </p:cNvPr>
          <p:cNvSpPr/>
          <p:nvPr/>
        </p:nvSpPr>
        <p:spPr>
          <a:xfrm>
            <a:off x="-25400" y="1577295"/>
            <a:ext cx="6599362" cy="7823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8C3E8-319A-455C-84C0-D51012A5808B}"/>
              </a:ext>
            </a:extLst>
          </p:cNvPr>
          <p:cNvSpPr/>
          <p:nvPr/>
        </p:nvSpPr>
        <p:spPr>
          <a:xfrm>
            <a:off x="284037" y="1178095"/>
            <a:ext cx="3657600" cy="914400"/>
          </a:xfrm>
          <a:prstGeom prst="rect">
            <a:avLst/>
          </a:prstGeom>
          <a:solidFill>
            <a:srgbClr val="FFB5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94BE2-C290-422F-982A-C840E8CE1FBE}"/>
              </a:ext>
            </a:extLst>
          </p:cNvPr>
          <p:cNvSpPr txBox="1"/>
          <p:nvPr/>
        </p:nvSpPr>
        <p:spPr>
          <a:xfrm>
            <a:off x="284038" y="629661"/>
            <a:ext cx="314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Futura For Stryker" panose="020B0802020204020204" pitchFamily="34" charset="0"/>
              </a:rPr>
              <a:t>Take the next step</a:t>
            </a:r>
            <a:endParaRPr lang="en-US" sz="2400" dirty="0">
              <a:latin typeface="Futura For Stryker" panose="020B0802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B7826-9264-4C94-BE41-38376DF0021C}"/>
              </a:ext>
            </a:extLst>
          </p:cNvPr>
          <p:cNvSpPr txBox="1"/>
          <p:nvPr/>
        </p:nvSpPr>
        <p:spPr>
          <a:xfrm>
            <a:off x="354354" y="1334889"/>
            <a:ext cx="314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Futura For Stryker" panose="020B0802020204020204" pitchFamily="34" charset="0"/>
              </a:rPr>
              <a:t>Stryker education</a:t>
            </a:r>
            <a:endParaRPr lang="en-US" sz="2400" dirty="0">
              <a:solidFill>
                <a:schemeClr val="bg1"/>
              </a:solidFill>
              <a:latin typeface="Futura For Stryker" panose="020B0802020204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E7C20D-B5AB-4D65-8A28-70C877C254C9}"/>
              </a:ext>
            </a:extLst>
          </p:cNvPr>
          <p:cNvGrpSpPr/>
          <p:nvPr/>
        </p:nvGrpSpPr>
        <p:grpSpPr>
          <a:xfrm>
            <a:off x="434912" y="2839485"/>
            <a:ext cx="6172144" cy="91440"/>
            <a:chOff x="386786" y="3483549"/>
            <a:chExt cx="6172144" cy="9144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C31DDA-A542-4B24-A7ED-08AD7A7F24E2}"/>
                </a:ext>
              </a:extLst>
            </p:cNvPr>
            <p:cNvCxnSpPr>
              <a:cxnSpLocks/>
            </p:cNvCxnSpPr>
            <p:nvPr/>
          </p:nvCxnSpPr>
          <p:spPr>
            <a:xfrm>
              <a:off x="432450" y="3529269"/>
              <a:ext cx="6126480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04F4DE-9889-4CAB-9B5A-9AB3897190C1}"/>
                </a:ext>
              </a:extLst>
            </p:cNvPr>
            <p:cNvSpPr/>
            <p:nvPr/>
          </p:nvSpPr>
          <p:spPr>
            <a:xfrm>
              <a:off x="386786" y="3483549"/>
              <a:ext cx="91440" cy="91440"/>
            </a:xfrm>
            <a:prstGeom prst="ellipse">
              <a:avLst/>
            </a:prstGeom>
            <a:solidFill>
              <a:srgbClr val="FFB5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CCA2BB2-5257-418D-9E45-770DBEF88A30}"/>
              </a:ext>
            </a:extLst>
          </p:cNvPr>
          <p:cNvSpPr/>
          <p:nvPr/>
        </p:nvSpPr>
        <p:spPr>
          <a:xfrm>
            <a:off x="359536" y="2261209"/>
            <a:ext cx="6247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URWEgyptienneTOTLig" panose="04000500000000000000" pitchFamily="82" charset="0"/>
              </a:rPr>
              <a:t>The Great Debate EEMEA</a:t>
            </a:r>
            <a:endParaRPr lang="tr-TR" sz="1600" dirty="0">
              <a:latin typeface="Futura For Stryker" panose="020B0802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9E8AC-A2EC-4C9F-BE05-FA5032E8A707}"/>
              </a:ext>
            </a:extLst>
          </p:cNvPr>
          <p:cNvSpPr txBox="1"/>
          <p:nvPr/>
        </p:nvSpPr>
        <p:spPr>
          <a:xfrm>
            <a:off x="351842" y="2932231"/>
            <a:ext cx="611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25</a:t>
            </a:r>
            <a:r>
              <a:rPr lang="tr-TR" dirty="0">
                <a:solidFill>
                  <a:srgbClr val="FFB500"/>
                </a:solidFill>
                <a:latin typeface="Futura For Stryker" panose="020B0802020204020204" pitchFamily="34" charset="0"/>
              </a:rPr>
              <a:t>-</a:t>
            </a:r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26</a:t>
            </a:r>
            <a:r>
              <a:rPr lang="tr-TR" dirty="0">
                <a:solidFill>
                  <a:srgbClr val="FFB500"/>
                </a:solidFill>
                <a:latin typeface="Futura For Stryker" panose="020B0802020204020204" pitchFamily="34" charset="0"/>
              </a:rPr>
              <a:t> </a:t>
            </a:r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October</a:t>
            </a:r>
            <a:r>
              <a:rPr lang="tr-TR" dirty="0">
                <a:solidFill>
                  <a:srgbClr val="FFB500"/>
                </a:solidFill>
                <a:latin typeface="Futura For Stryker" panose="020B0802020204020204" pitchFamily="34" charset="0"/>
              </a:rPr>
              <a:t> 202</a:t>
            </a:r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3 – Dubai, UAE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3F44EB-373F-459F-B0D6-F732EA35036F}"/>
              </a:ext>
            </a:extLst>
          </p:cNvPr>
          <p:cNvSpPr/>
          <p:nvPr/>
        </p:nvSpPr>
        <p:spPr>
          <a:xfrm>
            <a:off x="284037" y="3404264"/>
            <a:ext cx="4061192" cy="579899"/>
          </a:xfrm>
          <a:prstGeom prst="rect">
            <a:avLst/>
          </a:prstGeom>
          <a:solidFill>
            <a:srgbClr val="FFB5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356732-9E9B-4C1E-A0F4-8703330FA4E5}"/>
              </a:ext>
            </a:extLst>
          </p:cNvPr>
          <p:cNvSpPr/>
          <p:nvPr/>
        </p:nvSpPr>
        <p:spPr>
          <a:xfrm>
            <a:off x="395656" y="3509547"/>
            <a:ext cx="3277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1st Day: </a:t>
            </a:r>
            <a:r>
              <a:rPr lang="en-US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25</a:t>
            </a:r>
            <a:r>
              <a:rPr lang="tr-TR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October</a:t>
            </a:r>
            <a:r>
              <a:rPr lang="tr-TR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, </a:t>
            </a:r>
            <a:r>
              <a:rPr lang="en-US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Wednesday</a:t>
            </a:r>
          </a:p>
        </p:txBody>
      </p: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310012F6-1E34-40CA-9278-0AD0F8505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126488"/>
              </p:ext>
            </p:extLst>
          </p:nvPr>
        </p:nvGraphicFramePr>
        <p:xfrm>
          <a:off x="284036" y="4180909"/>
          <a:ext cx="6247520" cy="4156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974">
                  <a:extLst>
                    <a:ext uri="{9D8B030D-6E8A-4147-A177-3AD203B41FA5}">
                      <a16:colId xmlns:a16="http://schemas.microsoft.com/office/drawing/2014/main" val="3263143981"/>
                    </a:ext>
                  </a:extLst>
                </a:gridCol>
                <a:gridCol w="2815590">
                  <a:extLst>
                    <a:ext uri="{9D8B030D-6E8A-4147-A177-3AD203B41FA5}">
                      <a16:colId xmlns:a16="http://schemas.microsoft.com/office/drawing/2014/main" val="2133755846"/>
                    </a:ext>
                  </a:extLst>
                </a:gridCol>
                <a:gridCol w="2492956">
                  <a:extLst>
                    <a:ext uri="{9D8B030D-6E8A-4147-A177-3AD203B41FA5}">
                      <a16:colId xmlns:a16="http://schemas.microsoft.com/office/drawing/2014/main" val="4139026588"/>
                    </a:ext>
                  </a:extLst>
                </a:gridCol>
              </a:tblGrid>
              <a:tr h="247939">
                <a:tc>
                  <a:txBody>
                    <a:bodyPr/>
                    <a:lstStyle/>
                    <a:p>
                      <a:r>
                        <a:rPr lang="tr-TR" noProof="0" dirty="0">
                          <a:solidFill>
                            <a:srgbClr val="FFB500"/>
                          </a:solidFill>
                          <a:latin typeface="Futura For Stryker" panose="020B0802020204020204" pitchFamily="34" charset="0"/>
                        </a:rPr>
                        <a:t>Duration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noProof="0" dirty="0">
                          <a:solidFill>
                            <a:srgbClr val="FFB500"/>
                          </a:solidFill>
                          <a:latin typeface="Futura For Stryker" panose="020B0802020204020204" pitchFamily="34" charset="0"/>
                        </a:rPr>
                        <a:t>Subject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noProof="0" dirty="0">
                          <a:solidFill>
                            <a:srgbClr val="FFB500"/>
                          </a:solidFill>
                          <a:latin typeface="Futura For Stryker" panose="020B0802020204020204" pitchFamily="34" charset="0"/>
                        </a:rPr>
                        <a:t>Speaker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743629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0</a:t>
                      </a:r>
                      <a:r>
                        <a:rPr lang="en-US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8</a:t>
                      </a:r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:00 – 0</a:t>
                      </a:r>
                      <a:r>
                        <a:rPr lang="en-US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8</a:t>
                      </a:r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:</a:t>
                      </a:r>
                      <a:r>
                        <a:rPr lang="en-US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20</a:t>
                      </a:r>
                      <a:endParaRPr lang="tr-TR" sz="800" noProof="0" dirty="0">
                        <a:solidFill>
                          <a:sysClr val="windowText" lastClr="000000"/>
                        </a:solidFill>
                        <a:latin typeface="Futura For Stryker" panose="020B08020202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Welcome and introduction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Manuel Correa</a:t>
                      </a:r>
                    </a:p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Dragana Bunjevac (TBC)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355477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r>
                        <a:rPr lang="en-US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08:20 – 09:20</a:t>
                      </a:r>
                      <a:endParaRPr lang="tr-TR" sz="800" noProof="0" dirty="0">
                        <a:solidFill>
                          <a:sysClr val="windowText" lastClr="000000"/>
                        </a:solidFill>
                        <a:latin typeface="Futura For Stryker" panose="020B08020202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Debate 1- 3D printed cages will get better fusion than PEEK cages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HumstSlab712 BT" panose="02040603040506030204" pitchFamily="18" charset="0"/>
                        </a:rPr>
                        <a:t>Slade Vermaak</a:t>
                      </a:r>
                    </a:p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HumstSlab712 BT" panose="02040603040506030204" pitchFamily="18" charset="0"/>
                        </a:rPr>
                        <a:t>Abdul Baco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843936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r>
                        <a:rPr lang="en-US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09</a:t>
                      </a:r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:</a:t>
                      </a:r>
                      <a:r>
                        <a:rPr lang="en-US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20</a:t>
                      </a:r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 – </a:t>
                      </a:r>
                      <a:r>
                        <a:rPr lang="en-US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10:20</a:t>
                      </a:r>
                      <a:endParaRPr lang="tr-TR" sz="800" noProof="0" dirty="0">
                        <a:solidFill>
                          <a:sysClr val="windowText" lastClr="000000"/>
                        </a:solidFill>
                        <a:latin typeface="Futura For Stryker" panose="020B08020202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Debate 2- We will not be able to live without Robotic and AI- Spine Surgery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Adrian Swan</a:t>
                      </a:r>
                    </a:p>
                    <a:p>
                      <a:pPr marL="0" algn="l" defTabSz="514350" rtl="0" eaLnBrk="1" fontAlgn="b" latinLnBrk="0" hangingPunct="1"/>
                      <a:r>
                        <a:rPr lang="en-US" sz="900" b="0" i="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Harel</a:t>
                      </a:r>
                      <a:r>
                        <a:rPr lang="en-US" sz="9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Arzi</a:t>
                      </a:r>
                      <a:endParaRPr lang="en-US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HumstSlab712 BT" panose="020406030405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904895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r>
                        <a:rPr lang="en-US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10</a:t>
                      </a:r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:</a:t>
                      </a:r>
                      <a:r>
                        <a:rPr lang="en-US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20</a:t>
                      </a:r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 – </a:t>
                      </a:r>
                      <a:r>
                        <a:rPr lang="en-US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10:40</a:t>
                      </a:r>
                      <a:endParaRPr lang="tr-TR" sz="800" noProof="0" dirty="0">
                        <a:solidFill>
                          <a:sysClr val="windowText" lastClr="000000"/>
                        </a:solidFill>
                        <a:latin typeface="Futura For Stryker" panose="020B08020202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Coffee </a:t>
                      </a:r>
                      <a:r>
                        <a:rPr kumimoji="0" lang="tr-T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Break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umstSlab712 BT" panose="020406030405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442742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r>
                        <a:rPr lang="en-US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10:40</a:t>
                      </a:r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 – </a:t>
                      </a:r>
                      <a:r>
                        <a:rPr lang="en-US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11</a:t>
                      </a:r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:</a:t>
                      </a:r>
                      <a:r>
                        <a:rPr lang="en-US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40</a:t>
                      </a:r>
                      <a:endParaRPr lang="tr-TR" sz="800" noProof="0" dirty="0">
                        <a:solidFill>
                          <a:sysClr val="windowText" lastClr="000000"/>
                        </a:solidFill>
                        <a:latin typeface="Futura For Stryker" panose="020B08020202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Debate 3- Adult deformity surgery is a waste of time and money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Dmitry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Ptashnikov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HumstSlab712 BT" panose="020406030405060302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Ian </a:t>
                      </a:r>
                      <a:r>
                        <a:rPr kumimoji="0" lang="en-US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Zondagh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umstSlab712 BT" panose="020406030405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383588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r>
                        <a:rPr lang="en-US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11:40</a:t>
                      </a:r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 – </a:t>
                      </a:r>
                      <a:r>
                        <a:rPr lang="en-US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12</a:t>
                      </a:r>
                      <a:r>
                        <a:rPr lang="tr-TR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:</a:t>
                      </a:r>
                      <a:r>
                        <a:rPr lang="en-US" sz="8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</a:rPr>
                        <a:t>40</a:t>
                      </a:r>
                      <a:endParaRPr lang="tr-TR" sz="800" noProof="0" dirty="0">
                        <a:solidFill>
                          <a:sysClr val="windowText" lastClr="000000"/>
                        </a:solidFill>
                        <a:latin typeface="Futura For Stryker" panose="020B08020202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Debate 4- MIS Fusion is less effective than traditional open procedures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Mariusz </a:t>
                      </a:r>
                      <a:r>
                        <a:rPr lang="en-US" sz="900" b="0" i="0" u="none" strike="noStrike" kern="1200" dirty="0" err="1">
                          <a:solidFill>
                            <a:srgbClr val="00B05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Glowacki</a:t>
                      </a:r>
                      <a:endParaRPr lang="en-US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HumstSlab712 BT" panose="020406030405060302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51435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Firas </a:t>
                      </a:r>
                      <a:r>
                        <a:rPr lang="en-US" sz="900" b="0" i="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Husban</a:t>
                      </a:r>
                      <a:endParaRPr lang="en-US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HumstSlab712 BT" panose="020406030405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86508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en-US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12:40</a:t>
                      </a:r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13</a:t>
                      </a:r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40</a:t>
                      </a:r>
                      <a:endParaRPr lang="tr-TR" sz="800" kern="1200" noProof="0" dirty="0">
                        <a:solidFill>
                          <a:sysClr val="windowText" lastClr="000000"/>
                        </a:solidFill>
                        <a:latin typeface="Futura For Stryker" panose="020B0802020204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51435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Lunch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611905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en-US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13</a:t>
                      </a:r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40</a:t>
                      </a:r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14:40</a:t>
                      </a:r>
                      <a:endParaRPr lang="tr-TR" sz="800" kern="1200" noProof="0" dirty="0">
                        <a:solidFill>
                          <a:sysClr val="windowText" lastClr="000000"/>
                        </a:solidFill>
                        <a:latin typeface="Futura For Stryker" panose="020B0802020204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Debate 5- When treating a L4/L5 degenerative Spondylolisthesis an interbody is always needed</a:t>
                      </a:r>
                      <a:endParaRPr lang="en-US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HumstSlab712 BT" panose="020406030405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HumstSlab712 BT" panose="02040603040506030204" pitchFamily="18" charset="0"/>
                        </a:rPr>
                        <a:t>Ian </a:t>
                      </a:r>
                      <a:r>
                        <a:rPr lang="en-US" sz="9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HumstSlab712 BT" panose="02040603040506030204" pitchFamily="18" charset="0"/>
                        </a:rPr>
                        <a:t>Vlok</a:t>
                      </a:r>
                      <a:endParaRPr lang="en-US" sz="900" b="0" i="0" u="none" strike="noStrike" dirty="0">
                        <a:solidFill>
                          <a:srgbClr val="00B05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HumstSlab712 BT" panose="02040603040506030204" pitchFamily="18" charset="0"/>
                        </a:rPr>
                        <a:t>Saad </a:t>
                      </a:r>
                      <a:r>
                        <a:rPr lang="en-US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HumstSlab712 BT" panose="02040603040506030204" pitchFamily="18" charset="0"/>
                        </a:rPr>
                        <a:t>Surur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21518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en-US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14:40</a:t>
                      </a:r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15</a:t>
                      </a:r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40</a:t>
                      </a:r>
                      <a:endParaRPr lang="tr-TR" sz="800" kern="1200" noProof="0" dirty="0">
                        <a:solidFill>
                          <a:sysClr val="windowText" lastClr="000000"/>
                        </a:solidFill>
                        <a:latin typeface="Futura For Stryker" panose="020B0802020204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Debate 6- Expandable cages have a higher complication and revision rate than static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 err="1">
                          <a:solidFill>
                            <a:srgbClr val="00B05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Çağatay</a:t>
                      </a:r>
                      <a:r>
                        <a:rPr lang="en-US" sz="9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0" i="0" u="none" strike="noStrike" kern="1200" dirty="0" err="1">
                          <a:solidFill>
                            <a:srgbClr val="00B05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Öztürk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HumstSlab712 BT" panose="02040603040506030204" pitchFamily="18" charset="0"/>
                        </a:rPr>
                        <a:t>Wiktor</a:t>
                      </a: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HumstSlab712 BT" panose="02040603040506030204" pitchFamily="18" charset="0"/>
                        </a:rPr>
                        <a:t> Urbanski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928580"/>
                  </a:ext>
                </a:extLst>
              </a:tr>
              <a:tr h="15436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en-US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15</a:t>
                      </a:r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40 </a:t>
                      </a:r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16</a:t>
                      </a:r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00</a:t>
                      </a:r>
                      <a:endParaRPr lang="tr-TR" sz="800" kern="1200" noProof="0" dirty="0">
                        <a:solidFill>
                          <a:sysClr val="windowText" lastClr="000000"/>
                        </a:solidFill>
                        <a:latin typeface="Futura For Stryker" panose="020B0802020204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Coffee </a:t>
                      </a:r>
                      <a:r>
                        <a:rPr kumimoji="0" lang="tr-T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Break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umstSlab712 BT" panose="020406030405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152844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en-US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16:00 - 16:40</a:t>
                      </a:r>
                      <a:endParaRPr lang="tr-TR" sz="800" kern="1200" noProof="0" dirty="0">
                        <a:solidFill>
                          <a:sysClr val="windowText" lastClr="000000"/>
                        </a:solidFill>
                        <a:latin typeface="Futura For Stryker" panose="020B0802020204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Keynote- Burnout on Spine Surgeons</a:t>
                      </a:r>
                      <a:endParaRPr kumimoji="0" lang="en-US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umstSlab712 BT" panose="020406030405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Johan Davis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043426"/>
                  </a:ext>
                </a:extLst>
              </a:tr>
              <a:tr h="238706"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7:00</a:t>
                      </a:r>
                      <a:endParaRPr lang="tr-TR" sz="800" kern="1200" noProof="0" dirty="0">
                        <a:solidFill>
                          <a:sysClr val="windowText" lastClr="000000"/>
                        </a:solidFill>
                        <a:latin typeface="Futura For Stryker" panose="020B0802020204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End of Day 1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625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364641B-B926-0A63-5A1E-99E23F64B4DD}"/>
              </a:ext>
            </a:extLst>
          </p:cNvPr>
          <p:cNvSpPr txBox="1"/>
          <p:nvPr/>
        </p:nvSpPr>
        <p:spPr>
          <a:xfrm>
            <a:off x="4783381" y="3984163"/>
            <a:ext cx="90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For</a:t>
            </a:r>
          </a:p>
          <a:p>
            <a:r>
              <a:rPr lang="en-US" sz="1200" dirty="0">
                <a:solidFill>
                  <a:srgbClr val="FF0000"/>
                </a:solidFill>
              </a:rPr>
              <a:t>Against</a:t>
            </a:r>
          </a:p>
        </p:txBody>
      </p:sp>
    </p:spTree>
    <p:extLst>
      <p:ext uri="{BB962C8B-B14F-4D97-AF65-F5344CB8AC3E}">
        <p14:creationId xmlns:p14="http://schemas.microsoft.com/office/powerpoint/2010/main" val="360458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BD9B28-E0FC-4C00-BE99-12CAE77E2ECA}"/>
              </a:ext>
            </a:extLst>
          </p:cNvPr>
          <p:cNvSpPr/>
          <p:nvPr/>
        </p:nvSpPr>
        <p:spPr>
          <a:xfrm>
            <a:off x="-71681" y="267739"/>
            <a:ext cx="3644088" cy="1425556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D3C79-7D3D-4610-A0B8-95A6026405F7}"/>
              </a:ext>
            </a:extLst>
          </p:cNvPr>
          <p:cNvSpPr/>
          <p:nvPr/>
        </p:nvSpPr>
        <p:spPr>
          <a:xfrm>
            <a:off x="1" y="368430"/>
            <a:ext cx="3429000" cy="1208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A219B-FE83-4718-929A-0B6E787891B9}"/>
              </a:ext>
            </a:extLst>
          </p:cNvPr>
          <p:cNvSpPr/>
          <p:nvPr/>
        </p:nvSpPr>
        <p:spPr>
          <a:xfrm>
            <a:off x="-71681" y="1476604"/>
            <a:ext cx="6905618" cy="8161657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88A9FB-6587-46B3-8739-CEA3EBDE5ADB}"/>
              </a:ext>
            </a:extLst>
          </p:cNvPr>
          <p:cNvSpPr/>
          <p:nvPr/>
        </p:nvSpPr>
        <p:spPr>
          <a:xfrm>
            <a:off x="-25400" y="1577295"/>
            <a:ext cx="6599362" cy="7823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8C3E8-319A-455C-84C0-D51012A5808B}"/>
              </a:ext>
            </a:extLst>
          </p:cNvPr>
          <p:cNvSpPr/>
          <p:nvPr/>
        </p:nvSpPr>
        <p:spPr>
          <a:xfrm>
            <a:off x="284037" y="1178095"/>
            <a:ext cx="3657600" cy="914400"/>
          </a:xfrm>
          <a:prstGeom prst="rect">
            <a:avLst/>
          </a:prstGeom>
          <a:solidFill>
            <a:srgbClr val="FFB5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94BE2-C290-422F-982A-C840E8CE1FBE}"/>
              </a:ext>
            </a:extLst>
          </p:cNvPr>
          <p:cNvSpPr txBox="1"/>
          <p:nvPr/>
        </p:nvSpPr>
        <p:spPr>
          <a:xfrm>
            <a:off x="284038" y="629661"/>
            <a:ext cx="314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Futura For Stryker" panose="020B0802020204020204" pitchFamily="34" charset="0"/>
              </a:rPr>
              <a:t>Take the next step</a:t>
            </a:r>
            <a:endParaRPr lang="en-US" sz="2400" dirty="0">
              <a:latin typeface="Futura For Stryker" panose="020B0802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B7826-9264-4C94-BE41-38376DF0021C}"/>
              </a:ext>
            </a:extLst>
          </p:cNvPr>
          <p:cNvSpPr txBox="1"/>
          <p:nvPr/>
        </p:nvSpPr>
        <p:spPr>
          <a:xfrm>
            <a:off x="354354" y="1334889"/>
            <a:ext cx="314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Futura For Stryker" panose="020B0802020204020204" pitchFamily="34" charset="0"/>
              </a:rPr>
              <a:t>Stryker education</a:t>
            </a:r>
            <a:endParaRPr lang="en-US" sz="2400" dirty="0">
              <a:solidFill>
                <a:schemeClr val="bg1"/>
              </a:solidFill>
              <a:latin typeface="Futura For Stryker" panose="020B0802020204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E7C20D-B5AB-4D65-8A28-70C877C254C9}"/>
              </a:ext>
            </a:extLst>
          </p:cNvPr>
          <p:cNvGrpSpPr/>
          <p:nvPr/>
        </p:nvGrpSpPr>
        <p:grpSpPr>
          <a:xfrm>
            <a:off x="434912" y="2839485"/>
            <a:ext cx="6172144" cy="91440"/>
            <a:chOff x="386786" y="3483549"/>
            <a:chExt cx="6172144" cy="9144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C31DDA-A542-4B24-A7ED-08AD7A7F24E2}"/>
                </a:ext>
              </a:extLst>
            </p:cNvPr>
            <p:cNvCxnSpPr>
              <a:cxnSpLocks/>
            </p:cNvCxnSpPr>
            <p:nvPr/>
          </p:nvCxnSpPr>
          <p:spPr>
            <a:xfrm>
              <a:off x="432450" y="3529269"/>
              <a:ext cx="6126480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04F4DE-9889-4CAB-9B5A-9AB3897190C1}"/>
                </a:ext>
              </a:extLst>
            </p:cNvPr>
            <p:cNvSpPr/>
            <p:nvPr/>
          </p:nvSpPr>
          <p:spPr>
            <a:xfrm>
              <a:off x="386786" y="3483549"/>
              <a:ext cx="91440" cy="91440"/>
            </a:xfrm>
            <a:prstGeom prst="ellipse">
              <a:avLst/>
            </a:prstGeom>
            <a:solidFill>
              <a:srgbClr val="FFB5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23F44EB-373F-459F-B0D6-F732EA35036F}"/>
              </a:ext>
            </a:extLst>
          </p:cNvPr>
          <p:cNvSpPr/>
          <p:nvPr/>
        </p:nvSpPr>
        <p:spPr>
          <a:xfrm>
            <a:off x="284036" y="3404264"/>
            <a:ext cx="4068507" cy="579899"/>
          </a:xfrm>
          <a:prstGeom prst="rect">
            <a:avLst/>
          </a:prstGeom>
          <a:solidFill>
            <a:srgbClr val="FFB5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356732-9E9B-4C1E-A0F4-8703330FA4E5}"/>
              </a:ext>
            </a:extLst>
          </p:cNvPr>
          <p:cNvSpPr/>
          <p:nvPr/>
        </p:nvSpPr>
        <p:spPr>
          <a:xfrm>
            <a:off x="395656" y="3509547"/>
            <a:ext cx="3125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2nd Day: </a:t>
            </a:r>
            <a:r>
              <a:rPr lang="en-US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26 October</a:t>
            </a:r>
            <a:r>
              <a:rPr lang="tr-TR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, </a:t>
            </a:r>
            <a:r>
              <a:rPr lang="en-US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Thursday</a:t>
            </a:r>
          </a:p>
        </p:txBody>
      </p: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310012F6-1E34-40CA-9278-0AD0F8505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610126"/>
              </p:ext>
            </p:extLst>
          </p:nvPr>
        </p:nvGraphicFramePr>
        <p:xfrm>
          <a:off x="257368" y="4339526"/>
          <a:ext cx="6247520" cy="2474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974">
                  <a:extLst>
                    <a:ext uri="{9D8B030D-6E8A-4147-A177-3AD203B41FA5}">
                      <a16:colId xmlns:a16="http://schemas.microsoft.com/office/drawing/2014/main" val="3263143981"/>
                    </a:ext>
                  </a:extLst>
                </a:gridCol>
                <a:gridCol w="2533148">
                  <a:extLst>
                    <a:ext uri="{9D8B030D-6E8A-4147-A177-3AD203B41FA5}">
                      <a16:colId xmlns:a16="http://schemas.microsoft.com/office/drawing/2014/main" val="2133755846"/>
                    </a:ext>
                  </a:extLst>
                </a:gridCol>
                <a:gridCol w="2775398">
                  <a:extLst>
                    <a:ext uri="{9D8B030D-6E8A-4147-A177-3AD203B41FA5}">
                      <a16:colId xmlns:a16="http://schemas.microsoft.com/office/drawing/2014/main" val="4139026588"/>
                    </a:ext>
                  </a:extLst>
                </a:gridCol>
              </a:tblGrid>
              <a:tr h="247939">
                <a:tc>
                  <a:txBody>
                    <a:bodyPr/>
                    <a:lstStyle/>
                    <a:p>
                      <a:r>
                        <a:rPr lang="tr-TR" noProof="0" dirty="0">
                          <a:solidFill>
                            <a:srgbClr val="FFB500"/>
                          </a:solidFill>
                          <a:latin typeface="Futura For Stryker" panose="020B0802020204020204" pitchFamily="34" charset="0"/>
                        </a:rPr>
                        <a:t>Duration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noProof="0" dirty="0">
                          <a:solidFill>
                            <a:srgbClr val="FFB500"/>
                          </a:solidFill>
                          <a:latin typeface="Futura For Stryker" panose="020B0802020204020204" pitchFamily="34" charset="0"/>
                        </a:rPr>
                        <a:t>Subject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noProof="0" dirty="0">
                          <a:solidFill>
                            <a:srgbClr val="FFB500"/>
                          </a:solidFill>
                          <a:latin typeface="Futura For Stryker" panose="020B0802020204020204" pitchFamily="34" charset="0"/>
                        </a:rPr>
                        <a:t>Speaker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743629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08:20 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A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Start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355477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08</a:t>
                      </a:r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: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20</a:t>
                      </a:r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 –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09</a:t>
                      </a:r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: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20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51435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Debate 7- Sagittal balance is important for single level fusions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Andrey </a:t>
                      </a:r>
                      <a:r>
                        <a:rPr lang="en-US" sz="900" b="0" i="0" u="none" strike="noStrike" kern="1200" dirty="0" err="1">
                          <a:solidFill>
                            <a:srgbClr val="00B05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Bokov</a:t>
                      </a:r>
                      <a:endParaRPr lang="en-US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HumstSlab712 BT" panose="020406030405060302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514350" rtl="0" eaLnBrk="1" fontAlgn="b" latinLnBrk="0" hangingPunct="1"/>
                      <a:r>
                        <a:rPr lang="en-US" sz="9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Mehmet </a:t>
                      </a:r>
                      <a:r>
                        <a:rPr lang="en-US" sz="900" b="0" i="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Aydogan</a:t>
                      </a:r>
                      <a:endParaRPr lang="en-US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HumstSlab712 BT" panose="020406030405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904895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09</a:t>
                      </a:r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: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20</a:t>
                      </a:r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 –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10</a:t>
                      </a:r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: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20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E" sz="9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Debate 8- Prone Position lateral interbody fusion is better than lateral decubitus and posterior screws</a:t>
                      </a:r>
                      <a:endParaRPr lang="en-US" sz="9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TBC</a:t>
                      </a:r>
                    </a:p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Basil Al </a:t>
                      </a:r>
                      <a:r>
                        <a:rPr lang="en-US" sz="900" b="0" i="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Sharef</a:t>
                      </a:r>
                      <a:endParaRPr lang="en-US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HumstSlab712 BT" panose="020406030405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442742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10</a:t>
                      </a:r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: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20</a:t>
                      </a:r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 –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10</a:t>
                      </a:r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: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40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Coffee </a:t>
                      </a:r>
                      <a:r>
                        <a:rPr kumimoji="0" lang="tr-TR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Break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umstSlab712 BT" panose="020406030405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383588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algn="l" defTabSz="514350" rtl="0" eaLnBrk="1" fontAlgn="b" latinLnBrk="0" hangingPunct="1"/>
                      <a:r>
                        <a:rPr lang="en-US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10:40</a:t>
                      </a:r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11</a:t>
                      </a:r>
                      <a:r>
                        <a:rPr lang="tr-TR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800" kern="1200" noProof="0" dirty="0">
                          <a:solidFill>
                            <a:sysClr val="windowText" lastClr="000000"/>
                          </a:solidFill>
                          <a:latin typeface="Futura For Stryker" panose="020B0802020204020204" pitchFamily="34" charset="0"/>
                          <a:ea typeface="+mn-ea"/>
                          <a:cs typeface="+mn-cs"/>
                        </a:rPr>
                        <a:t>40</a:t>
                      </a:r>
                      <a:endParaRPr lang="tr-TR" sz="800" kern="1200" noProof="0" dirty="0">
                        <a:solidFill>
                          <a:sysClr val="windowText" lastClr="000000"/>
                        </a:solidFill>
                        <a:latin typeface="Futura For Stryker" panose="020B0802020204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51435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Keynote- Dealing with colleague’s revisions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</a:rPr>
                        <a:t>Jake Timothy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86508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1:40</a:t>
                      </a:r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 – </a:t>
                      </a:r>
                      <a:r>
                        <a:rPr lang="en-A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12</a:t>
                      </a:r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: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30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51435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Wrap Up Session/ Debate awards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741580"/>
                  </a:ext>
                </a:extLst>
              </a:tr>
              <a:tr h="247939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For Stryker" panose="020B0802020204020204" pitchFamily="34" charset="0"/>
                        </a:rPr>
                        <a:t>12:30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E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L</a:t>
                      </a:r>
                      <a:r>
                        <a:rPr kumimoji="0" lang="en-US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unch</a:t>
                      </a: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umstSlab712 BT" panose="02040603040506030204" pitchFamily="18" charset="0"/>
                          <a:ea typeface="+mn-ea"/>
                          <a:cs typeface="+mn-cs"/>
                        </a:rPr>
                        <a:t> and Departures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umstSlab712 BT" panose="020406030405060302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61190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2CB7C65-1C3F-BF8B-7860-51125741DFA6}"/>
              </a:ext>
            </a:extLst>
          </p:cNvPr>
          <p:cNvSpPr/>
          <p:nvPr/>
        </p:nvSpPr>
        <p:spPr>
          <a:xfrm>
            <a:off x="359536" y="2261209"/>
            <a:ext cx="6247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URWEgyptienneTOTLig" panose="04000500000000000000" pitchFamily="82" charset="0"/>
              </a:rPr>
              <a:t>The Great Debate EEMEA</a:t>
            </a:r>
            <a:endParaRPr lang="tr-TR" sz="1600" dirty="0">
              <a:latin typeface="Futura For Stryker" panose="020B0802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145652-E50A-E3E9-52D9-3E923C20410B}"/>
              </a:ext>
            </a:extLst>
          </p:cNvPr>
          <p:cNvSpPr txBox="1"/>
          <p:nvPr/>
        </p:nvSpPr>
        <p:spPr>
          <a:xfrm>
            <a:off x="351842" y="2932231"/>
            <a:ext cx="611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25</a:t>
            </a:r>
            <a:r>
              <a:rPr lang="tr-TR" dirty="0">
                <a:solidFill>
                  <a:srgbClr val="FFB500"/>
                </a:solidFill>
                <a:latin typeface="Futura For Stryker" panose="020B0802020204020204" pitchFamily="34" charset="0"/>
              </a:rPr>
              <a:t>-</a:t>
            </a:r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26</a:t>
            </a:r>
            <a:r>
              <a:rPr lang="tr-TR" dirty="0">
                <a:solidFill>
                  <a:srgbClr val="FFB500"/>
                </a:solidFill>
                <a:latin typeface="Futura For Stryker" panose="020B0802020204020204" pitchFamily="34" charset="0"/>
              </a:rPr>
              <a:t> </a:t>
            </a:r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October</a:t>
            </a:r>
            <a:r>
              <a:rPr lang="tr-TR" dirty="0">
                <a:solidFill>
                  <a:srgbClr val="FFB500"/>
                </a:solidFill>
                <a:latin typeface="Futura For Stryker" panose="020B0802020204020204" pitchFamily="34" charset="0"/>
              </a:rPr>
              <a:t> 202</a:t>
            </a:r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3 – Dubai, UAE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712EFC-1693-8D81-15A9-5C6481476DBB}"/>
              </a:ext>
            </a:extLst>
          </p:cNvPr>
          <p:cNvSpPr txBox="1"/>
          <p:nvPr/>
        </p:nvSpPr>
        <p:spPr>
          <a:xfrm>
            <a:off x="4510331" y="4178904"/>
            <a:ext cx="90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For</a:t>
            </a:r>
          </a:p>
          <a:p>
            <a:r>
              <a:rPr lang="en-US" sz="1200" dirty="0">
                <a:solidFill>
                  <a:srgbClr val="FF0000"/>
                </a:solidFill>
              </a:rPr>
              <a:t>Against</a:t>
            </a:r>
          </a:p>
        </p:txBody>
      </p:sp>
    </p:spTree>
    <p:extLst>
      <p:ext uri="{BB962C8B-B14F-4D97-AF65-F5344CB8AC3E}">
        <p14:creationId xmlns:p14="http://schemas.microsoft.com/office/powerpoint/2010/main" val="68812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BD9B28-E0FC-4C00-BE99-12CAE77E2ECA}"/>
              </a:ext>
            </a:extLst>
          </p:cNvPr>
          <p:cNvSpPr/>
          <p:nvPr/>
        </p:nvSpPr>
        <p:spPr>
          <a:xfrm>
            <a:off x="-71681" y="267739"/>
            <a:ext cx="3644088" cy="1425556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D3C79-7D3D-4610-A0B8-95A6026405F7}"/>
              </a:ext>
            </a:extLst>
          </p:cNvPr>
          <p:cNvSpPr/>
          <p:nvPr/>
        </p:nvSpPr>
        <p:spPr>
          <a:xfrm>
            <a:off x="1" y="368430"/>
            <a:ext cx="3429000" cy="1208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A219B-FE83-4718-929A-0B6E787891B9}"/>
              </a:ext>
            </a:extLst>
          </p:cNvPr>
          <p:cNvSpPr/>
          <p:nvPr/>
        </p:nvSpPr>
        <p:spPr>
          <a:xfrm>
            <a:off x="-71681" y="1476604"/>
            <a:ext cx="6905618" cy="8161657"/>
          </a:xfrm>
          <a:prstGeom prst="rect">
            <a:avLst/>
          </a:prstGeom>
          <a:solidFill>
            <a:schemeClr val="bg2">
              <a:lumMod val="50000"/>
              <a:alpha val="5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88A9FB-6587-46B3-8739-CEA3EBDE5ADB}"/>
              </a:ext>
            </a:extLst>
          </p:cNvPr>
          <p:cNvSpPr/>
          <p:nvPr/>
        </p:nvSpPr>
        <p:spPr>
          <a:xfrm>
            <a:off x="30889" y="1635295"/>
            <a:ext cx="6599362" cy="7823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8C3E8-319A-455C-84C0-D51012A5808B}"/>
              </a:ext>
            </a:extLst>
          </p:cNvPr>
          <p:cNvSpPr/>
          <p:nvPr/>
        </p:nvSpPr>
        <p:spPr>
          <a:xfrm>
            <a:off x="284037" y="1178095"/>
            <a:ext cx="3657600" cy="914400"/>
          </a:xfrm>
          <a:prstGeom prst="rect">
            <a:avLst/>
          </a:prstGeom>
          <a:solidFill>
            <a:srgbClr val="FFB5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94BE2-C290-422F-982A-C840E8CE1FBE}"/>
              </a:ext>
            </a:extLst>
          </p:cNvPr>
          <p:cNvSpPr txBox="1"/>
          <p:nvPr/>
        </p:nvSpPr>
        <p:spPr>
          <a:xfrm>
            <a:off x="284038" y="629661"/>
            <a:ext cx="314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Futura For Stryker" panose="020B0802020204020204" pitchFamily="34" charset="0"/>
              </a:rPr>
              <a:t>Take the next step</a:t>
            </a:r>
            <a:endParaRPr lang="en-US" sz="2400" dirty="0">
              <a:latin typeface="Futura For Stryker" panose="020B0802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B7826-9264-4C94-BE41-38376DF0021C}"/>
              </a:ext>
            </a:extLst>
          </p:cNvPr>
          <p:cNvSpPr txBox="1"/>
          <p:nvPr/>
        </p:nvSpPr>
        <p:spPr>
          <a:xfrm>
            <a:off x="354354" y="1334889"/>
            <a:ext cx="314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Futura For Stryker" panose="020B0802020204020204" pitchFamily="34" charset="0"/>
              </a:rPr>
              <a:t>Stryker education</a:t>
            </a:r>
            <a:endParaRPr lang="en-US" sz="2400" dirty="0">
              <a:solidFill>
                <a:schemeClr val="bg1"/>
              </a:solidFill>
              <a:latin typeface="Futura For Stryker" panose="020B0802020204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E7C20D-B5AB-4D65-8A28-70C877C254C9}"/>
              </a:ext>
            </a:extLst>
          </p:cNvPr>
          <p:cNvGrpSpPr/>
          <p:nvPr/>
        </p:nvGrpSpPr>
        <p:grpSpPr>
          <a:xfrm>
            <a:off x="434912" y="2839485"/>
            <a:ext cx="6172144" cy="91440"/>
            <a:chOff x="386786" y="3483549"/>
            <a:chExt cx="6172144" cy="9144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C31DDA-A542-4B24-A7ED-08AD7A7F24E2}"/>
                </a:ext>
              </a:extLst>
            </p:cNvPr>
            <p:cNvCxnSpPr>
              <a:cxnSpLocks/>
            </p:cNvCxnSpPr>
            <p:nvPr/>
          </p:nvCxnSpPr>
          <p:spPr>
            <a:xfrm>
              <a:off x="432450" y="3529269"/>
              <a:ext cx="6126480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04F4DE-9889-4CAB-9B5A-9AB3897190C1}"/>
                </a:ext>
              </a:extLst>
            </p:cNvPr>
            <p:cNvSpPr/>
            <p:nvPr/>
          </p:nvSpPr>
          <p:spPr>
            <a:xfrm>
              <a:off x="386786" y="3483549"/>
              <a:ext cx="91440" cy="91440"/>
            </a:xfrm>
            <a:prstGeom prst="ellipse">
              <a:avLst/>
            </a:prstGeom>
            <a:solidFill>
              <a:srgbClr val="FFB5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23F44EB-373F-459F-B0D6-F732EA35036F}"/>
              </a:ext>
            </a:extLst>
          </p:cNvPr>
          <p:cNvSpPr/>
          <p:nvPr/>
        </p:nvSpPr>
        <p:spPr>
          <a:xfrm>
            <a:off x="395656" y="3296686"/>
            <a:ext cx="6110502" cy="315806"/>
          </a:xfrm>
          <a:prstGeom prst="rect">
            <a:avLst/>
          </a:prstGeom>
          <a:solidFill>
            <a:srgbClr val="FFB5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356732-9E9B-4C1E-A0F4-8703330FA4E5}"/>
              </a:ext>
            </a:extLst>
          </p:cNvPr>
          <p:cNvSpPr/>
          <p:nvPr/>
        </p:nvSpPr>
        <p:spPr>
          <a:xfrm>
            <a:off x="303201" y="3302741"/>
            <a:ext cx="18293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    </a:t>
            </a:r>
            <a:r>
              <a:rPr lang="en-US" sz="1400" dirty="0">
                <a:solidFill>
                  <a:schemeClr val="bg1"/>
                </a:solidFill>
                <a:latin typeface="Futura For Stryker" panose="020B0802020204020204" pitchFamily="34" charset="0"/>
              </a:rPr>
              <a:t>Meeting Chairs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6A1C7A-2090-4651-8BC0-704873AE60A7}"/>
              </a:ext>
            </a:extLst>
          </p:cNvPr>
          <p:cNvSpPr/>
          <p:nvPr/>
        </p:nvSpPr>
        <p:spPr>
          <a:xfrm>
            <a:off x="721885" y="6390411"/>
            <a:ext cx="2254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C000"/>
                </a:solidFill>
                <a:latin typeface="HumstSlab712 BT" panose="02040603040506030204" pitchFamily="18" charset="0"/>
              </a:rPr>
              <a:t>Mr. Jake Timothy</a:t>
            </a:r>
            <a:endParaRPr lang="tr-TR" sz="1400" b="1" dirty="0">
              <a:solidFill>
                <a:srgbClr val="FFC000"/>
              </a:solidFill>
              <a:latin typeface="HumstSlab712 BT" panose="02040603040506030204" pitchFamily="18" charset="0"/>
            </a:endParaRPr>
          </a:p>
          <a:p>
            <a:pPr algn="ctr"/>
            <a:r>
              <a:rPr lang="en-US" sz="1400" b="1" dirty="0">
                <a:latin typeface="HumstSlab712 BT" panose="02040603040506030204" pitchFamily="18" charset="0"/>
              </a:rPr>
              <a:t>Leeds, United Kingdom</a:t>
            </a:r>
            <a:endParaRPr lang="en-US" sz="1400" b="1" dirty="0">
              <a:solidFill>
                <a:srgbClr val="FFC000"/>
              </a:solidFill>
              <a:latin typeface="HumstSlab712 BT" panose="020406030405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1CA2E6-4C22-444F-9ED2-31A9803B0A4F}"/>
              </a:ext>
            </a:extLst>
          </p:cNvPr>
          <p:cNvSpPr/>
          <p:nvPr/>
        </p:nvSpPr>
        <p:spPr>
          <a:xfrm>
            <a:off x="3322229" y="6349690"/>
            <a:ext cx="2866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C000"/>
                </a:solidFill>
                <a:latin typeface="HumstSlab712 BT" panose="02040603040506030204" pitchFamily="18" charset="0"/>
              </a:rPr>
              <a:t>Dr. Johan Davis</a:t>
            </a:r>
            <a:endParaRPr lang="tr-TR" sz="1400" b="1" dirty="0">
              <a:solidFill>
                <a:srgbClr val="FFC000"/>
              </a:solidFill>
              <a:latin typeface="HumstSlab712 BT" panose="020406030405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HumstSlab712 BT" panose="02040603040506030204" pitchFamily="18" charset="0"/>
              </a:rPr>
              <a:t>Stellenbosch, South Africa</a:t>
            </a:r>
          </a:p>
        </p:txBody>
      </p:sp>
      <p:pic>
        <p:nvPicPr>
          <p:cNvPr id="32" name="Content Placeholder 4">
            <a:extLst>
              <a:ext uri="{FF2B5EF4-FFF2-40B4-BE49-F238E27FC236}">
                <a16:creationId xmlns:a16="http://schemas.microsoft.com/office/drawing/2014/main" id="{0D452FB4-ACE3-4E6C-9D32-E0739CF44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r="6189"/>
          <a:stretch/>
        </p:blipFill>
        <p:spPr>
          <a:xfrm>
            <a:off x="888235" y="3942534"/>
            <a:ext cx="1921822" cy="2289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EF4EF83-5847-43D4-AD09-9525AC6E5C7C}"/>
              </a:ext>
            </a:extLst>
          </p:cNvPr>
          <p:cNvSpPr txBox="1"/>
          <p:nvPr/>
        </p:nvSpPr>
        <p:spPr>
          <a:xfrm>
            <a:off x="303201" y="7983396"/>
            <a:ext cx="369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Contact Information: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9C3312-CE16-4DC5-89E4-C5043A9477A0}"/>
              </a:ext>
            </a:extLst>
          </p:cNvPr>
          <p:cNvSpPr txBox="1"/>
          <p:nvPr/>
        </p:nvSpPr>
        <p:spPr>
          <a:xfrm>
            <a:off x="3664587" y="8605899"/>
            <a:ext cx="2422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For Stryker" panose="020B0802020204020204" pitchFamily="34" charset="0"/>
                <a:ea typeface="+mn-ea"/>
                <a:cs typeface="+mn-cs"/>
              </a:rPr>
              <a:t>Deniz Yonat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EgyptienneTOTLig" panose="04000500000000000000" pitchFamily="82" charset="0"/>
                <a:ea typeface="+mn-ea"/>
                <a:cs typeface="+mn-cs"/>
              </a:rPr>
              <a:t>Medical Education Associate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EgyptienneTOTLig" panose="04000500000000000000" pitchFamily="82" charset="0"/>
                <a:ea typeface="+mn-ea"/>
                <a:cs typeface="+mn-cs"/>
              </a:rPr>
              <a:t>E: deniz.yonat@stryker.com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8970DEE-B5E0-4B56-8F5B-90DCA1F07DCA}"/>
              </a:ext>
            </a:extLst>
          </p:cNvPr>
          <p:cNvSpPr txBox="1"/>
          <p:nvPr/>
        </p:nvSpPr>
        <p:spPr>
          <a:xfrm>
            <a:off x="480576" y="8609223"/>
            <a:ext cx="3302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Futura For Stryker" panose="020B0802020204020204" pitchFamily="34" charset="0"/>
              </a:rPr>
              <a:t>Manuel Correa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For Stryker" panose="020B0802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URWEgyptienneTOTLig" panose="04000500000000000000" pitchFamily="82" charset="0"/>
              </a:rPr>
              <a:t>Manager, Marketing, Spine, EEMEA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RWEgyptienneTOTLig" panose="04000500000000000000" pitchFamily="8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EgyptienneTOTLig" panose="04000500000000000000" pitchFamily="82" charset="0"/>
                <a:ea typeface="+mn-ea"/>
                <a:cs typeface="+mn-cs"/>
              </a:rPr>
              <a:t>E: manuel.correa@stryker.com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F6EFF7-EB54-639A-339D-0DEFE3CED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42" r="7571"/>
          <a:stretch/>
        </p:blipFill>
        <p:spPr>
          <a:xfrm>
            <a:off x="3783343" y="3924264"/>
            <a:ext cx="1921822" cy="2307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16FEA39-32C8-9484-F9F0-AFBD337BBA8D}"/>
              </a:ext>
            </a:extLst>
          </p:cNvPr>
          <p:cNvSpPr/>
          <p:nvPr/>
        </p:nvSpPr>
        <p:spPr>
          <a:xfrm>
            <a:off x="359536" y="2261209"/>
            <a:ext cx="6247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URWEgyptienneTOTLig" panose="04000500000000000000" pitchFamily="82" charset="0"/>
              </a:rPr>
              <a:t>The Great Debate EEMEA</a:t>
            </a:r>
            <a:endParaRPr lang="tr-TR" sz="1600" dirty="0">
              <a:latin typeface="Futura For Stryker" panose="020B08020202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4CD7EF-85E1-7086-C513-5A2F89900E56}"/>
              </a:ext>
            </a:extLst>
          </p:cNvPr>
          <p:cNvSpPr txBox="1"/>
          <p:nvPr/>
        </p:nvSpPr>
        <p:spPr>
          <a:xfrm>
            <a:off x="351842" y="2932231"/>
            <a:ext cx="611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25</a:t>
            </a:r>
            <a:r>
              <a:rPr lang="tr-TR" dirty="0">
                <a:solidFill>
                  <a:srgbClr val="FFB500"/>
                </a:solidFill>
                <a:latin typeface="Futura For Stryker" panose="020B0802020204020204" pitchFamily="34" charset="0"/>
              </a:rPr>
              <a:t>-</a:t>
            </a:r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26</a:t>
            </a:r>
            <a:r>
              <a:rPr lang="tr-TR" dirty="0">
                <a:solidFill>
                  <a:srgbClr val="FFB500"/>
                </a:solidFill>
                <a:latin typeface="Futura For Stryker" panose="020B0802020204020204" pitchFamily="34" charset="0"/>
              </a:rPr>
              <a:t> </a:t>
            </a:r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October</a:t>
            </a:r>
            <a:r>
              <a:rPr lang="tr-TR" dirty="0">
                <a:solidFill>
                  <a:srgbClr val="FFB500"/>
                </a:solidFill>
                <a:latin typeface="Futura For Stryker" panose="020B0802020204020204" pitchFamily="34" charset="0"/>
              </a:rPr>
              <a:t> 202</a:t>
            </a:r>
            <a:r>
              <a:rPr lang="en-US" dirty="0">
                <a:solidFill>
                  <a:srgbClr val="FFB500"/>
                </a:solidFill>
                <a:latin typeface="Futura For Stryker" panose="020B0802020204020204" pitchFamily="34" charset="0"/>
              </a:rPr>
              <a:t>3 – Dubai, UAE</a:t>
            </a:r>
          </a:p>
        </p:txBody>
      </p:sp>
    </p:spTree>
    <p:extLst>
      <p:ext uri="{BB962C8B-B14F-4D97-AF65-F5344CB8AC3E}">
        <p14:creationId xmlns:p14="http://schemas.microsoft.com/office/powerpoint/2010/main" val="3126071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31A36F5E6F56449EA3692EFE03AA16" ma:contentTypeVersion="14" ma:contentTypeDescription="Create a new document." ma:contentTypeScope="" ma:versionID="ac20b56012e126c9ff1853bba9648175">
  <xsd:schema xmlns:xsd="http://www.w3.org/2001/XMLSchema" xmlns:xs="http://www.w3.org/2001/XMLSchema" xmlns:p="http://schemas.microsoft.com/office/2006/metadata/properties" xmlns:ns2="4fb26a92-e534-4f34-8c45-0a69ab8ac70e" xmlns:ns3="2e978ccf-c71d-4f10-b44a-45c678999dda" targetNamespace="http://schemas.microsoft.com/office/2006/metadata/properties" ma:root="true" ma:fieldsID="c745851146eb7dc586f9d043f6f28c40" ns2:_="" ns3:_="">
    <xsd:import namespace="4fb26a92-e534-4f34-8c45-0a69ab8ac70e"/>
    <xsd:import namespace="2e978ccf-c71d-4f10-b44a-45c678999d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26a92-e534-4f34-8c45-0a69ab8ac7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78ccf-c71d-4f10-b44a-45c678999dd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6470adf-8c0c-40f7-a5a2-647b1c7bafc0}" ma:internalName="TaxCatchAll" ma:showField="CatchAllData" ma:web="2e978ccf-c71d-4f10-b44a-45c678999d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b26a92-e534-4f34-8c45-0a69ab8ac70e">
      <Terms xmlns="http://schemas.microsoft.com/office/infopath/2007/PartnerControls"/>
    </lcf76f155ced4ddcb4097134ff3c332f>
    <TaxCatchAll xmlns="2e978ccf-c71d-4f10-b44a-45c678999dda" xsi:nil="true"/>
  </documentManagement>
</p:properties>
</file>

<file path=customXml/itemProps1.xml><?xml version="1.0" encoding="utf-8"?>
<ds:datastoreItem xmlns:ds="http://schemas.openxmlformats.org/officeDocument/2006/customXml" ds:itemID="{B91FD34B-48D5-4FEA-8FE0-32581B2754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0B8A3C-F88E-4D74-BF04-7E2D3E524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b26a92-e534-4f34-8c45-0a69ab8ac70e"/>
    <ds:schemaRef ds:uri="2e978ccf-c71d-4f10-b44a-45c678999d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C040D5-7A0B-47F8-80D9-A04716A0A8DC}">
  <ds:schemaRefs>
    <ds:schemaRef ds:uri="http://purl.org/dc/elements/1.1/"/>
    <ds:schemaRef ds:uri="http://www.w3.org/XML/1998/namespace"/>
    <ds:schemaRef ds:uri="2e978ccf-c71d-4f10-b44a-45c678999dda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4fb26a92-e534-4f34-8c45-0a69ab8ac70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16461</TotalTime>
  <Words>487</Words>
  <Application>Microsoft Office PowerPoint</Application>
  <PresentationFormat>A4 Paper (210x297 mm)</PresentationFormat>
  <Paragraphs>114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Futura For Stryker</vt:lpstr>
      <vt:lpstr>HumstSlab712 BT</vt:lpstr>
      <vt:lpstr>URWEgyptienneTOTLig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Sencer, Gokce</dc:creator>
  <cp:lastModifiedBy>Correa, Manuel</cp:lastModifiedBy>
  <cp:revision>35</cp:revision>
  <cp:lastPrinted>2022-07-01T05:45:30Z</cp:lastPrinted>
  <dcterms:created xsi:type="dcterms:W3CDTF">2020-07-21T09:10:29Z</dcterms:created>
  <dcterms:modified xsi:type="dcterms:W3CDTF">2023-09-04T07:10:02Z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0x0101005631A36F5E6F56449EA3692EFE03AA16</vt:lpwstr>
  </property>
  <property fmtid="{D5CDD505-2E9C-101B-9397-08002B2CF9AE}" pid="3" name="MediaServiceImageTags">
    <vt:lpwstr/>
  </property>
</Properties>
</file>